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62" r:id="rId28"/>
    <p:sldId id="568" r:id="rId29"/>
    <p:sldId id="550" r:id="rId30"/>
    <p:sldId id="381" r:id="rId31"/>
    <p:sldId id="463" r:id="rId32"/>
    <p:sldId id="504" r:id="rId33"/>
    <p:sldId id="569" r:id="rId34"/>
    <p:sldId id="484" r:id="rId35"/>
    <p:sldId id="556" r:id="rId36"/>
    <p:sldId id="505" r:id="rId37"/>
    <p:sldId id="567" r:id="rId38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440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311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138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725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2/22/2025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microsoft.com/office/2007/relationships/hdphoto" Target="../media/hdphoto16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microsoft.com/office/2007/relationships/hdphoto" Target="../media/hdphoto1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75314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449108"/>
            <a:ext cx="903125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February 23, 2025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457200" y="2662401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82E0AF-6178-BE70-348D-DE95BA76A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2338117"/>
            <a:ext cx="5738562" cy="3960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March  19,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February 25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March 13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28180"/>
            <a:ext cx="9144000" cy="3299071"/>
          </a:xfrm>
        </p:spPr>
        <p:txBody>
          <a:bodyPr/>
          <a:lstStyle/>
          <a:p>
            <a:r>
              <a:rPr lang="en-US" sz="4800" dirty="0"/>
              <a:t>Next Meeting:</a:t>
            </a:r>
          </a:p>
          <a:p>
            <a:r>
              <a:rPr lang="en-US" sz="4800" dirty="0"/>
              <a:t>March 5, 2024</a:t>
            </a:r>
          </a:p>
          <a:p>
            <a:r>
              <a:rPr lang="en-US" sz="4800" dirty="0"/>
              <a:t>@ 11:30 am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610" y="3935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42" y="3017648"/>
            <a:ext cx="90591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March 20, 2025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</a:t>
            </a:r>
            <a:r>
              <a:rPr lang="en-US" sz="3200" dirty="0">
                <a:latin typeface="Arial Rounded MT Bold" panose="020F0704030504030204" pitchFamily="34" charset="0"/>
              </a:rPr>
              <a:t>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1946229"/>
            <a:ext cx="88517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March 13, 2025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</a:t>
            </a:r>
          </a:p>
          <a:p>
            <a:pPr marL="1260475" lvl="1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Meet with Pitsburg COB to plan for Fall Festival</a:t>
            </a:r>
          </a:p>
          <a:p>
            <a:pPr marL="1260475" lvl="1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Plan Spring/Summer Events!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3" y="1074930"/>
            <a:ext cx="8481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Next Meeting:  Tonight! @ 6:30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Episode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February 16, 2025 --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65" y="3195932"/>
            <a:ext cx="866813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Try working on a sudoku game.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Be sure to drink water.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Watch the Chosen series.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March 19,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280324"/>
            <a:ext cx="917283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Year End Party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600" b="1" cap="all" dirty="0">
              <a:latin typeface="Arial Rounded MT Bold" panose="020F070403050403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Elks Club, Greenville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600" b="1" cap="all" dirty="0">
              <a:latin typeface="Arial Rounded MT Bold" panose="020F070403050403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March 15 @ 1:30 pm</a:t>
            </a:r>
          </a:p>
          <a:p>
            <a:pPr algn="ctr">
              <a:spcBef>
                <a:spcPct val="0"/>
              </a:spcBef>
              <a:buNone/>
            </a:pPr>
            <a:endParaRPr lang="en-US" dirty="0">
              <a:solidFill>
                <a:prstClr val="black"/>
              </a:solidFill>
              <a:latin typeface="Arial Rounded MT Bold" panose="020F0704030504030204" pitchFamily="34" charset="0"/>
              <a:ea typeface="ヒラギノ角ゴ Pro W3" pitchFamily="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2" y="0"/>
            <a:ext cx="2971800" cy="29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68" y="0"/>
            <a:ext cx="6201032" cy="214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354663"/>
            <a:ext cx="1929423" cy="150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5AAE11-3A60-EE8B-9883-7BB89C77595A}"/>
              </a:ext>
            </a:extLst>
          </p:cNvPr>
          <p:cNvGrpSpPr/>
          <p:nvPr/>
        </p:nvGrpSpPr>
        <p:grpSpPr>
          <a:xfrm>
            <a:off x="18850" y="-6"/>
            <a:ext cx="8994521" cy="1931443"/>
            <a:chOff x="18850" y="-5"/>
            <a:chExt cx="7461537" cy="5710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0C1D5E-8E1E-C533-CA4F-5E009B7CFDE0}"/>
                </a:ext>
              </a:extLst>
            </p:cNvPr>
            <p:cNvGrpSpPr/>
            <p:nvPr/>
          </p:nvGrpSpPr>
          <p:grpSpPr>
            <a:xfrm>
              <a:off x="18850" y="0"/>
              <a:ext cx="6204668" cy="571023"/>
              <a:chOff x="18850" y="-2"/>
              <a:chExt cx="9087446" cy="22326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538ED9D-BB11-05A1-6596-1C7C44A50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3504611" y="-2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85989A-4978-1FDC-9E69-F59770EE3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6971518" y="-1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AD877A-8926-8701-876B-B43A932DE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18850" y="0"/>
                <a:ext cx="2134778" cy="223262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2AA86D-E1FC-EE23-EFAC-1A1F05EC181B}"/>
                </a:ext>
              </a:extLst>
            </p:cNvPr>
            <p:cNvGrpSpPr/>
            <p:nvPr/>
          </p:nvGrpSpPr>
          <p:grpSpPr>
            <a:xfrm>
              <a:off x="1275719" y="-5"/>
              <a:ext cx="6204668" cy="571023"/>
              <a:chOff x="18850" y="-2"/>
              <a:chExt cx="9087446" cy="22326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8868E7C-56F4-79B5-810A-D4B60F37A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3504611" y="-2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1D7B9A8-BFFE-C50D-B1F8-2B13F9441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6971518" y="-1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39C9D72-A75A-FC3E-42E2-E7DC43292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18850" y="0"/>
                <a:ext cx="2134778" cy="2232623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54AFD45-E1C4-8B0D-9790-507344C35DAD}"/>
              </a:ext>
            </a:extLst>
          </p:cNvPr>
          <p:cNvSpPr txBox="1"/>
          <p:nvPr/>
        </p:nvSpPr>
        <p:spPr>
          <a:xfrm>
            <a:off x="52096" y="1931418"/>
            <a:ext cx="91160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Shrove or “Fat” Tuesday – Mar 4 @ 6 pm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Ash Wednesday Worship – Mar 5 @ 7 pm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Lenten Soup Suppers @ 6:30 pm:</a:t>
            </a:r>
          </a:p>
          <a:p>
            <a:pPr marL="8001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March 12, 19, 26</a:t>
            </a:r>
          </a:p>
          <a:p>
            <a:pPr marL="8001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April 2, &amp; 9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Maundy Thursday Worship – 7 pm, April 17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Good Friday Worship – 7 pm, April 18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Easter Services – 8 &amp; 10:30 am, April 20</a:t>
            </a:r>
          </a:p>
        </p:txBody>
      </p:sp>
    </p:spTree>
    <p:extLst>
      <p:ext uri="{BB962C8B-B14F-4D97-AF65-F5344CB8AC3E}">
        <p14:creationId xmlns:p14="http://schemas.microsoft.com/office/powerpoint/2010/main" val="27903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BA66B-DD83-7494-8462-9C10C1DB6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6A990E-FED6-AEF9-9413-496C82E113D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9D429E-5E37-7C23-08C3-83BF1F9E580A}"/>
              </a:ext>
            </a:extLst>
          </p:cNvPr>
          <p:cNvSpPr txBox="1"/>
          <p:nvPr/>
        </p:nvSpPr>
        <p:spPr>
          <a:xfrm>
            <a:off x="1952625" y="998609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8" indent="-457200">
              <a:buFont typeface="Arial Rounded MT Bold" panose="020F0704030504030204" pitchFamily="34" charset="0"/>
              <a:buChar char="–"/>
            </a:pP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Wednesday, March 4th</a:t>
            </a:r>
          </a:p>
          <a:p>
            <a:pPr marL="457200" lvl="8" indent="-457200">
              <a:buFont typeface="Arial Rounded MT Bold" panose="020F0704030504030204" pitchFamily="34" charset="0"/>
              <a:buChar char="–"/>
            </a:pPr>
            <a:r>
              <a:rPr lang="en-US" sz="3200" b="1" dirty="0">
                <a:latin typeface="Arial Rounded MT Bold" panose="020F0704030504030204" pitchFamily="34" charset="0"/>
              </a:rPr>
              <a:t>6:00 pm – 8:30 pm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441FCB-F89A-F395-001D-81426E9FC2CA}"/>
              </a:ext>
            </a:extLst>
          </p:cNvPr>
          <p:cNvSpPr/>
          <p:nvPr/>
        </p:nvSpPr>
        <p:spPr>
          <a:xfrm>
            <a:off x="1436622" y="0"/>
            <a:ext cx="62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Shrove  (Fat) Tuesday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7ABBEC-F26C-7B99-C9CE-731CDB3C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4413721"/>
            <a:ext cx="2686050" cy="1313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D5D5C0-80D7-BC70-8EAB-17B2B0860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3" b="96667" l="5682" r="96591">
                        <a14:foregroundMark x1="47045" y1="78182" x2="52955" y2="92727"/>
                        <a14:foregroundMark x1="52955" y1="92727" x2="51136" y2="80606"/>
                        <a14:foregroundMark x1="5909" y1="45152" x2="10000" y2="50606"/>
                        <a14:foregroundMark x1="7955" y1="26364" x2="15000" y2="37273"/>
                        <a14:foregroundMark x1="6364" y1="24848" x2="7727" y2="23939"/>
                        <a14:foregroundMark x1="16136" y1="8788" x2="17045" y2="7576"/>
                        <a14:foregroundMark x1="83409" y1="7273" x2="83409" y2="7273"/>
                        <a14:foregroundMark x1="90909" y1="30909" x2="86818" y2="38485"/>
                        <a14:foregroundMark x1="94773" y1="47879" x2="96818" y2="41818"/>
                        <a14:foregroundMark x1="94545" y1="25152" x2="94545" y2="25152"/>
                        <a14:foregroundMark x1="67273" y1="12424" x2="65455" y2="23636"/>
                        <a14:foregroundMark x1="95000" y1="23333" x2="95000" y2="23333"/>
                        <a14:foregroundMark x1="51364" y1="96667" x2="52273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0926" y="3429001"/>
            <a:ext cx="2721134" cy="20408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B3F215-17EB-A95D-E94E-506E16FA9B83}"/>
              </a:ext>
            </a:extLst>
          </p:cNvPr>
          <p:cNvSpPr txBox="1"/>
          <p:nvPr/>
        </p:nvSpPr>
        <p:spPr>
          <a:xfrm>
            <a:off x="142876" y="5752838"/>
            <a:ext cx="299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en-US" sz="3200" b="1" dirty="0">
                <a:latin typeface="Arial Rounded MT Bold" panose="020F0704030504030204" pitchFamily="34" charset="0"/>
              </a:rPr>
              <a:t>Join the Trivia Challenge!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41FB6-BA20-A6EE-5E95-8865B3A8EC66}"/>
              </a:ext>
            </a:extLst>
          </p:cNvPr>
          <p:cNvSpPr txBox="1"/>
          <p:nvPr/>
        </p:nvSpPr>
        <p:spPr>
          <a:xfrm>
            <a:off x="5629274" y="5469852"/>
            <a:ext cx="3514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en-US" sz="3200" b="1" dirty="0">
                <a:latin typeface="Arial Rounded MT Bold" panose="020F0704030504030204" pitchFamily="34" charset="0"/>
              </a:rPr>
              <a:t>Make your own Mardi Gras Mask</a:t>
            </a:r>
          </a:p>
        </p:txBody>
      </p:sp>
      <p:pic>
        <p:nvPicPr>
          <p:cNvPr id="16" name="Picture 15" descr="Pancakes with syrup and raspberries on top&#10;&#10;Description automatically generated">
            <a:extLst>
              <a:ext uri="{FF2B5EF4-FFF2-40B4-BE49-F238E27FC236}">
                <a16:creationId xmlns:a16="http://schemas.microsoft.com/office/drawing/2014/main" id="{45DD56D3-18E8-3964-DB65-5F4B6F11E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926" y="2102935"/>
            <a:ext cx="3181350" cy="2128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2AA869-223C-6207-6A75-7BA0C8C329D1}"/>
              </a:ext>
            </a:extLst>
          </p:cNvPr>
          <p:cNvSpPr txBox="1"/>
          <p:nvPr/>
        </p:nvSpPr>
        <p:spPr>
          <a:xfrm>
            <a:off x="2828926" y="4180554"/>
            <a:ext cx="299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en-US" sz="3200" b="1" dirty="0">
                <a:latin typeface="Arial Rounded MT Bold" panose="020F0704030504030204" pitchFamily="34" charset="0"/>
              </a:rPr>
              <a:t>Pancake Supper!</a:t>
            </a:r>
          </a:p>
        </p:txBody>
      </p:sp>
    </p:spTree>
    <p:extLst>
      <p:ext uri="{BB962C8B-B14F-4D97-AF65-F5344CB8AC3E}">
        <p14:creationId xmlns:p14="http://schemas.microsoft.com/office/powerpoint/2010/main" val="34374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 bldLvl="5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Lenten Season Begins With Ash Wednesday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7862C-8994-499C-94A4-2563663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242"/>
            <a:ext cx="9144000" cy="5404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C4043C-A01B-4D9D-A215-BB3581CDA506}"/>
              </a:ext>
            </a:extLst>
          </p:cNvPr>
          <p:cNvSpPr/>
          <p:nvPr/>
        </p:nvSpPr>
        <p:spPr>
          <a:xfrm>
            <a:off x="847355" y="5015591"/>
            <a:ext cx="4779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March 4</a:t>
            </a:r>
            <a:r>
              <a:rPr lang="en-US" sz="5400" b="1" cap="none" spc="50" baseline="3000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</a:t>
            </a:r>
            <a:r>
              <a:rPr lang="en-US" sz="54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2025</a:t>
            </a:r>
          </a:p>
          <a:p>
            <a:pPr algn="ctr"/>
            <a:r>
              <a:rPr lang="en-US" sz="54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 7:00 pm</a:t>
            </a:r>
            <a:endParaRPr lang="en-US" sz="5400" b="1" cap="none" spc="50" dirty="0">
              <a:ln w="9525" cmpd="sng">
                <a:solidFill>
                  <a:srgbClr val="7030A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5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30314"/>
            <a:ext cx="453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Lenten Soup Supper &amp; Video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4485227" y="2069306"/>
            <a:ext cx="4783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Wednesdays @ 6:30 pm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March 12, 19, &amp; 26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April 2 &amp;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Sign-Up for Soup, Bread, Salad, and desert on communications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F243-6262-E716-EEFA-7A2C85C3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450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0440E-0869-48B2-AF73-9708D88BB6BB}"/>
              </a:ext>
            </a:extLst>
          </p:cNvPr>
          <p:cNvSpPr/>
          <p:nvPr/>
        </p:nvSpPr>
        <p:spPr>
          <a:xfrm>
            <a:off x="21336" y="17526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Maundy Thursday – April 17,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7 pm – Stripping of the Altar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Good Friday – April 18, 2025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Worship Service @ 7 pm “A Service of Tenebrae” 			                                              (Shadows)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Easter Morning – April 20,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8:00 am – Early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9:15 am Easter Breakfast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10:00 am Easter Egg Hunt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10:30 am Late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19951-1658-458C-AF1B-2C8D31F6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"/>
            <a:ext cx="91440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FBFEF-FDA3-1F64-5016-BD6D250AB6D4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8801E-533A-507B-E647-1A78BF71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884CC-BBC6-5845-9F92-2A5FB81BD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5856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March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February 18,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now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19909</TotalTime>
  <Words>1243</Words>
  <Application>Microsoft Office PowerPoint</Application>
  <PresentationFormat>On-screen Show (4:3)</PresentationFormat>
  <Paragraphs>230</Paragraphs>
  <Slides>37</Slides>
  <Notes>30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345</cp:revision>
  <cp:lastPrinted>2025-02-08T21:29:34Z</cp:lastPrinted>
  <dcterms:created xsi:type="dcterms:W3CDTF">2020-11-15T00:46:00Z</dcterms:created>
  <dcterms:modified xsi:type="dcterms:W3CDTF">2025-02-22T21:22:41Z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