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4"/>
  </p:notesMasterIdLst>
  <p:sldIdLst>
    <p:sldId id="258" r:id="rId2"/>
    <p:sldId id="260" r:id="rId3"/>
    <p:sldId id="1462" r:id="rId4"/>
    <p:sldId id="1865" r:id="rId5"/>
    <p:sldId id="1415" r:id="rId6"/>
    <p:sldId id="1416" r:id="rId7"/>
    <p:sldId id="268" r:id="rId8"/>
    <p:sldId id="269" r:id="rId9"/>
    <p:sldId id="1417" r:id="rId10"/>
    <p:sldId id="261" r:id="rId11"/>
    <p:sldId id="1822" r:id="rId12"/>
    <p:sldId id="1791" r:id="rId13"/>
    <p:sldId id="1823" r:id="rId14"/>
    <p:sldId id="267" r:id="rId15"/>
    <p:sldId id="1018" r:id="rId16"/>
    <p:sldId id="1866" r:id="rId17"/>
    <p:sldId id="1867" r:id="rId18"/>
    <p:sldId id="1868" r:id="rId19"/>
    <p:sldId id="1869" r:id="rId20"/>
    <p:sldId id="270" r:id="rId21"/>
    <p:sldId id="272" r:id="rId22"/>
    <p:sldId id="271" r:id="rId23"/>
    <p:sldId id="273" r:id="rId24"/>
    <p:sldId id="274" r:id="rId25"/>
    <p:sldId id="275" r:id="rId26"/>
    <p:sldId id="348" r:id="rId27"/>
    <p:sldId id="277" r:id="rId28"/>
    <p:sldId id="1536" r:id="rId29"/>
    <p:sldId id="278" r:id="rId30"/>
    <p:sldId id="1498" r:id="rId31"/>
    <p:sldId id="1870" r:id="rId32"/>
    <p:sldId id="1871" r:id="rId33"/>
    <p:sldId id="1872" r:id="rId34"/>
    <p:sldId id="1873" r:id="rId35"/>
    <p:sldId id="1874" r:id="rId36"/>
    <p:sldId id="1875" r:id="rId37"/>
    <p:sldId id="1876" r:id="rId38"/>
    <p:sldId id="995" r:id="rId39"/>
    <p:sldId id="1328" r:id="rId40"/>
    <p:sldId id="1884" r:id="rId41"/>
    <p:sldId id="1885" r:id="rId42"/>
    <p:sldId id="1886" r:id="rId43"/>
    <p:sldId id="1887" r:id="rId44"/>
    <p:sldId id="1888" r:id="rId45"/>
    <p:sldId id="1889" r:id="rId46"/>
    <p:sldId id="1890" r:id="rId47"/>
    <p:sldId id="1891" r:id="rId48"/>
    <p:sldId id="1892" r:id="rId49"/>
    <p:sldId id="1893" r:id="rId50"/>
    <p:sldId id="1802" r:id="rId51"/>
    <p:sldId id="1894" r:id="rId52"/>
    <p:sldId id="1877" r:id="rId53"/>
    <p:sldId id="1803" r:id="rId54"/>
    <p:sldId id="1804" r:id="rId55"/>
    <p:sldId id="1805" r:id="rId56"/>
    <p:sldId id="1806" r:id="rId57"/>
    <p:sldId id="1807" r:id="rId58"/>
    <p:sldId id="1776" r:id="rId59"/>
    <p:sldId id="1777" r:id="rId60"/>
    <p:sldId id="1014" r:id="rId61"/>
    <p:sldId id="1291" r:id="rId62"/>
    <p:sldId id="311" r:id="rId63"/>
    <p:sldId id="312" r:id="rId64"/>
    <p:sldId id="313" r:id="rId65"/>
    <p:sldId id="314" r:id="rId66"/>
    <p:sldId id="315" r:id="rId67"/>
    <p:sldId id="316" r:id="rId68"/>
    <p:sldId id="317" r:id="rId69"/>
    <p:sldId id="318" r:id="rId70"/>
    <p:sldId id="319" r:id="rId71"/>
    <p:sldId id="321" r:id="rId72"/>
    <p:sldId id="1691" r:id="rId73"/>
    <p:sldId id="1302" r:id="rId74"/>
    <p:sldId id="1861" r:id="rId75"/>
    <p:sldId id="1839" r:id="rId76"/>
    <p:sldId id="485" r:id="rId77"/>
    <p:sldId id="1017" r:id="rId78"/>
    <p:sldId id="297" r:id="rId79"/>
    <p:sldId id="1881" r:id="rId80"/>
    <p:sldId id="1882" r:id="rId81"/>
    <p:sldId id="1883" r:id="rId82"/>
    <p:sldId id="330" r:id="rId83"/>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56"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09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0" autoAdjust="0"/>
    <p:restoredTop sz="94660"/>
  </p:normalViewPr>
  <p:slideViewPr>
    <p:cSldViewPr snapToGrid="0" snapToObjects="1" showGuides="1">
      <p:cViewPr varScale="1">
        <p:scale>
          <a:sx n="101" d="100"/>
          <a:sy n="101" d="100"/>
        </p:scale>
        <p:origin x="1554" y="108"/>
      </p:cViewPr>
      <p:guideLst>
        <p:guide orient="horz" pos="2256"/>
        <p:guide pos="28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12/19/2024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A629-A05B-CC1D-C28A-7C32B96D895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F5EAF80-2CD3-D686-5D92-65FD52775DE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BDB638C-6CA4-D0C3-F552-DCBF75461A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0933689-DDDE-C78A-23C1-5ABB3F8269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11</a:t>
            </a:fld>
            <a:endParaRPr lang="en-US" altLang="en-US"/>
          </a:p>
        </p:txBody>
      </p:sp>
    </p:spTree>
    <p:extLst>
      <p:ext uri="{BB962C8B-B14F-4D97-AF65-F5344CB8AC3E}">
        <p14:creationId xmlns:p14="http://schemas.microsoft.com/office/powerpoint/2010/main" val="334992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761E4-361F-5F9C-D5EE-A363E225212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C29051F-6625-1B89-7C4B-4232AB159329}"/>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3DC895F-E6D9-2F67-ECAF-CFF139722B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EACA0846-D571-BCA3-FFF2-4BB40CD534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12</a:t>
            </a:fld>
            <a:endParaRPr lang="en-US" altLang="en-US"/>
          </a:p>
        </p:txBody>
      </p:sp>
    </p:spTree>
    <p:extLst>
      <p:ext uri="{BB962C8B-B14F-4D97-AF65-F5344CB8AC3E}">
        <p14:creationId xmlns:p14="http://schemas.microsoft.com/office/powerpoint/2010/main" val="763989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34FF2-294A-3EBA-99E3-2D054CA1CB2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8B13E7E-225E-CBCA-1136-00F5974C6AA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C1A3B49-59C3-5B95-31B0-36E3A6E81C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C27EB3A2-5FDA-FAE3-6CB7-5331CB8FC5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13</a:t>
            </a:fld>
            <a:endParaRPr lang="en-US" altLang="en-US"/>
          </a:p>
        </p:txBody>
      </p:sp>
    </p:spTree>
    <p:extLst>
      <p:ext uri="{BB962C8B-B14F-4D97-AF65-F5344CB8AC3E}">
        <p14:creationId xmlns:p14="http://schemas.microsoft.com/office/powerpoint/2010/main" val="791980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EE5A3-8BAA-59F2-1876-6CD1568717B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2F4F1D5-EE6F-6C7C-83DE-5FD2EAFAA24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D4BE659-4044-120C-C122-6B3D949802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63D589B-6E0C-C228-4DE4-4CB56FE18B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16</a:t>
            </a:fld>
            <a:endParaRPr lang="en-US" altLang="en-US"/>
          </a:p>
        </p:txBody>
      </p:sp>
    </p:spTree>
    <p:extLst>
      <p:ext uri="{BB962C8B-B14F-4D97-AF65-F5344CB8AC3E}">
        <p14:creationId xmlns:p14="http://schemas.microsoft.com/office/powerpoint/2010/main" val="760029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67DF0-16E1-592F-703E-C121FDA37AE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FD108B5-D812-46F1-8A28-1C627E1404D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27E9AC4-2F3B-8AC6-88FC-4179EF615D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F09803A-A081-778E-1FA6-11604937BC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17</a:t>
            </a:fld>
            <a:endParaRPr lang="en-US" altLang="en-US"/>
          </a:p>
        </p:txBody>
      </p:sp>
    </p:spTree>
    <p:extLst>
      <p:ext uri="{BB962C8B-B14F-4D97-AF65-F5344CB8AC3E}">
        <p14:creationId xmlns:p14="http://schemas.microsoft.com/office/powerpoint/2010/main" val="3739578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86E8E-FAC0-CB2E-4A76-7F376884C81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927E76B-20BA-5E91-0385-C8E1AEA1A00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AC9EA32-0B55-B44E-CFDE-EEA67E7062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0FC85E3-506E-AE9E-BA36-A376A18177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18</a:t>
            </a:fld>
            <a:endParaRPr lang="en-US" altLang="en-US"/>
          </a:p>
        </p:txBody>
      </p:sp>
    </p:spTree>
    <p:extLst>
      <p:ext uri="{BB962C8B-B14F-4D97-AF65-F5344CB8AC3E}">
        <p14:creationId xmlns:p14="http://schemas.microsoft.com/office/powerpoint/2010/main" val="2263317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1E952-5276-77FB-8D1F-9D9B377BEFF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82AEF7C-C0CE-D238-3058-4786CEF47691}"/>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12E506E-5396-D7A6-94D5-DE91647387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EA954FF7-6616-7934-E1FD-56FB282F70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19</a:t>
            </a:fld>
            <a:endParaRPr lang="en-US" altLang="en-US"/>
          </a:p>
        </p:txBody>
      </p:sp>
    </p:spTree>
    <p:extLst>
      <p:ext uri="{BB962C8B-B14F-4D97-AF65-F5344CB8AC3E}">
        <p14:creationId xmlns:p14="http://schemas.microsoft.com/office/powerpoint/2010/main" val="2260928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28</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30</a:t>
            </a:fld>
            <a:endParaRPr lang="en-US" altLang="en-US"/>
          </a:p>
        </p:txBody>
      </p:sp>
    </p:spTree>
    <p:extLst>
      <p:ext uri="{BB962C8B-B14F-4D97-AF65-F5344CB8AC3E}">
        <p14:creationId xmlns:p14="http://schemas.microsoft.com/office/powerpoint/2010/main" val="2380125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9168D-8C9F-77D5-B177-B739AE3D25B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E03C355-3ECB-1209-89CD-41D2700D71B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1D4E670-8BBE-D4C2-2C4B-B5C5DB2B02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4C2890AC-ECBC-C1EB-9A25-F46DE5F17F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31</a:t>
            </a:fld>
            <a:endParaRPr lang="en-US" altLang="en-US"/>
          </a:p>
        </p:txBody>
      </p:sp>
    </p:spTree>
    <p:extLst>
      <p:ext uri="{BB962C8B-B14F-4D97-AF65-F5344CB8AC3E}">
        <p14:creationId xmlns:p14="http://schemas.microsoft.com/office/powerpoint/2010/main" val="1006160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99722-D445-E39D-E751-2ECA695517A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B4D2639-4D3D-ACFA-AFF4-A1CE7EAC6B8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CFBAE1D-99B9-8E43-9C70-358A98642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4F0E09A-CD9A-C538-8DEA-A4DD267D33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32</a:t>
            </a:fld>
            <a:endParaRPr lang="en-US" altLang="en-US"/>
          </a:p>
        </p:txBody>
      </p:sp>
    </p:spTree>
    <p:extLst>
      <p:ext uri="{BB962C8B-B14F-4D97-AF65-F5344CB8AC3E}">
        <p14:creationId xmlns:p14="http://schemas.microsoft.com/office/powerpoint/2010/main" val="3949771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8C159-19B8-D117-5333-4A8D8B55CC7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2AED7FA-BF0A-640A-2C7C-9E8426DDC397}"/>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49574F3-056C-64CF-D64D-33C71B0C36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398D19D-1197-A7E7-1CA5-1EA7F4F698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33</a:t>
            </a:fld>
            <a:endParaRPr lang="en-US" altLang="en-US"/>
          </a:p>
        </p:txBody>
      </p:sp>
    </p:spTree>
    <p:extLst>
      <p:ext uri="{BB962C8B-B14F-4D97-AF65-F5344CB8AC3E}">
        <p14:creationId xmlns:p14="http://schemas.microsoft.com/office/powerpoint/2010/main" val="337341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73AEA-844E-D440-03A6-96CD7C02EDF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4F5A0AD-A81D-AE4D-C5B5-443113D74B0E}"/>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78A64CE-80B0-C39C-1AAD-907D05EA9A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3C35B81-8AFB-061D-3651-14A84F162C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34</a:t>
            </a:fld>
            <a:endParaRPr lang="en-US" altLang="en-US"/>
          </a:p>
        </p:txBody>
      </p:sp>
    </p:spTree>
    <p:extLst>
      <p:ext uri="{BB962C8B-B14F-4D97-AF65-F5344CB8AC3E}">
        <p14:creationId xmlns:p14="http://schemas.microsoft.com/office/powerpoint/2010/main" val="1426827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B1BA0-70AA-1FFB-D2AE-B4E52896F74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9F06404-0B4A-D20C-F705-593C844FCB9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1602EF4-A940-1ABD-581D-DBA8D9E55E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027A1E7-1E15-D997-B674-6427366A29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35</a:t>
            </a:fld>
            <a:endParaRPr lang="en-US" altLang="en-US"/>
          </a:p>
        </p:txBody>
      </p:sp>
    </p:spTree>
    <p:extLst>
      <p:ext uri="{BB962C8B-B14F-4D97-AF65-F5344CB8AC3E}">
        <p14:creationId xmlns:p14="http://schemas.microsoft.com/office/powerpoint/2010/main" val="350017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6AEA6-A765-9FA8-B85C-FCD7B2FFB53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CFAE001-F5CE-C0D1-B2B2-23CB614A5A8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307F2EC-BAA3-7B7B-CF7E-809F9870B4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AF53044A-EB16-285C-EA25-F5CE5F4337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36</a:t>
            </a:fld>
            <a:endParaRPr lang="en-US" altLang="en-US"/>
          </a:p>
        </p:txBody>
      </p:sp>
    </p:spTree>
    <p:extLst>
      <p:ext uri="{BB962C8B-B14F-4D97-AF65-F5344CB8AC3E}">
        <p14:creationId xmlns:p14="http://schemas.microsoft.com/office/powerpoint/2010/main" val="1122868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53443-C07E-80A3-6A10-CB222C6121B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A116990-5106-9CDB-0AC0-9611D0CDD199}"/>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52B1A68-7A47-0891-8A7A-5FC8EC9FB2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1DF31409-AAA1-94C1-6B92-744C333942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37</a:t>
            </a:fld>
            <a:endParaRPr lang="en-US" altLang="en-US"/>
          </a:p>
        </p:txBody>
      </p:sp>
    </p:spTree>
    <p:extLst>
      <p:ext uri="{BB962C8B-B14F-4D97-AF65-F5344CB8AC3E}">
        <p14:creationId xmlns:p14="http://schemas.microsoft.com/office/powerpoint/2010/main" val="2744128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BE633-F198-A368-4B42-4A7BA2D867F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5034BB2-F84F-F4F9-BC38-388538C14248}"/>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40B3515-3724-4940-26B2-29C2B22A15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8D204465-1902-8786-AC6C-E6DFA2266C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4</a:t>
            </a:fld>
            <a:endParaRPr lang="en-US" altLang="en-US"/>
          </a:p>
        </p:txBody>
      </p:sp>
    </p:spTree>
    <p:extLst>
      <p:ext uri="{BB962C8B-B14F-4D97-AF65-F5344CB8AC3E}">
        <p14:creationId xmlns:p14="http://schemas.microsoft.com/office/powerpoint/2010/main" val="3345156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AEA28-71EC-C283-6F54-5A5A7963665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0F0DF82-F700-3BA6-65CB-D47E98FA553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92AB1BC-C837-B644-0AE3-A38E31A0F5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7D499EF-1FBC-85C5-C7C3-0AB530F157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40</a:t>
            </a:fld>
            <a:endParaRPr lang="en-US" altLang="en-US"/>
          </a:p>
        </p:txBody>
      </p:sp>
    </p:spTree>
    <p:extLst>
      <p:ext uri="{BB962C8B-B14F-4D97-AF65-F5344CB8AC3E}">
        <p14:creationId xmlns:p14="http://schemas.microsoft.com/office/powerpoint/2010/main" val="1093800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090AA-F460-C931-A797-1E970C59B2F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A6A9239-CE94-547D-BE5E-EB9FDF23CC77}"/>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5B8B332-95F0-2FE1-8510-E46D79C145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17793049-6CAD-0244-683C-57A2BB8237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41</a:t>
            </a:fld>
            <a:endParaRPr lang="en-US" altLang="en-US"/>
          </a:p>
        </p:txBody>
      </p:sp>
    </p:spTree>
    <p:extLst>
      <p:ext uri="{BB962C8B-B14F-4D97-AF65-F5344CB8AC3E}">
        <p14:creationId xmlns:p14="http://schemas.microsoft.com/office/powerpoint/2010/main" val="1343075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A6157-B280-CBEA-BB69-5612D395303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28C1578-BE4D-122B-1C01-1DDE1E2566A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4E28CDC-21DF-CAD8-8F02-1F8057CB20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FA6C0EBB-E0F8-FE7D-B906-1F0AF426FA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42</a:t>
            </a:fld>
            <a:endParaRPr lang="en-US" altLang="en-US"/>
          </a:p>
        </p:txBody>
      </p:sp>
    </p:spTree>
    <p:extLst>
      <p:ext uri="{BB962C8B-B14F-4D97-AF65-F5344CB8AC3E}">
        <p14:creationId xmlns:p14="http://schemas.microsoft.com/office/powerpoint/2010/main" val="36719515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C07D0-3151-F05E-E6A5-C1CB7EFC87C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57162BB-59DB-90C0-A5BE-7D3929096F58}"/>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E0342C0-C8ED-5903-D3C3-E92BC129F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8825559-EC76-2465-554E-F29DAE99B4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43</a:t>
            </a:fld>
            <a:endParaRPr lang="en-US" altLang="en-US"/>
          </a:p>
        </p:txBody>
      </p:sp>
    </p:spTree>
    <p:extLst>
      <p:ext uri="{BB962C8B-B14F-4D97-AF65-F5344CB8AC3E}">
        <p14:creationId xmlns:p14="http://schemas.microsoft.com/office/powerpoint/2010/main" val="3854764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3C435-71CC-D167-035B-35F04BEC351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BCD6D00-4177-42B8-5CA9-85B2B25344EE}"/>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6325599-E8EC-A950-ED7D-D04C95B129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3ED3B2D-2FF8-CCCB-C7F6-550B4D22FC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44</a:t>
            </a:fld>
            <a:endParaRPr lang="en-US" altLang="en-US"/>
          </a:p>
        </p:txBody>
      </p:sp>
    </p:spTree>
    <p:extLst>
      <p:ext uri="{BB962C8B-B14F-4D97-AF65-F5344CB8AC3E}">
        <p14:creationId xmlns:p14="http://schemas.microsoft.com/office/powerpoint/2010/main" val="40301551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C76B5-405D-8C4F-20C8-3D7FFCE8CE4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5BCA7AC-6C48-CC55-7AC6-6B67CF4A645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17634D7-6720-34AF-87B9-0DEE448003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4C6ACD0D-72C2-1E60-0550-A8DD8812F2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45</a:t>
            </a:fld>
            <a:endParaRPr lang="en-US" altLang="en-US"/>
          </a:p>
        </p:txBody>
      </p:sp>
    </p:spTree>
    <p:extLst>
      <p:ext uri="{BB962C8B-B14F-4D97-AF65-F5344CB8AC3E}">
        <p14:creationId xmlns:p14="http://schemas.microsoft.com/office/powerpoint/2010/main" val="29615611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7F0CE-91A8-DDD8-8582-F20461ED2F5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700BD05-7B66-151B-2FA9-029C39128BE7}"/>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D99BCE8-0E0B-C989-94EF-74A0887409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CF6D23A-5DBE-7C27-B532-F187CF0E5D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46</a:t>
            </a:fld>
            <a:endParaRPr lang="en-US" altLang="en-US"/>
          </a:p>
        </p:txBody>
      </p:sp>
    </p:spTree>
    <p:extLst>
      <p:ext uri="{BB962C8B-B14F-4D97-AF65-F5344CB8AC3E}">
        <p14:creationId xmlns:p14="http://schemas.microsoft.com/office/powerpoint/2010/main" val="26004295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97C3A-FC88-BA9E-8D34-806A0212002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6A2D8EC-10AE-E06F-0E8F-5827599B7A8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15BEA74-F6F7-E8A8-BD45-93F080C603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823C928C-9D7C-EA08-D29D-B6895668E2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47</a:t>
            </a:fld>
            <a:endParaRPr lang="en-US" altLang="en-US"/>
          </a:p>
        </p:txBody>
      </p:sp>
    </p:spTree>
    <p:extLst>
      <p:ext uri="{BB962C8B-B14F-4D97-AF65-F5344CB8AC3E}">
        <p14:creationId xmlns:p14="http://schemas.microsoft.com/office/powerpoint/2010/main" val="3456317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B6EDA-69C0-41A1-165F-F09520E6E1D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D229E99-F1C8-E3F5-FBF6-15B98AFDD18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32CEBB2-309C-175F-0DA1-91C809636F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C89F87D-408D-A5B6-F8CD-00BA4ECAD4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48</a:t>
            </a:fld>
            <a:endParaRPr lang="en-US" altLang="en-US"/>
          </a:p>
        </p:txBody>
      </p:sp>
    </p:spTree>
    <p:extLst>
      <p:ext uri="{BB962C8B-B14F-4D97-AF65-F5344CB8AC3E}">
        <p14:creationId xmlns:p14="http://schemas.microsoft.com/office/powerpoint/2010/main" val="953989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9EDB3-18CA-7125-0EE0-D6648877D93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D579241-2F14-97CF-5D82-E5015EE4E229}"/>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F4D52BF-C61C-7722-BD57-AAF95BD844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84FA0CC-7D7E-DDA8-E198-8139E31B22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49</a:t>
            </a:fld>
            <a:endParaRPr lang="en-US" altLang="en-US"/>
          </a:p>
        </p:txBody>
      </p:sp>
    </p:spTree>
    <p:extLst>
      <p:ext uri="{BB962C8B-B14F-4D97-AF65-F5344CB8AC3E}">
        <p14:creationId xmlns:p14="http://schemas.microsoft.com/office/powerpoint/2010/main" val="542974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60</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61</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7CA0E-7E6E-CE0E-1426-8ADE8B43625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05A80B4-ABE6-1BE0-D647-C3B40F788D0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735297A-E76A-7F20-3090-A1D0D2F01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39086DD-15DA-7D5A-D050-40BC8930E8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75</a:t>
            </a:fld>
            <a:endParaRPr lang="en-US" altLang="en-US"/>
          </a:p>
        </p:txBody>
      </p:sp>
    </p:spTree>
    <p:extLst>
      <p:ext uri="{BB962C8B-B14F-4D97-AF65-F5344CB8AC3E}">
        <p14:creationId xmlns:p14="http://schemas.microsoft.com/office/powerpoint/2010/main" val="3829564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77</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C4258-5733-8959-76C4-B6D118C40D3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A8B3E15-E716-A19C-8DC8-39E873914B3A}"/>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76D7259-0CC7-544C-7AAF-410D546CA1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615B1608-55CD-B1B9-9B25-BEEF875E24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7090164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3FF81-1AB7-5FD8-6660-A4F16500170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B4EAAA5-DE66-3A3B-543C-EE868A92E0B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1ED0E46-1CA3-23C8-0EC5-69D2B6A679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4FFC145E-6CA3-D1D7-F115-0A11B70FA1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7414165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DBFC1-9D25-E2E2-3217-87DE3B5924D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AA75F8-34D9-3551-69E7-77785F0009C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2F93D52-F625-496B-9EE1-44D1A815FC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40F4D060-D576-6132-C051-B98CB7C13E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4180711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6</a:t>
            </a:fld>
            <a:endParaRPr lang="en-US" altLang="en-US"/>
          </a:p>
        </p:txBody>
      </p:sp>
    </p:spTree>
    <p:extLst>
      <p:ext uri="{BB962C8B-B14F-4D97-AF65-F5344CB8AC3E}">
        <p14:creationId xmlns:p14="http://schemas.microsoft.com/office/powerpoint/2010/main" val="2447725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7</a:t>
            </a:fld>
            <a:endParaRPr lang="en-US" altLang="en-US"/>
          </a:p>
        </p:txBody>
      </p:sp>
    </p:spTree>
    <p:extLst>
      <p:ext uri="{BB962C8B-B14F-4D97-AF65-F5344CB8AC3E}">
        <p14:creationId xmlns:p14="http://schemas.microsoft.com/office/powerpoint/2010/main" val="401638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8</a:t>
            </a:fld>
            <a:endParaRPr lang="en-US" altLang="en-US"/>
          </a:p>
        </p:txBody>
      </p:sp>
    </p:spTree>
    <p:extLst>
      <p:ext uri="{BB962C8B-B14F-4D97-AF65-F5344CB8AC3E}">
        <p14:creationId xmlns:p14="http://schemas.microsoft.com/office/powerpoint/2010/main" val="1593661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9</a:t>
            </a:fld>
            <a:endParaRPr lang="en-US" altLang="en-US"/>
          </a:p>
        </p:txBody>
      </p:sp>
    </p:spTree>
    <p:extLst>
      <p:ext uri="{BB962C8B-B14F-4D97-AF65-F5344CB8AC3E}">
        <p14:creationId xmlns:p14="http://schemas.microsoft.com/office/powerpoint/2010/main" val="411201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12/19/2024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12/19/2024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12/19/2024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12/19/2024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12/19/2024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12/19/2024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12/19/2024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12/19/2024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12/19/2024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12/19/2024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8"/>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12/19/2024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2"/>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12/19/2024</a:t>
            </a:fld>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189" algn="l" rtl="0" fontAlgn="base">
        <a:lnSpc>
          <a:spcPct val="90000"/>
        </a:lnSpc>
        <a:spcBef>
          <a:spcPct val="0"/>
        </a:spcBef>
        <a:spcAft>
          <a:spcPct val="0"/>
        </a:spcAft>
        <a:defRPr sz="4400">
          <a:solidFill>
            <a:schemeClr val="tx1"/>
          </a:solidFill>
          <a:latin typeface="Calibri Light" panose="020F0302020204030204" charset="0"/>
        </a:defRPr>
      </a:lvl6pPr>
      <a:lvl7pPr marL="914377" algn="l" rtl="0" fontAlgn="base">
        <a:lnSpc>
          <a:spcPct val="90000"/>
        </a:lnSpc>
        <a:spcBef>
          <a:spcPct val="0"/>
        </a:spcBef>
        <a:spcAft>
          <a:spcPct val="0"/>
        </a:spcAft>
        <a:defRPr sz="4400">
          <a:solidFill>
            <a:schemeClr val="tx1"/>
          </a:solidFill>
          <a:latin typeface="Calibri Light" panose="020F0302020204030204" charset="0"/>
        </a:defRPr>
      </a:lvl7pPr>
      <a:lvl8pPr marL="1371566" algn="l" rtl="0" fontAlgn="base">
        <a:lnSpc>
          <a:spcPct val="90000"/>
        </a:lnSpc>
        <a:spcBef>
          <a:spcPct val="0"/>
        </a:spcBef>
        <a:spcAft>
          <a:spcPct val="0"/>
        </a:spcAft>
        <a:defRPr sz="4400">
          <a:solidFill>
            <a:schemeClr val="tx1"/>
          </a:solidFill>
          <a:latin typeface="Calibri Light" panose="020F0302020204030204" charset="0"/>
        </a:defRPr>
      </a:lvl8pPr>
      <a:lvl9pPr marL="1828754"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XnHbzbBAkJc?feature=oembed"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06138" y="4548567"/>
            <a:ext cx="4246787" cy="733999"/>
          </a:xfrm>
        </p:spPr>
        <p:txBody>
          <a:bodyPr/>
          <a:lstStyle/>
          <a:p>
            <a:pPr algn="ctr" eaLnBrk="1" hangingPunct="1"/>
            <a:r>
              <a:rPr lang="en-US" altLang="en-US" sz="3200" dirty="0"/>
              <a:t>December 22, 2024</a:t>
            </a:r>
          </a:p>
        </p:txBody>
      </p:sp>
      <p:sp>
        <p:nvSpPr>
          <p:cNvPr id="4" name="Title 1"/>
          <p:cNvSpPr txBox="1"/>
          <p:nvPr/>
        </p:nvSpPr>
        <p:spPr bwMode="auto">
          <a:xfrm>
            <a:off x="1444482" y="132479"/>
            <a:ext cx="6255039" cy="11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dirty="0">
                <a:latin typeface="Arial Rounded MT Bold" panose="020F0704030504030204" pitchFamily="34" charset="0"/>
              </a:rPr>
              <a:t>WELCOME!</a:t>
            </a:r>
          </a:p>
          <a:p>
            <a:pPr algn="ctr" eaLnBrk="1" hangingPunct="1"/>
            <a:r>
              <a:rPr lang="en-US" altLang="en-US" sz="3200" dirty="0">
                <a:latin typeface="Arial Rounded MT Bold" panose="020F0704030504030204" pitchFamily="34" charset="0"/>
              </a:rPr>
              <a:t>Trinity Lutheran Church</a:t>
            </a:r>
          </a:p>
        </p:txBody>
      </p:sp>
      <p:sp>
        <p:nvSpPr>
          <p:cNvPr id="5" name="Title 1">
            <a:extLst>
              <a:ext uri="{FF2B5EF4-FFF2-40B4-BE49-F238E27FC236}">
                <a16:creationId xmlns:a16="http://schemas.microsoft.com/office/drawing/2014/main" id="{F2F3FFDC-6CEE-D0DB-51D1-38075688AC86}"/>
              </a:ext>
            </a:extLst>
          </p:cNvPr>
          <p:cNvSpPr txBox="1"/>
          <p:nvPr/>
        </p:nvSpPr>
        <p:spPr bwMode="auto">
          <a:xfrm>
            <a:off x="0" y="2260341"/>
            <a:ext cx="4389662" cy="11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b="1" dirty="0">
                <a:latin typeface="Castellar" panose="020A0402060406010301" pitchFamily="18" charset="0"/>
              </a:rPr>
              <a:t>Fourth Sunday of Advent</a:t>
            </a:r>
          </a:p>
        </p:txBody>
      </p:sp>
      <p:pic>
        <p:nvPicPr>
          <p:cNvPr id="3" name="Picture 2" descr="A person sitting at a table with a flower in her hand&#10;&#10;Description automatically generated">
            <a:extLst>
              <a:ext uri="{FF2B5EF4-FFF2-40B4-BE49-F238E27FC236}">
                <a16:creationId xmlns:a16="http://schemas.microsoft.com/office/drawing/2014/main" id="{29194729-BB12-B25F-0EEE-6DE9CDFC3E8D}"/>
              </a:ext>
            </a:extLst>
          </p:cNvPr>
          <p:cNvPicPr>
            <a:picLocks noChangeAspect="1"/>
          </p:cNvPicPr>
          <p:nvPr/>
        </p:nvPicPr>
        <p:blipFill>
          <a:blip r:embed="rId3"/>
          <a:stretch>
            <a:fillRect/>
          </a:stretch>
        </p:blipFill>
        <p:spPr>
          <a:xfrm>
            <a:off x="4495800" y="1168659"/>
            <a:ext cx="4457838" cy="55568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123291" y="912687"/>
            <a:ext cx="8650840" cy="1230722"/>
          </a:xfrm>
          <a:prstGeom prst="rect">
            <a:avLst/>
          </a:prstGeom>
        </p:spPr>
        <p:txBody>
          <a:bodyPr wrap="square">
            <a:spAutoFit/>
          </a:bodyPr>
          <a:lstStyle/>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p:cNvSpPr/>
          <p:nvPr/>
        </p:nvSpPr>
        <p:spPr>
          <a:xfrm>
            <a:off x="246582" y="3090055"/>
            <a:ext cx="8650839" cy="2312043"/>
          </a:xfrm>
          <a:prstGeom prst="rect">
            <a:avLst/>
          </a:prstGeom>
        </p:spPr>
        <p:txBody>
          <a:bodyPr wrap="square">
            <a:spAutoFit/>
          </a:bodyPr>
          <a:lstStyle/>
          <a:p>
            <a:pPr marL="682608" indent="-682608" defTabSz="6459693">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08" indent="-682608" defTabSz="6459693">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08" indent="-682608" defTabSz="6459693">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Gracious God,</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8099051-C227-A89B-1304-0CBFDE92149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89EC447-CFD2-67AA-CD58-98997B48E077}"/>
              </a:ext>
            </a:extLst>
          </p:cNvPr>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E91FA7E1-21E7-1B94-494B-63DE572D61DE}"/>
              </a:ext>
            </a:extLst>
          </p:cNvPr>
          <p:cNvSpPr/>
          <p:nvPr/>
        </p:nvSpPr>
        <p:spPr>
          <a:xfrm>
            <a:off x="248193" y="1008933"/>
            <a:ext cx="8657681" cy="4787464"/>
          </a:xfrm>
          <a:prstGeom prst="rect">
            <a:avLst/>
          </a:prstGeom>
        </p:spPr>
        <p:txBody>
          <a:bodyPr wrap="square">
            <a:spAutoFit/>
          </a:bodyPr>
          <a:lstStyle/>
          <a:p>
            <a:pPr marL="682608" indent="-682608">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We confess to you and to our siblings in Christ that we have made decisions which have caused harm to you and our neighbors. We have put our selfish desires ahead of the needs of others. We have sought comfort in worldly things and forgotten you. </a:t>
            </a:r>
            <a:endParaRPr lang="en-US" sz="40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53348696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28C507F-B24C-989D-B5BB-DC2BC8AF43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FD9885C-58FC-9237-8E7D-0DBBFF993DE8}"/>
              </a:ext>
            </a:extLst>
          </p:cNvPr>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53F35875-FCA3-75A0-1931-F6CB93A2899A}"/>
              </a:ext>
            </a:extLst>
          </p:cNvPr>
          <p:cNvSpPr/>
          <p:nvPr/>
        </p:nvSpPr>
        <p:spPr>
          <a:xfrm>
            <a:off x="914671" y="1780458"/>
            <a:ext cx="7238457" cy="3601883"/>
          </a:xfrm>
          <a:prstGeom prst="rect">
            <a:avLst/>
          </a:prstGeom>
        </p:spPr>
        <p:txBody>
          <a:bodyPr wrap="square">
            <a:spAutoFit/>
          </a:bodyPr>
          <a:lstStyle/>
          <a:p>
            <a:pPr marL="682608" indent="-682608">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For these and for all the ways in which we have fallen short, forgive us. Lead us back into a right relationship with you, our neighbors, and all of creation. </a:t>
            </a:r>
            <a:endParaRPr lang="en-US" sz="40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3743813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3BF1C8F-0204-F650-39E3-A51AAE7738B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1A1CDDB-3ABE-A3F3-7569-1FE292137CB6}"/>
              </a:ext>
            </a:extLst>
          </p:cNvPr>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EAE67D1D-C5DB-82ED-2C65-823D998A148A}"/>
              </a:ext>
            </a:extLst>
          </p:cNvPr>
          <p:cNvSpPr txBox="1"/>
          <p:nvPr/>
        </p:nvSpPr>
        <p:spPr>
          <a:xfrm>
            <a:off x="728662" y="1304925"/>
            <a:ext cx="7686675" cy="4585871"/>
          </a:xfrm>
          <a:prstGeom prst="rect">
            <a:avLst/>
          </a:prstGeom>
          <a:noFill/>
        </p:spPr>
        <p:txBody>
          <a:bodyPr wrap="square">
            <a:spAutoFit/>
          </a:bodyPr>
          <a:lstStyle/>
          <a:p>
            <a:pPr marL="685800" indent="-685800"/>
            <a:r>
              <a:rPr lang="en-US" sz="3200" dirty="0">
                <a:effectLst/>
                <a:latin typeface="Arial Rounded MT Bold" panose="020F0704030504030204" pitchFamily="34" charset="0"/>
                <a:ea typeface="Calibri" panose="020F0502020204030204" pitchFamily="34" charset="0"/>
              </a:rPr>
              <a:t>P:	Beloved of God, I bring you good news of great joy for all people, for in Jesus Christ, all things are made new. For his sake, God forgives us all our sin and calls us into abundant life. Receive this gift with joy, in Jesus name.</a:t>
            </a:r>
          </a:p>
          <a:p>
            <a:pPr marL="685800" indent="-685800"/>
            <a:endParaRPr lang="en-US" sz="3200" dirty="0">
              <a:latin typeface="Arial Rounded MT Bold" panose="020F0704030504030204" pitchFamily="34" charset="0"/>
              <a:ea typeface="Calibri" panose="020F0502020204030204" pitchFamily="34" charset="0"/>
            </a:endParaRPr>
          </a:p>
          <a:p>
            <a:pPr marL="685800" indent="-685800"/>
            <a:r>
              <a:rPr lang="en-US" sz="3600" b="1" dirty="0">
                <a:latin typeface="Arial Rounded MT Bold" panose="020F0704030504030204" pitchFamily="34" charset="0"/>
                <a:ea typeface="Calibri" panose="020F0502020204030204" pitchFamily="34" charset="0"/>
              </a:rPr>
              <a:t>C:	Amen</a:t>
            </a:r>
            <a:endParaRPr lang="en-US" sz="3600" b="1" dirty="0">
              <a:latin typeface="Arial Rounded MT Bold" panose="020F0704030504030204" pitchFamily="34" charset="0"/>
            </a:endParaRPr>
          </a:p>
        </p:txBody>
      </p:sp>
    </p:spTree>
    <p:extLst>
      <p:ext uri="{BB962C8B-B14F-4D97-AF65-F5344CB8AC3E}">
        <p14:creationId xmlns:p14="http://schemas.microsoft.com/office/powerpoint/2010/main" val="59380922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0"/>
            <a:ext cx="9143999" cy="904775"/>
          </a:xfrm>
        </p:spPr>
        <p:txBody>
          <a:bodyPr/>
          <a:lstStyle/>
          <a:p>
            <a:pPr algn="ctr">
              <a:buFont typeface="Symbol" panose="05050102010706020507" pitchFamily="18" charset="2"/>
              <a:buChar char=""/>
            </a:pPr>
            <a:r>
              <a:rPr lang="en-US" dirty="0"/>
              <a:t>Gathering Song</a:t>
            </a:r>
          </a:p>
        </p:txBody>
      </p:sp>
      <p:sp>
        <p:nvSpPr>
          <p:cNvPr id="2" name="Rectangle 1"/>
          <p:cNvSpPr/>
          <p:nvPr/>
        </p:nvSpPr>
        <p:spPr>
          <a:xfrm>
            <a:off x="3" y="2725022"/>
            <a:ext cx="4495798" cy="1900457"/>
          </a:xfrm>
          <a:prstGeom prst="rect">
            <a:avLst/>
          </a:prstGeom>
        </p:spPr>
        <p:txBody>
          <a:bodyPr wrap="square">
            <a:spAutoFit/>
          </a:bodyPr>
          <a:lstStyle/>
          <a:p>
            <a:pPr algn="ctr">
              <a:lnSpc>
                <a:spcPct val="107000"/>
              </a:lnSpc>
              <a:spcBef>
                <a:spcPts val="0"/>
              </a:spcBef>
              <a:spcAft>
                <a:spcPts val="600"/>
              </a:spcAft>
            </a:pPr>
            <a:r>
              <a:rPr lang="it-IT" sz="3600" dirty="0">
                <a:solidFill>
                  <a:srgbClr val="000000"/>
                </a:solidFill>
                <a:latin typeface="Arial Rounded MT Bold" panose="020F0704030504030204" pitchFamily="34" charset="0"/>
                <a:ea typeface="Calibri" panose="020F0502020204030204" pitchFamily="34" charset="0"/>
              </a:rPr>
              <a:t>“Oh, Come, Oh, Come, Emmanuel”</a:t>
            </a:r>
          </a:p>
          <a:p>
            <a:pPr algn="ctr">
              <a:lnSpc>
                <a:spcPct val="107000"/>
              </a:lnSpc>
              <a:spcBef>
                <a:spcPts val="0"/>
              </a:spcBef>
              <a:spcAft>
                <a:spcPts val="600"/>
              </a:spcAft>
            </a:pPr>
            <a:r>
              <a:rPr lang="it-IT" sz="3600" dirty="0">
                <a:solidFill>
                  <a:srgbClr val="000000"/>
                </a:solidFill>
                <a:latin typeface="Arial Rounded MT Bold" panose="020F0704030504030204" pitchFamily="34" charset="0"/>
                <a:ea typeface="Calibri" panose="020F0502020204030204" pitchFamily="34" charset="0"/>
              </a:rPr>
              <a:t>LBW 34</a:t>
            </a:r>
            <a:endParaRPr lang="en-US" sz="3600" i="1" dirty="0">
              <a:solidFill>
                <a:srgbClr val="C00000"/>
              </a:solidFill>
              <a:latin typeface="Arial Rounded MT Bold" panose="020F0704030504030204" pitchFamily="34" charset="0"/>
              <a:ea typeface="Calibri" panose="020F0502020204030204" pitchFamily="34" charset="0"/>
            </a:endParaRPr>
          </a:p>
        </p:txBody>
      </p:sp>
      <p:pic>
        <p:nvPicPr>
          <p:cNvPr id="5" name="Picture 4" descr="A person sitting at a table with a flower in her hand&#10;&#10;Description automatically generated">
            <a:extLst>
              <a:ext uri="{FF2B5EF4-FFF2-40B4-BE49-F238E27FC236}">
                <a16:creationId xmlns:a16="http://schemas.microsoft.com/office/drawing/2014/main" id="{335A32E6-B3FC-7DF2-3A17-B2E4E6337A17}"/>
              </a:ext>
            </a:extLst>
          </p:cNvPr>
          <p:cNvPicPr>
            <a:picLocks noChangeAspect="1"/>
          </p:cNvPicPr>
          <p:nvPr/>
        </p:nvPicPr>
        <p:blipFill>
          <a:blip r:embed="rId3"/>
          <a:stretch>
            <a:fillRect/>
          </a:stretch>
        </p:blipFill>
        <p:spPr>
          <a:xfrm>
            <a:off x="4495800" y="1168659"/>
            <a:ext cx="4457838" cy="555686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3675"/>
            <a:ext cx="9143999"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it-IT" sz="3200" dirty="0">
                <a:solidFill>
                  <a:srgbClr val="000000"/>
                </a:solidFill>
                <a:latin typeface="Arial Rounded MT Bold" panose="020F0704030504030204" pitchFamily="34" charset="0"/>
                <a:ea typeface="Calibri" panose="020F0502020204030204" pitchFamily="34" charset="0"/>
              </a:rPr>
              <a:t>“Oh, Come, Oh, Come, Emmanuel”   LBW 34</a:t>
            </a:r>
          </a:p>
        </p:txBody>
      </p:sp>
      <p:sp>
        <p:nvSpPr>
          <p:cNvPr id="7" name="TextBox 6">
            <a:extLst>
              <a:ext uri="{FF2B5EF4-FFF2-40B4-BE49-F238E27FC236}">
                <a16:creationId xmlns:a16="http://schemas.microsoft.com/office/drawing/2014/main" id="{ED914679-3903-261E-EBB1-BFA423FE4C95}"/>
              </a:ext>
            </a:extLst>
          </p:cNvPr>
          <p:cNvSpPr txBox="1"/>
          <p:nvPr/>
        </p:nvSpPr>
        <p:spPr>
          <a:xfrm>
            <a:off x="623887" y="1076325"/>
            <a:ext cx="7743826" cy="4524315"/>
          </a:xfrm>
          <a:prstGeom prst="rect">
            <a:avLst/>
          </a:prstGeom>
          <a:noFill/>
        </p:spPr>
        <p:txBody>
          <a:bodyPr wrap="square">
            <a:spAutoFit/>
          </a:bodyPr>
          <a:lstStyle/>
          <a:p>
            <a:pPr marL="400050" marR="0" indent="-400050"/>
            <a:r>
              <a:rPr lang="en-US" sz="3600" dirty="0">
                <a:effectLst/>
                <a:latin typeface="Arial Rounded MT Bold" panose="020F0704030504030204" pitchFamily="34" charset="0"/>
                <a:ea typeface="MS Mincho" panose="02020609040205080304" pitchFamily="49" charset="-128"/>
              </a:rPr>
              <a:t>1	Oh, come, oh, come, Emmanuel,</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and ransom captive Israel,</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that mourns in lonely exile here</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until the Son of God appear.</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Rejoice! Rejoice! Emmanuel</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shall come to you, O Israel.</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0CF91-279E-426A-B27E-C54AE381944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3071F4E-3067-6B88-6979-E85130378D48}"/>
              </a:ext>
            </a:extLst>
          </p:cNvPr>
          <p:cNvSpPr/>
          <p:nvPr/>
        </p:nvSpPr>
        <p:spPr>
          <a:xfrm>
            <a:off x="2" y="3675"/>
            <a:ext cx="9143999"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it-IT" sz="3200" dirty="0">
                <a:solidFill>
                  <a:srgbClr val="000000"/>
                </a:solidFill>
                <a:latin typeface="Arial Rounded MT Bold" panose="020F0704030504030204" pitchFamily="34" charset="0"/>
                <a:ea typeface="Calibri" panose="020F0502020204030204" pitchFamily="34" charset="0"/>
              </a:rPr>
              <a:t>“Oh, Come, Oh, Come, Emmanuel”   LBW 34</a:t>
            </a:r>
          </a:p>
        </p:txBody>
      </p:sp>
      <p:sp>
        <p:nvSpPr>
          <p:cNvPr id="7" name="TextBox 6">
            <a:extLst>
              <a:ext uri="{FF2B5EF4-FFF2-40B4-BE49-F238E27FC236}">
                <a16:creationId xmlns:a16="http://schemas.microsoft.com/office/drawing/2014/main" id="{F133E972-69C2-3813-3D0E-6B9995C18AEF}"/>
              </a:ext>
            </a:extLst>
          </p:cNvPr>
          <p:cNvSpPr txBox="1"/>
          <p:nvPr/>
        </p:nvSpPr>
        <p:spPr>
          <a:xfrm>
            <a:off x="0" y="742950"/>
            <a:ext cx="8601075" cy="5632311"/>
          </a:xfrm>
          <a:prstGeom prst="rect">
            <a:avLst/>
          </a:prstGeom>
          <a:noFill/>
        </p:spPr>
        <p:txBody>
          <a:bodyPr wrap="square">
            <a:spAutoFit/>
          </a:bodyPr>
          <a:lstStyle/>
          <a:p>
            <a:pPr marL="400050" marR="0" indent="-400050"/>
            <a:r>
              <a:rPr lang="en-US" sz="3600" dirty="0">
                <a:effectLst/>
                <a:latin typeface="Arial Rounded MT Bold" panose="020F0704030504030204" pitchFamily="34" charset="0"/>
                <a:ea typeface="MS Mincho" panose="02020609040205080304" pitchFamily="49" charset="-128"/>
              </a:rPr>
              <a:t>2	Oh, come, oh, come,                                  great Lord of might,</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who to your tribes on Sinai’s height</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in ancient times once gave the law</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in cloud, and majesty, and awe.  </a:t>
            </a:r>
          </a:p>
          <a:p>
            <a:pPr marL="400050" marR="0" indent="-400050"/>
            <a:endParaRPr lang="en-US" sz="3600" dirty="0">
              <a:latin typeface="Arial Rounded MT Bold" panose="020F0704030504030204" pitchFamily="34" charset="0"/>
              <a:ea typeface="MS Mincho" panose="02020609040205080304" pitchFamily="49" charset="-128"/>
            </a:endParaRPr>
          </a:p>
          <a:p>
            <a:pPr marL="400050" marR="0" indent="-400050"/>
            <a:r>
              <a:rPr lang="en-US" sz="3600" i="1" dirty="0">
                <a:effectLst/>
                <a:latin typeface="Arial Rounded MT Bold" panose="020F0704030504030204" pitchFamily="34" charset="0"/>
                <a:ea typeface="MS Mincho" panose="02020609040205080304" pitchFamily="49" charset="-128"/>
              </a:rPr>
              <a:t>	Refrain</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Rejoice! Rejoice! Emmanuel</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shall come to you, O Israel.</a:t>
            </a:r>
            <a:endParaRPr lang="en-US" sz="3600" dirty="0">
              <a:effectLst/>
              <a:latin typeface="Arial Rounded MT Bold" panose="020F0704030504030204" pitchFamily="34" charset="0"/>
              <a:ea typeface="Times New Roman" panose="02020603050405020304" pitchFamily="18" charset="0"/>
            </a:endParaRPr>
          </a:p>
          <a:p>
            <a:pPr marL="400050" marR="0" indent="-400050"/>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345092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D4CD5-3895-0571-F8DF-40D7FC0555D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2FED738-A3C8-88D2-538D-E38DDDBF8676}"/>
              </a:ext>
            </a:extLst>
          </p:cNvPr>
          <p:cNvSpPr/>
          <p:nvPr/>
        </p:nvSpPr>
        <p:spPr>
          <a:xfrm>
            <a:off x="2" y="3675"/>
            <a:ext cx="9143999"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it-IT" sz="3200" dirty="0">
                <a:solidFill>
                  <a:srgbClr val="000000"/>
                </a:solidFill>
                <a:latin typeface="Arial Rounded MT Bold" panose="020F0704030504030204" pitchFamily="34" charset="0"/>
                <a:ea typeface="Calibri" panose="020F0502020204030204" pitchFamily="34" charset="0"/>
              </a:rPr>
              <a:t>“Oh, Come, Oh, Come, Emmanuel”   LBW 34</a:t>
            </a:r>
          </a:p>
        </p:txBody>
      </p:sp>
      <p:sp>
        <p:nvSpPr>
          <p:cNvPr id="7" name="TextBox 6">
            <a:extLst>
              <a:ext uri="{FF2B5EF4-FFF2-40B4-BE49-F238E27FC236}">
                <a16:creationId xmlns:a16="http://schemas.microsoft.com/office/drawing/2014/main" id="{82E990A4-53AD-9FC3-8C4B-C587C2245D57}"/>
              </a:ext>
            </a:extLst>
          </p:cNvPr>
          <p:cNvSpPr txBox="1"/>
          <p:nvPr/>
        </p:nvSpPr>
        <p:spPr>
          <a:xfrm>
            <a:off x="2" y="742950"/>
            <a:ext cx="8782047" cy="5632311"/>
          </a:xfrm>
          <a:prstGeom prst="rect">
            <a:avLst/>
          </a:prstGeom>
          <a:noFill/>
        </p:spPr>
        <p:txBody>
          <a:bodyPr wrap="square">
            <a:spAutoFit/>
          </a:bodyPr>
          <a:lstStyle/>
          <a:p>
            <a:pPr marL="400050" marR="0" indent="-400050"/>
            <a:r>
              <a:rPr lang="en-US" sz="3600" dirty="0">
                <a:effectLst/>
                <a:latin typeface="Arial Rounded MT Bold" panose="020F0704030504030204" pitchFamily="34" charset="0"/>
                <a:ea typeface="MS Mincho" panose="02020609040205080304" pitchFamily="49" charset="-128"/>
              </a:rPr>
              <a:t>3	Oh, come, strong Branch                                  of Jesse, free</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your own from Satan’s tyranny;</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from depths of hell your people save</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and give them </a:t>
            </a:r>
            <a:r>
              <a:rPr lang="en-US" sz="3600" dirty="0" err="1">
                <a:effectLst/>
                <a:latin typeface="Arial Rounded MT Bold" panose="020F0704030504030204" pitchFamily="34" charset="0"/>
                <a:ea typeface="MS Mincho" panose="02020609040205080304" pitchFamily="49" charset="-128"/>
              </a:rPr>
              <a:t>vict’ry</a:t>
            </a:r>
            <a:r>
              <a:rPr lang="en-US" sz="3600" dirty="0">
                <a:effectLst/>
                <a:latin typeface="Arial Rounded MT Bold" panose="020F0704030504030204" pitchFamily="34" charset="0"/>
                <a:ea typeface="MS Mincho" panose="02020609040205080304" pitchFamily="49" charset="-128"/>
              </a:rPr>
              <a:t> o’er the grave.</a:t>
            </a:r>
          </a:p>
          <a:p>
            <a:pPr marL="400050" marR="0" indent="-400050"/>
            <a:endParaRPr lang="en-US" sz="3600" dirty="0">
              <a:latin typeface="Arial Rounded MT Bold" panose="020F0704030504030204" pitchFamily="34" charset="0"/>
              <a:ea typeface="MS Mincho" panose="02020609040205080304" pitchFamily="49" charset="-128"/>
            </a:endParaRPr>
          </a:p>
          <a:p>
            <a:pPr marL="742950" lvl="1" indent="-400050"/>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742950" lvl="1" indent="-400050"/>
            <a:r>
              <a:rPr lang="en-US" sz="3600" dirty="0">
                <a:effectLst/>
                <a:latin typeface="Arial Rounded MT Bold" panose="020F0704030504030204" pitchFamily="34" charset="0"/>
                <a:ea typeface="MS Mincho" panose="02020609040205080304" pitchFamily="49" charset="-128"/>
              </a:rPr>
              <a:t>	Rejoice! Rejoice! Emmanuel</a:t>
            </a:r>
            <a:endParaRPr lang="en-US" sz="3600" dirty="0">
              <a:effectLst/>
              <a:latin typeface="Arial Rounded MT Bold" panose="020F0704030504030204" pitchFamily="34" charset="0"/>
              <a:ea typeface="Times New Roman" panose="02020603050405020304" pitchFamily="18" charset="0"/>
            </a:endParaRPr>
          </a:p>
          <a:p>
            <a:pPr marL="742950" lvl="1" indent="-400050"/>
            <a:r>
              <a:rPr lang="en-US" sz="3600" dirty="0">
                <a:effectLst/>
                <a:latin typeface="Arial Rounded MT Bold" panose="020F0704030504030204" pitchFamily="34" charset="0"/>
                <a:ea typeface="MS Mincho" panose="02020609040205080304" pitchFamily="49" charset="-128"/>
              </a:rPr>
              <a:t>	shall come to you, O Israel.</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559150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3AA13-19DA-6CEF-3BA0-FE5FDE5B5D5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D8210E6-2FD3-AA09-F4C8-F3D1E7A27148}"/>
              </a:ext>
            </a:extLst>
          </p:cNvPr>
          <p:cNvSpPr/>
          <p:nvPr/>
        </p:nvSpPr>
        <p:spPr>
          <a:xfrm>
            <a:off x="2" y="3675"/>
            <a:ext cx="9143999"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it-IT" sz="3200" dirty="0">
                <a:solidFill>
                  <a:srgbClr val="000000"/>
                </a:solidFill>
                <a:latin typeface="Arial Rounded MT Bold" panose="020F0704030504030204" pitchFamily="34" charset="0"/>
                <a:ea typeface="Calibri" panose="020F0502020204030204" pitchFamily="34" charset="0"/>
              </a:rPr>
              <a:t>“Oh, Come, Oh, Come, Emmanuel”   LBW 34</a:t>
            </a:r>
          </a:p>
        </p:txBody>
      </p:sp>
      <p:sp>
        <p:nvSpPr>
          <p:cNvPr id="7" name="TextBox 6">
            <a:extLst>
              <a:ext uri="{FF2B5EF4-FFF2-40B4-BE49-F238E27FC236}">
                <a16:creationId xmlns:a16="http://schemas.microsoft.com/office/drawing/2014/main" id="{6F56D775-17D6-EC8E-13FE-51F48E0AFAF4}"/>
              </a:ext>
            </a:extLst>
          </p:cNvPr>
          <p:cNvSpPr txBox="1"/>
          <p:nvPr/>
        </p:nvSpPr>
        <p:spPr>
          <a:xfrm>
            <a:off x="161924" y="742950"/>
            <a:ext cx="8620125" cy="5632311"/>
          </a:xfrm>
          <a:prstGeom prst="rect">
            <a:avLst/>
          </a:prstGeom>
          <a:noFill/>
        </p:spPr>
        <p:txBody>
          <a:bodyPr wrap="square">
            <a:spAutoFit/>
          </a:bodyPr>
          <a:lstStyle/>
          <a:p>
            <a:pPr marL="400050" marR="0" indent="-400050"/>
            <a:r>
              <a:rPr lang="en-US" sz="3600" dirty="0">
                <a:effectLst/>
                <a:latin typeface="Arial Rounded MT Bold" panose="020F0704030504030204" pitchFamily="34" charset="0"/>
                <a:ea typeface="MS Mincho" panose="02020609040205080304" pitchFamily="49" charset="-128"/>
              </a:rPr>
              <a:t>4	Oh, come, blest Dayspring,                            come and cheer</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our spirits by your advent here;</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disperse the gloomy clouds of night,</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and death’s dark shadows                                 put to flight.  </a:t>
            </a:r>
          </a:p>
          <a:p>
            <a:pPr marL="400050" marR="0" indent="-400050"/>
            <a:endParaRPr lang="en-US" sz="3600" dirty="0">
              <a:latin typeface="Arial Rounded MT Bold" panose="020F0704030504030204" pitchFamily="34" charset="0"/>
              <a:ea typeface="MS Mincho" panose="02020609040205080304" pitchFamily="49" charset="-128"/>
            </a:endParaRPr>
          </a:p>
          <a:p>
            <a:pPr marL="742950" lvl="1" indent="-400050"/>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742950" lvl="1" indent="-400050"/>
            <a:r>
              <a:rPr lang="en-US" sz="3600" dirty="0">
                <a:effectLst/>
                <a:latin typeface="Arial Rounded MT Bold" panose="020F0704030504030204" pitchFamily="34" charset="0"/>
                <a:ea typeface="MS Mincho" panose="02020609040205080304" pitchFamily="49" charset="-128"/>
              </a:rPr>
              <a:t>	Rejoice! Rejoice! Emmanuel</a:t>
            </a:r>
            <a:endParaRPr lang="en-US" sz="3600" dirty="0">
              <a:effectLst/>
              <a:latin typeface="Arial Rounded MT Bold" panose="020F0704030504030204" pitchFamily="34" charset="0"/>
              <a:ea typeface="Times New Roman" panose="02020603050405020304" pitchFamily="18" charset="0"/>
            </a:endParaRPr>
          </a:p>
          <a:p>
            <a:pPr marL="742950" lvl="1" indent="-400050"/>
            <a:r>
              <a:rPr lang="en-US" sz="3600" dirty="0">
                <a:effectLst/>
                <a:latin typeface="Arial Rounded MT Bold" panose="020F0704030504030204" pitchFamily="34" charset="0"/>
                <a:ea typeface="MS Mincho" panose="02020609040205080304" pitchFamily="49" charset="-128"/>
              </a:rPr>
              <a:t>	shall come to you, O Israel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126171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79637-37ED-749C-FEA6-707A700DB9C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8009153-6900-6E7E-25C8-9D312F8D8207}"/>
              </a:ext>
            </a:extLst>
          </p:cNvPr>
          <p:cNvSpPr/>
          <p:nvPr/>
        </p:nvSpPr>
        <p:spPr>
          <a:xfrm>
            <a:off x="2" y="3675"/>
            <a:ext cx="9143999"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it-IT" sz="3200" dirty="0">
                <a:solidFill>
                  <a:srgbClr val="000000"/>
                </a:solidFill>
                <a:latin typeface="Arial Rounded MT Bold" panose="020F0704030504030204" pitchFamily="34" charset="0"/>
                <a:ea typeface="Calibri" panose="020F0502020204030204" pitchFamily="34" charset="0"/>
              </a:rPr>
              <a:t>“Oh, Come, Oh, Come, Emmanuel”   LBW 34</a:t>
            </a:r>
          </a:p>
        </p:txBody>
      </p:sp>
      <p:sp>
        <p:nvSpPr>
          <p:cNvPr id="7" name="TextBox 6">
            <a:extLst>
              <a:ext uri="{FF2B5EF4-FFF2-40B4-BE49-F238E27FC236}">
                <a16:creationId xmlns:a16="http://schemas.microsoft.com/office/drawing/2014/main" id="{4342DFD6-1B42-F4C8-18A1-61483C0B0903}"/>
              </a:ext>
            </a:extLst>
          </p:cNvPr>
          <p:cNvSpPr txBox="1"/>
          <p:nvPr/>
        </p:nvSpPr>
        <p:spPr>
          <a:xfrm>
            <a:off x="395287" y="889843"/>
            <a:ext cx="8201025" cy="5078313"/>
          </a:xfrm>
          <a:prstGeom prst="rect">
            <a:avLst/>
          </a:prstGeom>
          <a:noFill/>
        </p:spPr>
        <p:txBody>
          <a:bodyPr wrap="square">
            <a:spAutoFit/>
          </a:bodyPr>
          <a:lstStyle/>
          <a:p>
            <a:pPr marL="400050" marR="0" indent="-400050"/>
            <a:r>
              <a:rPr lang="en-US" sz="3600" dirty="0">
                <a:effectLst/>
                <a:latin typeface="Arial Rounded MT Bold" panose="020F0704030504030204" pitchFamily="34" charset="0"/>
                <a:ea typeface="MS Mincho" panose="02020609040205080304" pitchFamily="49" charset="-128"/>
              </a:rPr>
              <a:t>5	Oh, come, O Key of David, come,</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and open wide our </a:t>
            </a:r>
            <a:r>
              <a:rPr lang="en-US" sz="3600" dirty="0" err="1">
                <a:effectLst/>
                <a:latin typeface="Arial Rounded MT Bold" panose="020F0704030504030204" pitchFamily="34" charset="0"/>
                <a:ea typeface="MS Mincho" panose="02020609040205080304" pitchFamily="49" charset="-128"/>
              </a:rPr>
              <a:t>heav’nly</a:t>
            </a:r>
            <a:r>
              <a:rPr lang="en-US" sz="3600" dirty="0">
                <a:effectLst/>
                <a:latin typeface="Arial Rounded MT Bold" panose="020F0704030504030204" pitchFamily="34" charset="0"/>
                <a:ea typeface="MS Mincho" panose="02020609040205080304" pitchFamily="49" charset="-128"/>
              </a:rPr>
              <a:t> home;</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make safe the way                                               that leads on high,</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and close the path to misery.  </a:t>
            </a:r>
            <a:endParaRPr lang="en-US" sz="3600" i="1" dirty="0">
              <a:effectLst/>
              <a:latin typeface="Arial Rounded MT Bold" panose="020F0704030504030204" pitchFamily="34" charset="0"/>
              <a:ea typeface="MS Mincho" panose="02020609040205080304" pitchFamily="49" charset="-128"/>
            </a:endParaRPr>
          </a:p>
          <a:p>
            <a:pPr marL="400050" marR="0" indent="-400050"/>
            <a:endParaRPr lang="en-US" sz="3600" i="1" dirty="0">
              <a:latin typeface="Arial Rounded MT Bold" panose="020F0704030504030204" pitchFamily="34" charset="0"/>
              <a:ea typeface="MS Mincho" panose="02020609040205080304" pitchFamily="49" charset="-128"/>
            </a:endParaRPr>
          </a:p>
          <a:p>
            <a:pPr marL="742950" lvl="1" indent="-400050"/>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742950" lvl="1" indent="-400050"/>
            <a:r>
              <a:rPr lang="en-US" sz="3600" dirty="0">
                <a:effectLst/>
                <a:latin typeface="Arial Rounded MT Bold" panose="020F0704030504030204" pitchFamily="34" charset="0"/>
                <a:ea typeface="MS Mincho" panose="02020609040205080304" pitchFamily="49" charset="-128"/>
              </a:rPr>
              <a:t>	Rejoice! Rejoice! Emmanuel</a:t>
            </a:r>
            <a:endParaRPr lang="en-US" sz="3600" dirty="0">
              <a:effectLst/>
              <a:latin typeface="Arial Rounded MT Bold" panose="020F0704030504030204" pitchFamily="34" charset="0"/>
              <a:ea typeface="Times New Roman" panose="02020603050405020304" pitchFamily="18" charset="0"/>
            </a:endParaRPr>
          </a:p>
          <a:p>
            <a:pPr marL="742950" lvl="1" indent="-400050"/>
            <a:r>
              <a:rPr lang="en-US" sz="3600" dirty="0">
                <a:effectLst/>
                <a:latin typeface="Arial Rounded MT Bold" panose="020F0704030504030204" pitchFamily="34" charset="0"/>
                <a:ea typeface="MS Mincho" panose="02020609040205080304" pitchFamily="49" charset="-128"/>
              </a:rPr>
              <a:t>	shall come to you, O Israel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588088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60" y="1622939"/>
            <a:ext cx="6876681" cy="3231654"/>
          </a:xfrm>
          <a:prstGeom prst="rect">
            <a:avLst/>
          </a:prstGeom>
        </p:spPr>
        <p:txBody>
          <a:bodyPr wrap="square">
            <a:spAutoFit/>
          </a:bodyPr>
          <a:lstStyle/>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Prelude - </a:t>
            </a:r>
            <a:r>
              <a:rPr lang="en-US" sz="3600" i="1" dirty="0">
                <a:solidFill>
                  <a:srgbClr val="000000"/>
                </a:solidFill>
                <a:latin typeface="Arial Rounded MT Bold" panose="020F0704030504030204" pitchFamily="34" charset="0"/>
                <a:ea typeface="Calibri" panose="020F0502020204030204" pitchFamily="34" charset="0"/>
              </a:rPr>
              <a:t>By Pam Sherman</a:t>
            </a:r>
          </a:p>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189" indent="-457189">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189" indent="-457189" defTabSz="685783">
              <a:spcAft>
                <a:spcPts val="2400"/>
              </a:spcAft>
              <a:buFont typeface="Arial" panose="020B0604020202020204" pitchFamily="34" charset="0"/>
              <a:buChar char="•"/>
              <a:defRPr/>
            </a:pPr>
            <a:r>
              <a:rPr lang="en-US" sz="3600" b="1" dirty="0">
                <a:solidFill>
                  <a:srgbClr val="000000"/>
                </a:solidFill>
                <a:latin typeface="Arial Rounded MT Bold" panose="020F0704030504030204" pitchFamily="34" charset="0"/>
                <a:ea typeface="Calibri" panose="020F0502020204030204" pitchFamily="34" charset="0"/>
              </a:rPr>
              <a:t>Welcome</a:t>
            </a:r>
            <a:endParaRPr lang="en-US" sz="1400" dirty="0"/>
          </a:p>
        </p:txBody>
      </p:sp>
      <p:sp>
        <p:nvSpPr>
          <p:cNvPr id="6" name="Rectangle 5"/>
          <p:cNvSpPr/>
          <p:nvPr/>
        </p:nvSpPr>
        <p:spPr>
          <a:xfrm>
            <a:off x="272266" y="152261"/>
            <a:ext cx="8599471" cy="1077218"/>
          </a:xfrm>
          <a:prstGeom prst="rect">
            <a:avLst/>
          </a:prstGeom>
        </p:spPr>
        <p:txBody>
          <a:bodyPr wrap="square">
            <a:spAutoFit/>
          </a:bodyPr>
          <a:lstStyle/>
          <a:p>
            <a:pPr marL="457189" indent="-457189"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189" indent="-457189"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latin typeface="Arial Rounded MT Bold" panose="020F0704030504030204" pitchFamily="34" charset="0"/>
              <a:ea typeface="Calibri" panose="020F0502020204030204" pitchFamily="34" charset="0"/>
            </a:endParaRPr>
          </a:p>
        </p:txBody>
      </p:sp>
      <p:sp>
        <p:nvSpPr>
          <p:cNvPr id="3" name="Rectangle 2"/>
          <p:cNvSpPr/>
          <p:nvPr/>
        </p:nvSpPr>
        <p:spPr>
          <a:xfrm>
            <a:off x="348343" y="1103813"/>
            <a:ext cx="8432800" cy="2811539"/>
          </a:xfrm>
          <a:prstGeom prst="rect">
            <a:avLst/>
          </a:prstGeom>
        </p:spPr>
        <p:txBody>
          <a:bodyPr wrap="square">
            <a:spAutoFit/>
          </a:bodyPr>
          <a:lstStyle/>
          <a:p>
            <a:pPr marL="684514" indent="-684514">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8601" y="856344"/>
            <a:ext cx="9118361" cy="5159992"/>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 y="955965"/>
            <a:ext cx="9157803" cy="4925291"/>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831274"/>
            <a:ext cx="9144000" cy="5798127"/>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197987"/>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dirty="0">
              <a:solidFill>
                <a:srgbClr val="222222"/>
              </a:solidFill>
              <a:latin typeface="Arial Rounded MT Bold" panose="020F0704030504030204" pitchFamily="34" charset="0"/>
            </a:endParaRPr>
          </a:p>
        </p:txBody>
      </p:sp>
      <p:sp>
        <p:nvSpPr>
          <p:cNvPr id="4" name="Rectangle 3"/>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508875"/>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dirty="0">
              <a:solidFill>
                <a:srgbClr val="222222"/>
              </a:solidFill>
              <a:latin typeface="Arial Rounded MT Bold" panose="020F0704030504030204" pitchFamily="34" charset="0"/>
            </a:endParaRPr>
          </a:p>
        </p:txBody>
      </p:sp>
      <p:sp>
        <p:nvSpPr>
          <p:cNvPr id="10" name="Rectangle 9"/>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377311"/>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dirty="0">
              <a:solidFill>
                <a:srgbClr val="222222"/>
              </a:solidFill>
              <a:latin typeface="Arial Rounded MT Bold" panose="020F0704030504030204" pitchFamily="34" charset="0"/>
            </a:endParaRPr>
          </a:p>
        </p:txBody>
      </p:sp>
      <p:sp>
        <p:nvSpPr>
          <p:cNvPr id="8" name="Rectangle 7"/>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latin typeface="Arial Rounded MT Bold" panose="020F0704030504030204" pitchFamily="34" charset="0"/>
              <a:ea typeface="Calibri" panose="020F0502020204030204" pitchFamily="34" charset="0"/>
            </a:endParaRPr>
          </a:p>
        </p:txBody>
      </p:sp>
      <p:sp>
        <p:nvSpPr>
          <p:cNvPr id="5" name="Rectangle 4"/>
          <p:cNvSpPr/>
          <p:nvPr/>
        </p:nvSpPr>
        <p:spPr>
          <a:xfrm>
            <a:off x="344129" y="1439129"/>
            <a:ext cx="8384699" cy="4170372"/>
          </a:xfrm>
          <a:prstGeom prst="rect">
            <a:avLst/>
          </a:prstGeom>
        </p:spPr>
        <p:txBody>
          <a:bodyPr wrap="square">
            <a:spAutoFit/>
          </a:bodyPr>
          <a:lstStyle/>
          <a:p>
            <a:pPr marL="682608" indent="-682608">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Let us pray…  Almighty God, like Mary, help us embrace humility and readiness as we navigate the unexpected. May we respond to your call with a willing heart, trusting in your guidance and love. In Jesus name we pray.</a:t>
            </a:r>
            <a:endParaRPr lang="en-US" sz="3200" b="1" dirty="0">
              <a:solidFill>
                <a:srgbClr val="000000"/>
              </a:solidFill>
              <a:latin typeface="Arial Rounded MT Bold" panose="020F0704030504030204" pitchFamily="34" charset="0"/>
              <a:ea typeface="Calibri" panose="020F0502020204030204" pitchFamily="34" charset="0"/>
            </a:endParaRPr>
          </a:p>
          <a:p>
            <a:pPr marL="682608" indent="-682608">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Amen</a:t>
            </a:r>
            <a:endParaRPr lang="en-US" sz="3600" b="1" dirty="0">
              <a:latin typeface="Arial Rounded MT Bold" panose="020F0704030504030204" pitchFamily="34" charset="0"/>
              <a:ea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0"/>
            <a:ext cx="9144000" cy="4797524"/>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Luke 1:26-56</a:t>
            </a:r>
          </a:p>
        </p:txBody>
      </p:sp>
      <p:sp>
        <p:nvSpPr>
          <p:cNvPr id="6" name="Rectangle 5"/>
          <p:cNvSpPr/>
          <p:nvPr/>
        </p:nvSpPr>
        <p:spPr>
          <a:xfrm>
            <a:off x="589166" y="1474171"/>
            <a:ext cx="7965671" cy="2621487"/>
          </a:xfrm>
          <a:prstGeom prst="rect">
            <a:avLst/>
          </a:prstGeom>
        </p:spPr>
        <p:txBody>
          <a:bodyPr wrap="square">
            <a:spAutoFit/>
          </a:bodyPr>
          <a:lstStyle/>
          <a:p>
            <a:pPr marL="685783" indent="-685783">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L:	The Holy Gospel according to Luke, the first chapter.</a:t>
            </a:r>
          </a:p>
          <a:p>
            <a:pPr marL="685783" indent="-685783">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7743"/>
            <a:ext cx="9144000" cy="707886"/>
          </a:xfrm>
          <a:prstGeom prst="rect">
            <a:avLst/>
          </a:prstGeom>
        </p:spPr>
        <p:txBody>
          <a:bodyPr wrap="square">
            <a:spAutoFit/>
          </a:bodyPr>
          <a:lstStyle/>
          <a:p>
            <a:pPr marL="571500" indent="-571500">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Lighting The Advent Wreath</a:t>
            </a:r>
            <a:endParaRPr lang="en-US" sz="4000" dirty="0">
              <a:latin typeface="Arial Rounded MT Bold" panose="020F0704030504030204" pitchFamily="34" charset="0"/>
            </a:endParaRPr>
          </a:p>
        </p:txBody>
      </p:sp>
      <p:sp>
        <p:nvSpPr>
          <p:cNvPr id="4" name="TextBox 3">
            <a:extLst>
              <a:ext uri="{FF2B5EF4-FFF2-40B4-BE49-F238E27FC236}">
                <a16:creationId xmlns:a16="http://schemas.microsoft.com/office/drawing/2014/main" id="{2A23817A-EECB-31A6-EDC5-D89EA96B4A7E}"/>
              </a:ext>
            </a:extLst>
          </p:cNvPr>
          <p:cNvSpPr txBox="1"/>
          <p:nvPr/>
        </p:nvSpPr>
        <p:spPr>
          <a:xfrm>
            <a:off x="335280" y="1352527"/>
            <a:ext cx="8321039" cy="4693593"/>
          </a:xfrm>
          <a:prstGeom prst="rect">
            <a:avLst/>
          </a:prstGeom>
          <a:noFill/>
        </p:spPr>
        <p:txBody>
          <a:bodyPr wrap="square">
            <a:spAutoFit/>
          </a:bodyPr>
          <a:lstStyle/>
          <a:p>
            <a:pPr marL="571500" marR="0" indent="-571500" defTabSz="4057650">
              <a:spcAft>
                <a:spcPts val="600"/>
              </a:spcAft>
            </a:pPr>
            <a:r>
              <a:rPr lang="en-US" sz="3200" dirty="0">
                <a:effectLst/>
                <a:latin typeface="Arial Rounded MT Bold" panose="020F0704030504030204" pitchFamily="34" charset="0"/>
                <a:ea typeface="Garamond,Times New Roman"/>
                <a:cs typeface="Garamond,Times New Roman"/>
              </a:rPr>
              <a:t>R:	O Come, O Come Emmanuel.</a:t>
            </a:r>
          </a:p>
          <a:p>
            <a:pPr marL="571500" marR="0" indent="-571500">
              <a:spcAft>
                <a:spcPts val="600"/>
              </a:spcAft>
              <a:tabLst>
                <a:tab pos="6629400" algn="l"/>
              </a:tabLst>
            </a:pPr>
            <a:r>
              <a:rPr lang="en-US" sz="3600" b="1" dirty="0">
                <a:effectLst/>
                <a:latin typeface="Arial Rounded MT Bold" panose="020F0704030504030204" pitchFamily="34" charset="0"/>
                <a:ea typeface="Garamond,Times New Roman"/>
                <a:cs typeface="Garamond,Times New Roman"/>
              </a:rPr>
              <a:t>C:	We light the 1</a:t>
            </a:r>
            <a:r>
              <a:rPr lang="en-US" sz="3600" b="1" baseline="30000" dirty="0">
                <a:effectLst/>
                <a:latin typeface="Arial Rounded MT Bold" panose="020F0704030504030204" pitchFamily="34" charset="0"/>
                <a:ea typeface="Garamond,Times New Roman"/>
                <a:cs typeface="Garamond,Times New Roman"/>
              </a:rPr>
              <a:t>st</a:t>
            </a:r>
            <a:r>
              <a:rPr lang="en-US" sz="3600" b="1" dirty="0">
                <a:effectLst/>
                <a:latin typeface="Arial Rounded MT Bold" panose="020F0704030504030204" pitchFamily="34" charset="0"/>
                <a:ea typeface="Garamond,Times New Roman"/>
                <a:cs typeface="Garamond,Times New Roman"/>
              </a:rPr>
              <a:t> candle in the hope of your coming. </a:t>
            </a:r>
            <a:r>
              <a:rPr lang="en-US" sz="3600" i="1" dirty="0">
                <a:solidFill>
                  <a:srgbClr val="C00000"/>
                </a:solidFill>
                <a:effectLst/>
                <a:latin typeface="Arial Rounded MT Bold" panose="020F0704030504030204" pitchFamily="34" charset="0"/>
                <a:ea typeface="Garamond,Times New Roman"/>
                <a:cs typeface="Garamond,Times New Roman"/>
              </a:rPr>
              <a:t>(Light 1</a:t>
            </a:r>
            <a:r>
              <a:rPr lang="en-US" sz="3600" i="1" baseline="30000" dirty="0">
                <a:solidFill>
                  <a:srgbClr val="C00000"/>
                </a:solidFill>
                <a:effectLst/>
                <a:latin typeface="Arial Rounded MT Bold" panose="020F0704030504030204" pitchFamily="34" charset="0"/>
                <a:ea typeface="Garamond,Times New Roman"/>
                <a:cs typeface="Garamond,Times New Roman"/>
              </a:rPr>
              <a:t>st</a:t>
            </a:r>
            <a:r>
              <a:rPr lang="en-US" sz="3600" i="1" dirty="0">
                <a:solidFill>
                  <a:srgbClr val="C00000"/>
                </a:solidFill>
                <a:effectLst/>
                <a:latin typeface="Arial Rounded MT Bold" panose="020F0704030504030204" pitchFamily="34" charset="0"/>
                <a:ea typeface="Garamond,Times New Roman"/>
                <a:cs typeface="Garamond,Times New Roman"/>
              </a:rPr>
              <a:t> Candle)</a:t>
            </a:r>
          </a:p>
          <a:p>
            <a:pPr marL="571500" marR="0" indent="-571500">
              <a:spcAft>
                <a:spcPts val="600"/>
              </a:spcAft>
              <a:tabLst>
                <a:tab pos="6629400" algn="l"/>
              </a:tabLst>
            </a:pPr>
            <a:r>
              <a:rPr lang="en-US" sz="3600" b="1" dirty="0">
                <a:effectLst/>
                <a:latin typeface="Arial Rounded MT Bold" panose="020F0704030504030204" pitchFamily="34" charset="0"/>
                <a:ea typeface="Garamond,Times New Roman"/>
                <a:cs typeface="Garamond,Times New Roman"/>
              </a:rPr>
              <a:t>C:	We light the 2</a:t>
            </a:r>
            <a:r>
              <a:rPr lang="en-US" sz="3600" b="1" baseline="30000" dirty="0">
                <a:effectLst/>
                <a:latin typeface="Arial Rounded MT Bold" panose="020F0704030504030204" pitchFamily="34" charset="0"/>
                <a:ea typeface="Garamond,Times New Roman"/>
                <a:cs typeface="Garamond,Times New Roman"/>
              </a:rPr>
              <a:t>nd</a:t>
            </a:r>
            <a:r>
              <a:rPr lang="en-US" sz="3600" b="1" dirty="0">
                <a:effectLst/>
                <a:latin typeface="Arial Rounded MT Bold" panose="020F0704030504030204" pitchFamily="34" charset="0"/>
                <a:ea typeface="Garamond,Times New Roman"/>
                <a:cs typeface="Garamond,Times New Roman"/>
              </a:rPr>
              <a:t> candle in love for you and our neighbors. </a:t>
            </a:r>
            <a:r>
              <a:rPr lang="en-US" sz="3600" i="1" dirty="0">
                <a:solidFill>
                  <a:srgbClr val="C00000"/>
                </a:solidFill>
                <a:effectLst/>
                <a:latin typeface="Arial Rounded MT Bold" panose="020F0704030504030204" pitchFamily="34" charset="0"/>
                <a:ea typeface="Garamond,Times New Roman"/>
                <a:cs typeface="Garamond,Times New Roman"/>
              </a:rPr>
              <a:t>(Light 2</a:t>
            </a:r>
            <a:r>
              <a:rPr lang="en-US" sz="3600" i="1" baseline="30000" dirty="0">
                <a:solidFill>
                  <a:srgbClr val="C00000"/>
                </a:solidFill>
                <a:effectLst/>
                <a:latin typeface="Arial Rounded MT Bold" panose="020F0704030504030204" pitchFamily="34" charset="0"/>
                <a:ea typeface="Garamond,Times New Roman"/>
                <a:cs typeface="Garamond,Times New Roman"/>
              </a:rPr>
              <a:t>nd</a:t>
            </a:r>
            <a:r>
              <a:rPr lang="en-US" sz="3600" i="1" dirty="0">
                <a:solidFill>
                  <a:srgbClr val="C00000"/>
                </a:solidFill>
                <a:effectLst/>
                <a:latin typeface="Arial Rounded MT Bold" panose="020F0704030504030204" pitchFamily="34" charset="0"/>
                <a:ea typeface="Garamond,Times New Roman"/>
                <a:cs typeface="Garamond,Times New Roman"/>
              </a:rPr>
              <a:t> Candle)</a:t>
            </a:r>
          </a:p>
          <a:p>
            <a:pPr marL="571500" marR="0" indent="-571500">
              <a:spcAft>
                <a:spcPts val="600"/>
              </a:spcAft>
              <a:tabLst>
                <a:tab pos="6629400" algn="l"/>
              </a:tabLst>
            </a:pPr>
            <a:r>
              <a:rPr lang="en-US" sz="3600" b="1" dirty="0">
                <a:effectLst/>
                <a:latin typeface="Arial Rounded MT Bold" panose="020F0704030504030204" pitchFamily="34" charset="0"/>
                <a:ea typeface="Garamond,Times New Roman"/>
                <a:cs typeface="Garamond,Times New Roman"/>
              </a:rPr>
              <a:t>C:	We light the 3</a:t>
            </a:r>
            <a:r>
              <a:rPr lang="en-US" sz="3600" b="1" baseline="30000" dirty="0">
                <a:effectLst/>
                <a:latin typeface="Arial Rounded MT Bold" panose="020F0704030504030204" pitchFamily="34" charset="0"/>
                <a:ea typeface="Garamond,Times New Roman"/>
                <a:cs typeface="Garamond,Times New Roman"/>
              </a:rPr>
              <a:t>rd</a:t>
            </a:r>
            <a:r>
              <a:rPr lang="en-US" sz="3600" b="1" dirty="0">
                <a:effectLst/>
                <a:latin typeface="Arial Rounded MT Bold" panose="020F0704030504030204" pitchFamily="34" charset="0"/>
                <a:ea typeface="Garamond,Times New Roman"/>
                <a:cs typeface="Garamond,Times New Roman"/>
              </a:rPr>
              <a:t> candle with joy in the promise.  </a:t>
            </a:r>
            <a:r>
              <a:rPr lang="en-US" sz="3600" i="1" dirty="0">
                <a:solidFill>
                  <a:srgbClr val="C00000"/>
                </a:solidFill>
                <a:effectLst/>
                <a:latin typeface="Arial Rounded MT Bold" panose="020F0704030504030204" pitchFamily="34" charset="0"/>
                <a:ea typeface="Garamond,Times New Roman"/>
                <a:cs typeface="Garamond,Times New Roman"/>
              </a:rPr>
              <a:t>(Light 3</a:t>
            </a:r>
            <a:r>
              <a:rPr lang="en-US" sz="3600" i="1" baseline="30000" dirty="0">
                <a:solidFill>
                  <a:srgbClr val="C00000"/>
                </a:solidFill>
                <a:effectLst/>
                <a:latin typeface="Arial Rounded MT Bold" panose="020F0704030504030204" pitchFamily="34" charset="0"/>
                <a:ea typeface="Garamond,Times New Roman"/>
                <a:cs typeface="Garamond,Times New Roman"/>
              </a:rPr>
              <a:t>rd</a:t>
            </a:r>
            <a:r>
              <a:rPr lang="en-US" sz="3600" i="1" dirty="0">
                <a:solidFill>
                  <a:srgbClr val="C00000"/>
                </a:solidFill>
                <a:effectLst/>
                <a:latin typeface="Arial Rounded MT Bold" panose="020F0704030504030204" pitchFamily="34" charset="0"/>
                <a:ea typeface="Garamond,Times New Roman"/>
                <a:cs typeface="Garamond,Times New Roman"/>
              </a:rPr>
              <a:t> Candle)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1:26-56</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2E6E547-E848-8A0A-142E-92F5DB99329B}"/>
              </a:ext>
            </a:extLst>
          </p:cNvPr>
          <p:cNvSpPr txBox="1"/>
          <p:nvPr/>
        </p:nvSpPr>
        <p:spPr>
          <a:xfrm>
            <a:off x="115453" y="1058091"/>
            <a:ext cx="8832604" cy="5632311"/>
          </a:xfrm>
          <a:prstGeom prst="rect">
            <a:avLst/>
          </a:prstGeom>
          <a:noFill/>
        </p:spPr>
        <p:txBody>
          <a:bodyPr wrap="square">
            <a:spAutoFit/>
          </a:bodyPr>
          <a:lstStyle/>
          <a:p>
            <a:pPr marL="0" marR="0">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In the sixth month the angel Gabriel was sent by God to a town in Galilee called Nazareth,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to a virgin engaged to a man whose name was Joseph, of the house of David. The virgin’s name was Mary.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he came to her and said, “Greetings, favored one! The Lord is with you.”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she was much perplexed by his words and pondered what sort of greeting this might be. </a:t>
            </a:r>
          </a:p>
        </p:txBody>
      </p:sp>
    </p:spTree>
    <p:extLst>
      <p:ext uri="{BB962C8B-B14F-4D97-AF65-F5344CB8AC3E}">
        <p14:creationId xmlns:p14="http://schemas.microsoft.com/office/powerpoint/2010/main" val="3034340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B756D-FC6F-D966-784C-647ED49E988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5743CA2-15D9-386D-E1E3-8254169F26EE}"/>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1:26-56</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293E07B-C5BB-E69E-98C3-C28415F153D3}"/>
              </a:ext>
            </a:extLst>
          </p:cNvPr>
          <p:cNvSpPr txBox="1"/>
          <p:nvPr/>
        </p:nvSpPr>
        <p:spPr>
          <a:xfrm>
            <a:off x="115453" y="864061"/>
            <a:ext cx="8832604" cy="5632311"/>
          </a:xfrm>
          <a:prstGeom prst="rect">
            <a:avLst/>
          </a:prstGeom>
          <a:noFill/>
        </p:spPr>
        <p:txBody>
          <a:bodyPr wrap="square">
            <a:spAutoFit/>
          </a:bodyPr>
          <a:lstStyle/>
          <a:p>
            <a:pPr marL="0" marR="0">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angel said to her, “Do not be afraid, Mary, for you have found favor with God.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now, you will conceive in your womb and bear a son, and you will name him Jesus.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will be great, and will be called the Son of the Most High, and the Lord God will give to him the throne of his ancestor David.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will reign over the house of Jacob forever, and of his kingdom there will</a:t>
            </a:r>
          </a:p>
        </p:txBody>
      </p:sp>
    </p:spTree>
    <p:extLst>
      <p:ext uri="{BB962C8B-B14F-4D97-AF65-F5344CB8AC3E}">
        <p14:creationId xmlns:p14="http://schemas.microsoft.com/office/powerpoint/2010/main" val="2748448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F2CF8-9C6C-3FA5-2932-76AAB32C713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61120A3-F569-4A01-0D46-54CFCD905046}"/>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1:26-56</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8137B76-984E-4D15-A5EE-1B832E8976DD}"/>
              </a:ext>
            </a:extLst>
          </p:cNvPr>
          <p:cNvSpPr txBox="1"/>
          <p:nvPr/>
        </p:nvSpPr>
        <p:spPr>
          <a:xfrm>
            <a:off x="115453" y="864061"/>
            <a:ext cx="8832604" cy="5632311"/>
          </a:xfrm>
          <a:prstGeom prst="rect">
            <a:avLst/>
          </a:prstGeom>
          <a:noFill/>
        </p:spPr>
        <p:txBody>
          <a:bodyPr wrap="square">
            <a:spAutoFit/>
          </a:bodyPr>
          <a:lstStyle/>
          <a:p>
            <a:pPr marL="0" marR="0">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be no end.”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Mary said to the angel, “How can this be, since I am a virgin?”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angel said to her, “The Holy Spirit will come upon you, and the power of the Most High will overshadow you; therefore the child to be born will be holy; he will be called Son of God.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now, your relative Elizabeth in her old age has also conceived a son; and this is the sixth month for her who</a:t>
            </a:r>
          </a:p>
        </p:txBody>
      </p:sp>
    </p:spTree>
    <p:extLst>
      <p:ext uri="{BB962C8B-B14F-4D97-AF65-F5344CB8AC3E}">
        <p14:creationId xmlns:p14="http://schemas.microsoft.com/office/powerpoint/2010/main" val="1555924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07799-7CA5-F073-DB4E-C2DA8EA7391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74A09B3-A4CA-1B5C-DD07-3F4624A60840}"/>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1:26-56</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6927A0A-D1BB-BA5F-65B5-372293B3BA20}"/>
              </a:ext>
            </a:extLst>
          </p:cNvPr>
          <p:cNvSpPr txBox="1"/>
          <p:nvPr/>
        </p:nvSpPr>
        <p:spPr>
          <a:xfrm>
            <a:off x="115453" y="864061"/>
            <a:ext cx="8832604" cy="5709255"/>
          </a:xfrm>
          <a:prstGeom prst="rect">
            <a:avLst/>
          </a:prstGeom>
          <a:noFill/>
        </p:spPr>
        <p:txBody>
          <a:bodyPr wrap="square">
            <a:spAutoFit/>
          </a:bodyPr>
          <a:lstStyle/>
          <a:p>
            <a:pPr marL="0" marR="0">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was said to be barren.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nothing will be impossible with God.”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Mary said, “Here am I, the servant of the Lord; let it be with me according to your word.” Then the angel departed from her.</a:t>
            </a:r>
          </a:p>
          <a:p>
            <a:pPr marL="0" marR="0">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In those days Mary set out and went with haste to a Judean town in the hill country,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where she entered the house of Zechariah and greeted</a:t>
            </a:r>
          </a:p>
        </p:txBody>
      </p:sp>
    </p:spTree>
    <p:extLst>
      <p:ext uri="{BB962C8B-B14F-4D97-AF65-F5344CB8AC3E}">
        <p14:creationId xmlns:p14="http://schemas.microsoft.com/office/powerpoint/2010/main" val="406605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E629F-C4F1-6832-9696-521CECCBDF1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7497EF8-885C-F047-085D-45A977485235}"/>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1:26-56</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D6D9FBE-7E91-FFBA-8EEF-4BE1729E9CC3}"/>
              </a:ext>
            </a:extLst>
          </p:cNvPr>
          <p:cNvSpPr txBox="1"/>
          <p:nvPr/>
        </p:nvSpPr>
        <p:spPr>
          <a:xfrm>
            <a:off x="115453" y="864061"/>
            <a:ext cx="8832604" cy="5632311"/>
          </a:xfrm>
          <a:prstGeom prst="rect">
            <a:avLst/>
          </a:prstGeom>
          <a:noFill/>
        </p:spPr>
        <p:txBody>
          <a:bodyPr wrap="square">
            <a:spAutoFit/>
          </a:bodyPr>
          <a:lstStyle/>
          <a:p>
            <a:pPr marL="0" marR="0">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Elizabeth.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Elizabeth heard Mary’s greeting, the child leaped in her womb. And Elizabeth was filled with the Holy Spirit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exclaimed with a loud cry, “Blessed are you among women, and blessed is the fruit of your womb.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why has this happened to me, that the mother of my Lord comes to me?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as soon as I heard the sound of your greeting, the child in my</a:t>
            </a:r>
          </a:p>
        </p:txBody>
      </p:sp>
    </p:spTree>
    <p:extLst>
      <p:ext uri="{BB962C8B-B14F-4D97-AF65-F5344CB8AC3E}">
        <p14:creationId xmlns:p14="http://schemas.microsoft.com/office/powerpoint/2010/main" val="696148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EE84D-9B97-BAF5-9356-756C32334AE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ED39E50-AB8E-2524-0A99-D856B8758A22}"/>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1:26-56</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CB76FFB-9C86-E22F-7EDB-845446E6B048}"/>
              </a:ext>
            </a:extLst>
          </p:cNvPr>
          <p:cNvSpPr txBox="1"/>
          <p:nvPr/>
        </p:nvSpPr>
        <p:spPr>
          <a:xfrm>
            <a:off x="115453" y="864061"/>
            <a:ext cx="8832604" cy="5709255"/>
          </a:xfrm>
          <a:prstGeom prst="rect">
            <a:avLst/>
          </a:prstGeom>
          <a:noFill/>
        </p:spPr>
        <p:txBody>
          <a:bodyPr wrap="square">
            <a:spAutoFit/>
          </a:bodyPr>
          <a:lstStyle/>
          <a:p>
            <a:pPr marL="0" marR="0">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womb leaped for joy.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blessed is she who believed that there would be a fulfillment of what was spoken to her by the Lord.”</a:t>
            </a:r>
          </a:p>
          <a:p>
            <a:pPr marL="0" marR="0">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Mary said, “My soul magnifies the Lord,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my spirit rejoices in God my Savior,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he has looked with favor on the lowliness of his servant. Surely, from now on all generations will call me blessed;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the Mighty One</a:t>
            </a:r>
          </a:p>
        </p:txBody>
      </p:sp>
    </p:spTree>
    <p:extLst>
      <p:ext uri="{BB962C8B-B14F-4D97-AF65-F5344CB8AC3E}">
        <p14:creationId xmlns:p14="http://schemas.microsoft.com/office/powerpoint/2010/main" val="2173889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A83DF-F3FB-457C-4B1F-62AC7034226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8A9A7C3-AB6C-061F-3982-C6EE9374324E}"/>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1:26-56</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DB1D0B7-0B8C-E5F1-C2F3-A53F7B4E5AA6}"/>
              </a:ext>
            </a:extLst>
          </p:cNvPr>
          <p:cNvSpPr txBox="1"/>
          <p:nvPr/>
        </p:nvSpPr>
        <p:spPr>
          <a:xfrm>
            <a:off x="115453" y="864061"/>
            <a:ext cx="8832604" cy="5632311"/>
          </a:xfrm>
          <a:prstGeom prst="rect">
            <a:avLst/>
          </a:prstGeom>
          <a:noFill/>
        </p:spPr>
        <p:txBody>
          <a:bodyPr wrap="square">
            <a:spAutoFit/>
          </a:bodyPr>
          <a:lstStyle/>
          <a:p>
            <a:pPr marL="0" marR="0">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has done great things for me, and holy is his name.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His mercy is for those who fear him from generation to generation.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has shown strength with his arm; he has scattered the proud in the thoughts of their hearts.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has brought down the powerful from their thrones, and lifted up the lowly;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has filled the hungry with good things, and sent the rich</a:t>
            </a:r>
          </a:p>
        </p:txBody>
      </p:sp>
    </p:spTree>
    <p:extLst>
      <p:ext uri="{BB962C8B-B14F-4D97-AF65-F5344CB8AC3E}">
        <p14:creationId xmlns:p14="http://schemas.microsoft.com/office/powerpoint/2010/main" val="2176253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A264A-F189-EF5D-4A44-4C1ADC67FE1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A64C9BE-425D-C95F-F643-4BD8718EED56}"/>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1:26-56</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81F1953-CB2B-D7D6-F00D-2923EDFF3306}"/>
              </a:ext>
            </a:extLst>
          </p:cNvPr>
          <p:cNvSpPr txBox="1"/>
          <p:nvPr/>
        </p:nvSpPr>
        <p:spPr>
          <a:xfrm>
            <a:off x="743526" y="1042243"/>
            <a:ext cx="7504547" cy="5078313"/>
          </a:xfrm>
          <a:prstGeom prst="rect">
            <a:avLst/>
          </a:prstGeom>
          <a:noFill/>
        </p:spPr>
        <p:txBody>
          <a:bodyPr wrap="square">
            <a:spAutoFit/>
          </a:bodyPr>
          <a:lstStyle/>
          <a:p>
            <a:pPr marL="0" marR="0">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away empty.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has helped his servant Israel, in remembrance of his mercy,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according to the promise he made to our ancestors, to Abraham and to his descendants forever.”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Mary remained with her about three months and then returned to her home.</a:t>
            </a:r>
          </a:p>
        </p:txBody>
      </p:sp>
    </p:spTree>
    <p:extLst>
      <p:ext uri="{BB962C8B-B14F-4D97-AF65-F5344CB8AC3E}">
        <p14:creationId xmlns:p14="http://schemas.microsoft.com/office/powerpoint/2010/main" val="4181093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1" y="3822859"/>
          <a:ext cx="7886700" cy="457200"/>
        </p:xfrm>
        <a:graphic>
          <a:graphicData uri="http://schemas.openxmlformats.org/drawingml/2006/table">
            <a:tbl>
              <a:tblPr/>
              <a:tblGrid>
                <a:gridCol w="7886700">
                  <a:extLst>
                    <a:ext uri="{9D8B030D-6E8A-4147-A177-3AD203B41FA5}">
                      <a16:colId xmlns:a16="http://schemas.microsoft.com/office/drawing/2014/main" val="20000"/>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855518" y="1189606"/>
            <a:ext cx="7509165" cy="2227085"/>
          </a:xfrm>
          <a:prstGeom prst="rect">
            <a:avLst/>
          </a:prstGeom>
          <a:noFill/>
        </p:spPr>
        <p:txBody>
          <a:bodyPr wrap="square">
            <a:spAutoFit/>
          </a:bodyPr>
          <a:lstStyle/>
          <a:p>
            <a:pPr>
              <a:lnSpc>
                <a:spcPct val="95000"/>
              </a:lnSpc>
              <a:spcBef>
                <a:spcPts val="0"/>
              </a:spcBef>
              <a:spcAft>
                <a:spcPts val="60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2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600"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7000"/>
              </a:lnSpc>
              <a:spcBef>
                <a:spcPts val="0"/>
              </a:spcBef>
              <a:spcAft>
                <a:spcPts val="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Praise to You, O Christ</a:t>
            </a:r>
            <a:endParaRPr lang="en-US" sz="36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3" y="136311"/>
            <a:ext cx="9028547" cy="646331"/>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Luke 1:26-56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32D6762C-2DF3-111E-21D0-DE357AD2BF97}"/>
              </a:ext>
            </a:extLst>
          </p:cNvPr>
          <p:cNvPicPr>
            <a:picLocks noChangeAspect="1"/>
          </p:cNvPicPr>
          <p:nvPr/>
        </p:nvPicPr>
        <p:blipFill>
          <a:blip r:embed="rId3"/>
          <a:stretch>
            <a:fillRect/>
          </a:stretch>
        </p:blipFill>
        <p:spPr>
          <a:xfrm>
            <a:off x="2029109" y="791111"/>
            <a:ext cx="4933381" cy="600908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ED00F-1DF3-3362-F610-CFBE984CBA1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DC1BF3D-1682-B487-19D1-611ED9921776}"/>
              </a:ext>
            </a:extLst>
          </p:cNvPr>
          <p:cNvSpPr/>
          <p:nvPr/>
        </p:nvSpPr>
        <p:spPr>
          <a:xfrm>
            <a:off x="1" y="-17743"/>
            <a:ext cx="9144000" cy="707886"/>
          </a:xfrm>
          <a:prstGeom prst="rect">
            <a:avLst/>
          </a:prstGeom>
        </p:spPr>
        <p:txBody>
          <a:bodyPr wrap="square">
            <a:spAutoFit/>
          </a:bodyPr>
          <a:lstStyle/>
          <a:p>
            <a:pPr marL="571500" indent="-571500">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Lighting The Advent Wreath</a:t>
            </a:r>
            <a:endParaRPr lang="en-US" sz="4000" dirty="0">
              <a:latin typeface="Arial Rounded MT Bold" panose="020F0704030504030204" pitchFamily="34" charset="0"/>
            </a:endParaRPr>
          </a:p>
        </p:txBody>
      </p:sp>
      <p:sp>
        <p:nvSpPr>
          <p:cNvPr id="4" name="TextBox 3">
            <a:extLst>
              <a:ext uri="{FF2B5EF4-FFF2-40B4-BE49-F238E27FC236}">
                <a16:creationId xmlns:a16="http://schemas.microsoft.com/office/drawing/2014/main" id="{659192A1-D172-8396-24B3-71B8DE11B2E4}"/>
              </a:ext>
            </a:extLst>
          </p:cNvPr>
          <p:cNvSpPr txBox="1"/>
          <p:nvPr/>
        </p:nvSpPr>
        <p:spPr>
          <a:xfrm>
            <a:off x="622663" y="1574596"/>
            <a:ext cx="7746273" cy="3560655"/>
          </a:xfrm>
          <a:prstGeom prst="rect">
            <a:avLst/>
          </a:prstGeom>
          <a:noFill/>
        </p:spPr>
        <p:txBody>
          <a:bodyPr wrap="square">
            <a:spAutoFit/>
          </a:bodyPr>
          <a:lstStyle/>
          <a:p>
            <a:pPr marL="571500" indent="-571500">
              <a:spcAft>
                <a:spcPts val="600"/>
              </a:spcAft>
              <a:tabLst>
                <a:tab pos="6629400" algn="l"/>
              </a:tabLst>
            </a:pPr>
            <a:r>
              <a:rPr lang="en-US" sz="3200" dirty="0">
                <a:latin typeface="Arial Rounded MT Bold" panose="020F0704030504030204" pitchFamily="34" charset="0"/>
                <a:ea typeface="Garamond,Times New Roman"/>
                <a:cs typeface="Garamond,Times New Roman"/>
              </a:rPr>
              <a:t>R:	With Mary we hope for the peace the promised messiah will bring to all creation.</a:t>
            </a:r>
          </a:p>
          <a:p>
            <a:pPr marL="574675" marR="0" indent="-574675">
              <a:lnSpc>
                <a:spcPct val="119000"/>
              </a:lnSpc>
              <a:spcAft>
                <a:spcPts val="300"/>
              </a:spcAft>
            </a:pPr>
            <a:r>
              <a:rPr lang="en-US" sz="3600" b="1" dirty="0">
                <a:effectLst/>
                <a:latin typeface="Arial Rounded MT Bold" panose="020F0704030504030204" pitchFamily="34" charset="0"/>
                <a:ea typeface="Garamond,Times New Roman"/>
                <a:cs typeface="Garamond,Times New Roman"/>
              </a:rPr>
              <a:t>C:	We light the 4</a:t>
            </a:r>
            <a:r>
              <a:rPr lang="en-US" sz="3600" b="1" baseline="30000" dirty="0">
                <a:effectLst/>
                <a:latin typeface="Arial Rounded MT Bold" panose="020F0704030504030204" pitchFamily="34" charset="0"/>
                <a:ea typeface="Garamond,Times New Roman"/>
                <a:cs typeface="Garamond,Times New Roman"/>
              </a:rPr>
              <a:t>th</a:t>
            </a:r>
            <a:r>
              <a:rPr lang="en-US" sz="3600" b="1" dirty="0">
                <a:effectLst/>
                <a:latin typeface="Arial Rounded MT Bold" panose="020F0704030504030204" pitchFamily="34" charset="0"/>
                <a:ea typeface="Garamond,Times New Roman"/>
                <a:cs typeface="Garamond,Times New Roman"/>
              </a:rPr>
              <a:t> candle for peace on earth. </a:t>
            </a:r>
            <a:r>
              <a:rPr lang="en-US" sz="3600" i="1" dirty="0">
                <a:solidFill>
                  <a:srgbClr val="C00000"/>
                </a:solidFill>
                <a:effectLst/>
                <a:latin typeface="Arial Rounded MT Bold" panose="020F0704030504030204" pitchFamily="34" charset="0"/>
                <a:ea typeface="Garamond,Times New Roman"/>
                <a:cs typeface="Garamond,Times New Roman"/>
              </a:rPr>
              <a:t>(Light 4</a:t>
            </a:r>
            <a:r>
              <a:rPr lang="en-US" sz="3600" i="1" baseline="30000" dirty="0">
                <a:solidFill>
                  <a:srgbClr val="C00000"/>
                </a:solidFill>
                <a:effectLst/>
                <a:latin typeface="Arial Rounded MT Bold" panose="020F0704030504030204" pitchFamily="34" charset="0"/>
                <a:ea typeface="Garamond,Times New Roman"/>
                <a:cs typeface="Garamond,Times New Roman"/>
              </a:rPr>
              <a:t>th</a:t>
            </a:r>
            <a:r>
              <a:rPr lang="en-US" sz="3600" i="1" dirty="0">
                <a:solidFill>
                  <a:srgbClr val="C00000"/>
                </a:solidFill>
                <a:effectLst/>
                <a:latin typeface="Arial Rounded MT Bold" panose="020F0704030504030204" pitchFamily="34" charset="0"/>
                <a:ea typeface="Garamond,Times New Roman"/>
                <a:cs typeface="Garamond,Times New Roman"/>
              </a:rPr>
              <a:t> Candle)</a:t>
            </a:r>
          </a:p>
        </p:txBody>
      </p:sp>
    </p:spTree>
    <p:extLst>
      <p:ext uri="{BB962C8B-B14F-4D97-AF65-F5344CB8AC3E}">
        <p14:creationId xmlns:p14="http://schemas.microsoft.com/office/powerpoint/2010/main" val="2035564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1F979-D40D-1252-65B5-6C6EC1DE80E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53D081F-DC9D-F857-5ACA-C3BFB1E28622}"/>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CC9064C1-F96B-7D8A-4D26-7C6186D7FA3B}"/>
              </a:ext>
            </a:extLst>
          </p:cNvPr>
          <p:cNvPicPr>
            <a:picLocks noChangeAspect="1"/>
          </p:cNvPicPr>
          <p:nvPr/>
        </p:nvPicPr>
        <p:blipFill>
          <a:blip r:embed="rId3"/>
          <a:stretch>
            <a:fillRect/>
          </a:stretch>
        </p:blipFill>
        <p:spPr>
          <a:xfrm>
            <a:off x="0" y="714411"/>
            <a:ext cx="9144000" cy="6115050"/>
          </a:xfrm>
          <a:prstGeom prst="rect">
            <a:avLst/>
          </a:prstGeom>
        </p:spPr>
      </p:pic>
    </p:spTree>
    <p:extLst>
      <p:ext uri="{BB962C8B-B14F-4D97-AF65-F5344CB8AC3E}">
        <p14:creationId xmlns:p14="http://schemas.microsoft.com/office/powerpoint/2010/main" val="3259055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FF726-EB21-FE2A-6960-966D40889EC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9BFEBA9-22CE-D0D6-E842-D06BA92306F9}"/>
              </a:ext>
            </a:extLst>
          </p:cNvPr>
          <p:cNvSpPr txBox="1"/>
          <p:nvPr/>
        </p:nvSpPr>
        <p:spPr bwMode="auto">
          <a:xfrm>
            <a:off x="-137915" y="2800043"/>
            <a:ext cx="4161276"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E70524EB-7861-BB9F-0F24-64C57324CE75}"/>
              </a:ext>
            </a:extLst>
          </p:cNvPr>
          <p:cNvPicPr>
            <a:picLocks noChangeAspect="1"/>
          </p:cNvPicPr>
          <p:nvPr/>
        </p:nvPicPr>
        <p:blipFill>
          <a:blip r:embed="rId3"/>
          <a:stretch>
            <a:fillRect/>
          </a:stretch>
        </p:blipFill>
        <p:spPr>
          <a:xfrm>
            <a:off x="4278403" y="0"/>
            <a:ext cx="4845050" cy="6858000"/>
          </a:xfrm>
          <a:prstGeom prst="rect">
            <a:avLst/>
          </a:prstGeom>
        </p:spPr>
      </p:pic>
    </p:spTree>
    <p:extLst>
      <p:ext uri="{BB962C8B-B14F-4D97-AF65-F5344CB8AC3E}">
        <p14:creationId xmlns:p14="http://schemas.microsoft.com/office/powerpoint/2010/main" val="3693996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A5F37-4730-342E-3E7D-C294E461E90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492564C-CFD4-E12A-DFB8-97DB4DA860DD}"/>
              </a:ext>
            </a:extLst>
          </p:cNvPr>
          <p:cNvSpPr txBox="1"/>
          <p:nvPr/>
        </p:nvSpPr>
        <p:spPr bwMode="auto">
          <a:xfrm>
            <a:off x="2415162" y="109094"/>
            <a:ext cx="4161276"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91F3E4BC-D331-081A-612F-A8D1FCE58A0A}"/>
              </a:ext>
            </a:extLst>
          </p:cNvPr>
          <p:cNvPicPr>
            <a:picLocks noChangeAspect="1"/>
          </p:cNvPicPr>
          <p:nvPr/>
        </p:nvPicPr>
        <p:blipFill>
          <a:blip r:embed="rId3"/>
          <a:stretch>
            <a:fillRect/>
          </a:stretch>
        </p:blipFill>
        <p:spPr>
          <a:xfrm>
            <a:off x="0" y="765741"/>
            <a:ext cx="9144000" cy="6092260"/>
          </a:xfrm>
          <a:prstGeom prst="rect">
            <a:avLst/>
          </a:prstGeom>
        </p:spPr>
      </p:pic>
    </p:spTree>
    <p:extLst>
      <p:ext uri="{BB962C8B-B14F-4D97-AF65-F5344CB8AC3E}">
        <p14:creationId xmlns:p14="http://schemas.microsoft.com/office/powerpoint/2010/main" val="3038172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2E9F6-53AD-8914-831F-9F81BCC5174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D6FF485-7B12-2347-FB72-B38710F931B0}"/>
              </a:ext>
            </a:extLst>
          </p:cNvPr>
          <p:cNvSpPr txBox="1"/>
          <p:nvPr/>
        </p:nvSpPr>
        <p:spPr bwMode="auto">
          <a:xfrm>
            <a:off x="2415162" y="109094"/>
            <a:ext cx="4161276"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6" name="Picture 5" descr="A person holding a book&#10;&#10;Description automatically generated">
            <a:extLst>
              <a:ext uri="{FF2B5EF4-FFF2-40B4-BE49-F238E27FC236}">
                <a16:creationId xmlns:a16="http://schemas.microsoft.com/office/drawing/2014/main" id="{83A9CDC0-0915-72B2-6E12-B6383AA27D6A}"/>
              </a:ext>
            </a:extLst>
          </p:cNvPr>
          <p:cNvPicPr>
            <a:picLocks noChangeAspect="1"/>
          </p:cNvPicPr>
          <p:nvPr/>
        </p:nvPicPr>
        <p:blipFill>
          <a:blip r:embed="rId3"/>
          <a:stretch>
            <a:fillRect/>
          </a:stretch>
        </p:blipFill>
        <p:spPr>
          <a:xfrm>
            <a:off x="0" y="992777"/>
            <a:ext cx="9144000" cy="5865223"/>
          </a:xfrm>
          <a:prstGeom prst="rect">
            <a:avLst/>
          </a:prstGeom>
        </p:spPr>
      </p:pic>
    </p:spTree>
    <p:extLst>
      <p:ext uri="{BB962C8B-B14F-4D97-AF65-F5344CB8AC3E}">
        <p14:creationId xmlns:p14="http://schemas.microsoft.com/office/powerpoint/2010/main" val="2267438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C67C2-BD82-6C72-0D92-18A9505EE6A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8BEF5B8-505A-6BAD-B1D6-621CFA3261C6}"/>
              </a:ext>
            </a:extLst>
          </p:cNvPr>
          <p:cNvSpPr txBox="1"/>
          <p:nvPr/>
        </p:nvSpPr>
        <p:spPr bwMode="auto">
          <a:xfrm>
            <a:off x="2415162" y="109094"/>
            <a:ext cx="4161276"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ED773B2B-FA28-C925-3239-73981921F7BD}"/>
              </a:ext>
            </a:extLst>
          </p:cNvPr>
          <p:cNvPicPr>
            <a:picLocks noChangeAspect="1"/>
          </p:cNvPicPr>
          <p:nvPr/>
        </p:nvPicPr>
        <p:blipFill>
          <a:blip r:embed="rId3"/>
          <a:stretch>
            <a:fillRect/>
          </a:stretch>
        </p:blipFill>
        <p:spPr>
          <a:xfrm>
            <a:off x="0" y="857250"/>
            <a:ext cx="9144000" cy="6000750"/>
          </a:xfrm>
          <a:prstGeom prst="rect">
            <a:avLst/>
          </a:prstGeom>
        </p:spPr>
      </p:pic>
    </p:spTree>
    <p:extLst>
      <p:ext uri="{BB962C8B-B14F-4D97-AF65-F5344CB8AC3E}">
        <p14:creationId xmlns:p14="http://schemas.microsoft.com/office/powerpoint/2010/main" val="3323854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583AA-2AE0-4BD4-883E-22A35A4F23F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A9DFE9C-5870-DCFA-A4DF-78C631DBF3E2}"/>
              </a:ext>
            </a:extLst>
          </p:cNvPr>
          <p:cNvSpPr txBox="1"/>
          <p:nvPr/>
        </p:nvSpPr>
        <p:spPr bwMode="auto">
          <a:xfrm>
            <a:off x="3406269" y="69668"/>
            <a:ext cx="2179062"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7" name="Picture 6" descr="A person with her hand over her mouth&#10;&#10;Description automatically generated">
            <a:extLst>
              <a:ext uri="{FF2B5EF4-FFF2-40B4-BE49-F238E27FC236}">
                <a16:creationId xmlns:a16="http://schemas.microsoft.com/office/drawing/2014/main" id="{6A7DB90B-DCCA-4060-42F7-171F46C9388A}"/>
              </a:ext>
            </a:extLst>
          </p:cNvPr>
          <p:cNvPicPr>
            <a:picLocks noChangeAspect="1"/>
          </p:cNvPicPr>
          <p:nvPr/>
        </p:nvPicPr>
        <p:blipFill>
          <a:blip r:embed="rId3"/>
          <a:srcRect b="2796"/>
          <a:stretch/>
        </p:blipFill>
        <p:spPr>
          <a:xfrm>
            <a:off x="190123" y="832240"/>
            <a:ext cx="4133683" cy="4047538"/>
          </a:xfrm>
          <a:prstGeom prst="rect">
            <a:avLst/>
          </a:prstGeom>
        </p:spPr>
      </p:pic>
      <p:pic>
        <p:nvPicPr>
          <p:cNvPr id="8" name="Picture 7">
            <a:extLst>
              <a:ext uri="{FF2B5EF4-FFF2-40B4-BE49-F238E27FC236}">
                <a16:creationId xmlns:a16="http://schemas.microsoft.com/office/drawing/2014/main" id="{EE086AFB-EC14-F148-B2BB-14A0AA9661B0}"/>
              </a:ext>
            </a:extLst>
          </p:cNvPr>
          <p:cNvPicPr>
            <a:picLocks noChangeAspect="1"/>
          </p:cNvPicPr>
          <p:nvPr/>
        </p:nvPicPr>
        <p:blipFill>
          <a:blip r:embed="rId4"/>
          <a:srcRect l="15313" r="18229"/>
          <a:stretch/>
        </p:blipFill>
        <p:spPr>
          <a:xfrm>
            <a:off x="4323806" y="832239"/>
            <a:ext cx="4782093" cy="4047539"/>
          </a:xfrm>
          <a:prstGeom prst="rect">
            <a:avLst/>
          </a:prstGeom>
        </p:spPr>
      </p:pic>
      <p:sp>
        <p:nvSpPr>
          <p:cNvPr id="9" name="TextBox 8">
            <a:extLst>
              <a:ext uri="{FF2B5EF4-FFF2-40B4-BE49-F238E27FC236}">
                <a16:creationId xmlns:a16="http://schemas.microsoft.com/office/drawing/2014/main" id="{68C6089E-94AB-F22D-8C02-87B2FA70320D}"/>
              </a:ext>
            </a:extLst>
          </p:cNvPr>
          <p:cNvSpPr txBox="1"/>
          <p:nvPr/>
        </p:nvSpPr>
        <p:spPr>
          <a:xfrm>
            <a:off x="666750" y="5267325"/>
            <a:ext cx="2423484" cy="646331"/>
          </a:xfrm>
          <a:prstGeom prst="rect">
            <a:avLst/>
          </a:prstGeom>
          <a:noFill/>
        </p:spPr>
        <p:txBody>
          <a:bodyPr wrap="none" rtlCol="0">
            <a:spAutoFit/>
          </a:bodyPr>
          <a:lstStyle/>
          <a:p>
            <a:r>
              <a:rPr lang="en-US" sz="3600" dirty="0">
                <a:latin typeface="Arial Rounded MT Bold" panose="020F0704030504030204" pitchFamily="34" charset="0"/>
              </a:rPr>
              <a:t>Perplexed</a:t>
            </a:r>
          </a:p>
        </p:txBody>
      </p:sp>
      <p:sp>
        <p:nvSpPr>
          <p:cNvPr id="10" name="TextBox 9">
            <a:extLst>
              <a:ext uri="{FF2B5EF4-FFF2-40B4-BE49-F238E27FC236}">
                <a16:creationId xmlns:a16="http://schemas.microsoft.com/office/drawing/2014/main" id="{4FDAFEFC-136F-A2C6-E24D-FE5A3D97315C}"/>
              </a:ext>
            </a:extLst>
          </p:cNvPr>
          <p:cNvSpPr txBox="1"/>
          <p:nvPr/>
        </p:nvSpPr>
        <p:spPr>
          <a:xfrm>
            <a:off x="5560890" y="5267324"/>
            <a:ext cx="2088329" cy="646331"/>
          </a:xfrm>
          <a:prstGeom prst="rect">
            <a:avLst/>
          </a:prstGeom>
          <a:noFill/>
        </p:spPr>
        <p:txBody>
          <a:bodyPr wrap="none" rtlCol="0">
            <a:spAutoFit/>
          </a:bodyPr>
          <a:lstStyle/>
          <a:p>
            <a:r>
              <a:rPr lang="en-US" sz="3600" dirty="0">
                <a:latin typeface="Arial Rounded MT Bold" panose="020F0704030504030204" pitchFamily="34" charset="0"/>
              </a:rPr>
              <a:t>Terrified</a:t>
            </a:r>
          </a:p>
        </p:txBody>
      </p:sp>
      <p:sp>
        <p:nvSpPr>
          <p:cNvPr id="11" name="TextBox 10">
            <a:extLst>
              <a:ext uri="{FF2B5EF4-FFF2-40B4-BE49-F238E27FC236}">
                <a16:creationId xmlns:a16="http://schemas.microsoft.com/office/drawing/2014/main" id="{635C62AB-AD02-1224-4BF3-C6890D27DDD8}"/>
              </a:ext>
            </a:extLst>
          </p:cNvPr>
          <p:cNvSpPr txBox="1"/>
          <p:nvPr/>
        </p:nvSpPr>
        <p:spPr>
          <a:xfrm>
            <a:off x="2771257" y="5913656"/>
            <a:ext cx="3449086" cy="646331"/>
          </a:xfrm>
          <a:prstGeom prst="rect">
            <a:avLst/>
          </a:prstGeom>
          <a:noFill/>
        </p:spPr>
        <p:txBody>
          <a:bodyPr wrap="none" rtlCol="0">
            <a:spAutoFit/>
          </a:bodyPr>
          <a:lstStyle/>
          <a:p>
            <a:r>
              <a:rPr lang="en-US" sz="3600" dirty="0">
                <a:latin typeface="Arial Rounded MT Bold" panose="020F0704030504030204" pitchFamily="34" charset="0"/>
              </a:rPr>
              <a:t>Probably both!</a:t>
            </a:r>
          </a:p>
        </p:txBody>
      </p:sp>
      <p:sp>
        <p:nvSpPr>
          <p:cNvPr id="12" name="TextBox 11">
            <a:extLst>
              <a:ext uri="{FF2B5EF4-FFF2-40B4-BE49-F238E27FC236}">
                <a16:creationId xmlns:a16="http://schemas.microsoft.com/office/drawing/2014/main" id="{3DE582D9-2C57-BD89-8B1E-F183F9710FC5}"/>
              </a:ext>
            </a:extLst>
          </p:cNvPr>
          <p:cNvSpPr txBox="1"/>
          <p:nvPr/>
        </p:nvSpPr>
        <p:spPr>
          <a:xfrm>
            <a:off x="4119735" y="5256429"/>
            <a:ext cx="752129" cy="646331"/>
          </a:xfrm>
          <a:prstGeom prst="rect">
            <a:avLst/>
          </a:prstGeom>
          <a:noFill/>
        </p:spPr>
        <p:txBody>
          <a:bodyPr wrap="none" rtlCol="0">
            <a:spAutoFit/>
          </a:bodyPr>
          <a:lstStyle/>
          <a:p>
            <a:r>
              <a:rPr lang="en-US" sz="3600" dirty="0">
                <a:latin typeface="Arial Rounded MT Bold" panose="020F0704030504030204" pitchFamily="34" charset="0"/>
              </a:rPr>
              <a:t>Or</a:t>
            </a:r>
          </a:p>
        </p:txBody>
      </p:sp>
    </p:spTree>
    <p:extLst>
      <p:ext uri="{BB962C8B-B14F-4D97-AF65-F5344CB8AC3E}">
        <p14:creationId xmlns:p14="http://schemas.microsoft.com/office/powerpoint/2010/main" val="3637310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B1180-72E2-65B5-E0DF-C6212AAAF6B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95B8BAC-EB44-1264-72B9-8605AE6F215D}"/>
              </a:ext>
            </a:extLst>
          </p:cNvPr>
          <p:cNvSpPr txBox="1"/>
          <p:nvPr/>
        </p:nvSpPr>
        <p:spPr bwMode="auto">
          <a:xfrm>
            <a:off x="3406269" y="0"/>
            <a:ext cx="2179062"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E62609A3-84A9-90AD-8A6C-6D8592D981FC}"/>
              </a:ext>
            </a:extLst>
          </p:cNvPr>
          <p:cNvPicPr>
            <a:picLocks noChangeAspect="1"/>
          </p:cNvPicPr>
          <p:nvPr/>
        </p:nvPicPr>
        <p:blipFill>
          <a:blip r:embed="rId3"/>
          <a:stretch>
            <a:fillRect/>
          </a:stretch>
        </p:blipFill>
        <p:spPr>
          <a:xfrm>
            <a:off x="0" y="1045029"/>
            <a:ext cx="9144000" cy="5812971"/>
          </a:xfrm>
          <a:prstGeom prst="rect">
            <a:avLst/>
          </a:prstGeom>
        </p:spPr>
      </p:pic>
    </p:spTree>
    <p:extLst>
      <p:ext uri="{BB962C8B-B14F-4D97-AF65-F5344CB8AC3E}">
        <p14:creationId xmlns:p14="http://schemas.microsoft.com/office/powerpoint/2010/main" val="2318971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072C2-F9C8-E62F-791A-9181D7EFC53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D22997E-C790-F8AA-FA6C-FFCE58BC0156}"/>
              </a:ext>
            </a:extLst>
          </p:cNvPr>
          <p:cNvSpPr txBox="1"/>
          <p:nvPr/>
        </p:nvSpPr>
        <p:spPr bwMode="auto">
          <a:xfrm>
            <a:off x="3406269" y="0"/>
            <a:ext cx="2179062"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FFCF35A0-A371-30E0-7C60-D1261D11CA94}"/>
              </a:ext>
            </a:extLst>
          </p:cNvPr>
          <p:cNvPicPr>
            <a:picLocks noChangeAspect="1"/>
          </p:cNvPicPr>
          <p:nvPr/>
        </p:nvPicPr>
        <p:blipFill>
          <a:blip r:embed="rId3"/>
          <a:srcRect r="45625"/>
          <a:stretch/>
        </p:blipFill>
        <p:spPr>
          <a:xfrm>
            <a:off x="2009775" y="676275"/>
            <a:ext cx="4972050" cy="6096000"/>
          </a:xfrm>
          <a:prstGeom prst="rect">
            <a:avLst/>
          </a:prstGeom>
        </p:spPr>
      </p:pic>
    </p:spTree>
    <p:extLst>
      <p:ext uri="{BB962C8B-B14F-4D97-AF65-F5344CB8AC3E}">
        <p14:creationId xmlns:p14="http://schemas.microsoft.com/office/powerpoint/2010/main" val="2179539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D30C1-72CC-7B3F-E46E-17E61A1F74C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9A40140-FBD0-47F2-A289-12FF6C6AA79A}"/>
              </a:ext>
            </a:extLst>
          </p:cNvPr>
          <p:cNvSpPr txBox="1"/>
          <p:nvPr/>
        </p:nvSpPr>
        <p:spPr bwMode="auto">
          <a:xfrm>
            <a:off x="3406269" y="0"/>
            <a:ext cx="2179062"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596584F2-4DFD-F831-A3C2-39B1A0C72F7E}"/>
              </a:ext>
            </a:extLst>
          </p:cNvPr>
          <p:cNvPicPr>
            <a:picLocks noChangeAspect="1"/>
          </p:cNvPicPr>
          <p:nvPr/>
        </p:nvPicPr>
        <p:blipFill>
          <a:blip r:embed="rId3"/>
          <a:stretch>
            <a:fillRect/>
          </a:stretch>
        </p:blipFill>
        <p:spPr>
          <a:xfrm>
            <a:off x="0" y="960120"/>
            <a:ext cx="9144000" cy="5897880"/>
          </a:xfrm>
          <a:prstGeom prst="rect">
            <a:avLst/>
          </a:prstGeom>
        </p:spPr>
      </p:pic>
    </p:spTree>
    <p:extLst>
      <p:ext uri="{BB962C8B-B14F-4D97-AF65-F5344CB8AC3E}">
        <p14:creationId xmlns:p14="http://schemas.microsoft.com/office/powerpoint/2010/main" val="3281699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3FA0A-2F96-E3EE-E682-A6F76B0D496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4F0E6E6-9A29-C4E6-1338-0AF950C53123}"/>
              </a:ext>
            </a:extLst>
          </p:cNvPr>
          <p:cNvSpPr txBox="1"/>
          <p:nvPr/>
        </p:nvSpPr>
        <p:spPr bwMode="auto">
          <a:xfrm>
            <a:off x="3406269" y="0"/>
            <a:ext cx="2179062"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3B54A1DA-4485-0967-DEBE-7B3AF8011834}"/>
              </a:ext>
            </a:extLst>
          </p:cNvPr>
          <p:cNvPicPr>
            <a:picLocks noChangeAspect="1"/>
          </p:cNvPicPr>
          <p:nvPr/>
        </p:nvPicPr>
        <p:blipFill>
          <a:blip r:embed="rId3"/>
          <a:stretch>
            <a:fillRect/>
          </a:stretch>
        </p:blipFill>
        <p:spPr>
          <a:xfrm>
            <a:off x="1393505" y="660304"/>
            <a:ext cx="6204589" cy="6197695"/>
          </a:xfrm>
          <a:prstGeom prst="rect">
            <a:avLst/>
          </a:prstGeom>
        </p:spPr>
      </p:pic>
    </p:spTree>
    <p:extLst>
      <p:ext uri="{BB962C8B-B14F-4D97-AF65-F5344CB8AC3E}">
        <p14:creationId xmlns:p14="http://schemas.microsoft.com/office/powerpoint/2010/main" val="347200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F40C59-3ED6-43ED-9765-58CB310E2C28}"/>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
        <p:nvSpPr>
          <p:cNvPr id="3" name="Rectangle 2">
            <a:extLst>
              <a:ext uri="{FF2B5EF4-FFF2-40B4-BE49-F238E27FC236}">
                <a16:creationId xmlns:a16="http://schemas.microsoft.com/office/drawing/2014/main" id="{84D001E0-015C-4B16-B964-C2AC839E1F82}"/>
              </a:ext>
            </a:extLst>
          </p:cNvPr>
          <p:cNvSpPr/>
          <p:nvPr/>
        </p:nvSpPr>
        <p:spPr>
          <a:xfrm>
            <a:off x="471055" y="1551709"/>
            <a:ext cx="8377381" cy="4708981"/>
          </a:xfrm>
          <a:prstGeom prst="rect">
            <a:avLst/>
          </a:prstGeom>
        </p:spPr>
        <p:txBody>
          <a:bodyPr wrap="square">
            <a:spAutoFit/>
          </a:bodyPr>
          <a:lstStyle/>
          <a:p>
            <a:pPr marL="684213" indent="-684213"/>
            <a:r>
              <a:rPr lang="en-US" sz="3200" i="1" dirty="0">
                <a:solidFill>
                  <a:srgbClr val="C00000"/>
                </a:solidFill>
                <a:latin typeface="Arial Rounded MT Bold" panose="020F0704030504030204" pitchFamily="34" charset="0"/>
              </a:rPr>
              <a:t>All may make the sign of the cross, the sign marked at baptism, as the presiding minister begins. </a:t>
            </a:r>
          </a:p>
          <a:p>
            <a:pPr marL="684213" indent="-684213"/>
            <a:endParaRPr lang="en-US" sz="1600" dirty="0">
              <a:latin typeface="Arial Rounded MT Bold" panose="020F0704030504030204" pitchFamily="34" charset="0"/>
            </a:endParaRPr>
          </a:p>
          <a:p>
            <a:pPr marL="684213" indent="-684213"/>
            <a:r>
              <a:rPr lang="en-US" sz="3200" dirty="0">
                <a:latin typeface="Arial Rounded MT Bold" panose="020F0704030504030204" pitchFamily="34" charset="0"/>
              </a:rPr>
              <a:t>P:  Blessed be the holy Trinity, </a:t>
            </a:r>
            <a:r>
              <a:rPr lang="en-US" sz="3200" dirty="0">
                <a:solidFill>
                  <a:srgbClr val="C00000"/>
                </a:solidFill>
                <a:latin typeface="Arial Rounded MT Bold" panose="020F0704030504030204" pitchFamily="34" charset="0"/>
              </a:rPr>
              <a:t>☩</a:t>
            </a:r>
            <a:r>
              <a:rPr lang="en-US" sz="3200" dirty="0">
                <a:latin typeface="Arial Rounded MT Bold" panose="020F0704030504030204" pitchFamily="34" charset="0"/>
              </a:rPr>
              <a:t> one God, the fountain of living water, the rock who gave us birth, our light and our salvation.</a:t>
            </a:r>
          </a:p>
          <a:p>
            <a:pPr marL="684213" indent="-684213"/>
            <a:endParaRPr lang="en-US" sz="1800" b="1" dirty="0">
              <a:latin typeface="Arial Rounded MT Bold" panose="020F0704030504030204" pitchFamily="34" charset="0"/>
            </a:endParaRPr>
          </a:p>
          <a:p>
            <a:pPr marL="684213" indent="-684213"/>
            <a:r>
              <a:rPr lang="en-US" sz="3600" b="1" dirty="0">
                <a:latin typeface="Arial Rounded MT Bold" panose="020F0704030504030204" pitchFamily="34" charset="0"/>
              </a:rPr>
              <a:t>C:  Amen.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lgn="ctr">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Special Music</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2400" y="1755924"/>
            <a:ext cx="4250587" cy="4502451"/>
          </a:xfrm>
          <a:prstGeom prst="rect">
            <a:avLst/>
          </a:prstGeom>
        </p:spPr>
        <p:txBody>
          <a:bodyPr wrap="square">
            <a:spAutoFit/>
          </a:bodyPr>
          <a:lstStyle/>
          <a:p>
            <a:pPr marR="0" algn="ctr">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The Annunciation and The Magnificat</a:t>
            </a:r>
          </a:p>
          <a:p>
            <a:pPr marR="0" algn="ctr">
              <a:lnSpc>
                <a:spcPct val="107000"/>
              </a:lnSpc>
              <a:spcBef>
                <a:spcPts val="0"/>
              </a:spcBef>
              <a:spcAft>
                <a:spcPts val="600"/>
              </a:spcAft>
            </a:pPr>
            <a:endParaRPr lang="en-US" sz="3600" b="1" dirty="0">
              <a:effectLst/>
              <a:latin typeface="Arial Rounded MT Bold" panose="020F0704030504030204" pitchFamily="34" charset="0"/>
              <a:ea typeface="Calibri" panose="020F0502020204030204" pitchFamily="34" charset="0"/>
            </a:endParaRPr>
          </a:p>
          <a:p>
            <a:pPr marR="0" algn="ctr">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Pastor Mel</a:t>
            </a:r>
          </a:p>
          <a:p>
            <a:pPr marR="0" algn="ctr">
              <a:lnSpc>
                <a:spcPct val="107000"/>
              </a:lnSpc>
              <a:spcBef>
                <a:spcPts val="0"/>
              </a:spcBef>
              <a:spcAft>
                <a:spcPts val="600"/>
              </a:spcAft>
            </a:pPr>
            <a:r>
              <a:rPr lang="en-US" sz="3600" b="1" dirty="0">
                <a:effectLst/>
                <a:latin typeface="Arial Rounded MT Bold" panose="020F0704030504030204" pitchFamily="34" charset="0"/>
                <a:ea typeface="Calibri" panose="020F0502020204030204" pitchFamily="34" charset="0"/>
              </a:rPr>
              <a:t>&amp;</a:t>
            </a:r>
            <a:endParaRPr lang="en-US" sz="3600" b="1" dirty="0">
              <a:latin typeface="Arial Rounded MT Bold" panose="020F0704030504030204" pitchFamily="34" charset="0"/>
              <a:ea typeface="Calibri" panose="020F0502020204030204" pitchFamily="34" charset="0"/>
            </a:endParaRPr>
          </a:p>
          <a:p>
            <a:pPr marR="0" algn="ctr">
              <a:lnSpc>
                <a:spcPct val="107000"/>
              </a:lnSpc>
              <a:spcBef>
                <a:spcPts val="0"/>
              </a:spcBef>
              <a:spcAft>
                <a:spcPts val="600"/>
              </a:spcAft>
            </a:pPr>
            <a:r>
              <a:rPr lang="en-US" sz="3600" b="1" dirty="0">
                <a:effectLst/>
                <a:latin typeface="Arial Rounded MT Bold" panose="020F0704030504030204" pitchFamily="34" charset="0"/>
                <a:ea typeface="Calibri" panose="020F0502020204030204" pitchFamily="34" charset="0"/>
              </a:rPr>
              <a:t>Lexie Angles</a:t>
            </a:r>
            <a:endParaRPr lang="en-US" sz="3600" dirty="0">
              <a:effectLst/>
              <a:latin typeface="Arial Rounded MT Bold" panose="020F0704030504030204" pitchFamily="34" charset="0"/>
              <a:ea typeface="Calibri" panose="020F0502020204030204" pitchFamily="34" charset="0"/>
            </a:endParaRPr>
          </a:p>
        </p:txBody>
      </p:sp>
      <p:pic>
        <p:nvPicPr>
          <p:cNvPr id="4" name="Picture 3" descr="A person sitting at a table with a flower in her hand&#10;&#10;Description automatically generated">
            <a:extLst>
              <a:ext uri="{FF2B5EF4-FFF2-40B4-BE49-F238E27FC236}">
                <a16:creationId xmlns:a16="http://schemas.microsoft.com/office/drawing/2014/main" id="{9B82AC47-2EA4-CF6C-0971-2AC8F0C78769}"/>
              </a:ext>
            </a:extLst>
          </p:cNvPr>
          <p:cNvPicPr>
            <a:picLocks noChangeAspect="1"/>
          </p:cNvPicPr>
          <p:nvPr/>
        </p:nvPicPr>
        <p:blipFill>
          <a:blip r:embed="rId2"/>
          <a:stretch>
            <a:fillRect/>
          </a:stretch>
        </p:blipFill>
        <p:spPr>
          <a:xfrm>
            <a:off x="4495800" y="1168659"/>
            <a:ext cx="4457838" cy="5556862"/>
          </a:xfrm>
          <a:prstGeom prst="rect">
            <a:avLst/>
          </a:prstGeom>
        </p:spPr>
      </p:pic>
    </p:spTree>
    <p:extLst>
      <p:ext uri="{BB962C8B-B14F-4D97-AF65-F5344CB8AC3E}">
        <p14:creationId xmlns:p14="http://schemas.microsoft.com/office/powerpoint/2010/main" val="6876476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3941C-BB71-EC61-849E-B468E10D894D}"/>
            </a:ext>
          </a:extLst>
        </p:cNvPr>
        <p:cNvGrpSpPr/>
        <p:nvPr/>
      </p:nvGrpSpPr>
      <p:grpSpPr>
        <a:xfrm>
          <a:off x="0" y="0"/>
          <a:ext cx="0" cy="0"/>
          <a:chOff x="0" y="0"/>
          <a:chExt cx="0" cy="0"/>
        </a:xfrm>
      </p:grpSpPr>
      <p:pic>
        <p:nvPicPr>
          <p:cNvPr id="4" name="Online Media 3" title="The Annunciation and Magnificat from Holden">
            <a:hlinkClick r:id="" action="ppaction://media"/>
            <a:extLst>
              <a:ext uri="{FF2B5EF4-FFF2-40B4-BE49-F238E27FC236}">
                <a16:creationId xmlns:a16="http://schemas.microsoft.com/office/drawing/2014/main" id="{2C492097-66A9-012E-88CB-9D38BFD0F9A4}"/>
              </a:ext>
            </a:extLst>
          </p:cNvPr>
          <p:cNvPicPr>
            <a:picLocks noRot="1" noChangeAspect="1"/>
          </p:cNvPicPr>
          <p:nvPr>
            <a:videoFile r:link="rId1"/>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7216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12038-53BB-B23C-5CC2-AC1B8B84AFB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9072FCF-4A3D-42B6-300C-6BE9965271D4}"/>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06950DA0-9533-C109-D004-4C3F8759A8BD}"/>
              </a:ext>
            </a:extLst>
          </p:cNvPr>
          <p:cNvSpPr/>
          <p:nvPr/>
        </p:nvSpPr>
        <p:spPr>
          <a:xfrm>
            <a:off x="159488" y="946299"/>
            <a:ext cx="8835656" cy="2416302"/>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43987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78746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83465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946299"/>
            <a:ext cx="7293936" cy="3649076"/>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890646" cy="4139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A:	God, in your mercy,</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Hear our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523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523298" y="1210522"/>
            <a:ext cx="8021204" cy="380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1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dirty="0">
                <a:latin typeface="Arial Rounded MT Bold" panose="020F0704030504030204" pitchFamily="34" charset="0"/>
                <a:ea typeface="Calibri" panose="020F0502020204030204" pitchFamily="34" charset="0"/>
                <a:cs typeface="Times New Roman" panose="02020603050405020304" pitchFamily="18" charset="0"/>
              </a:rPr>
              <a:t>We lift up all our prayers, spoken and unspoken to you. In Jesus’ name we pray.</a:t>
            </a:r>
          </a:p>
          <a:p>
            <a:pPr marL="684213" marR="0" indent="-684213">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3683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514764"/>
            <a:ext cx="9144000" cy="4590482"/>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Joined to Christ in the waters of baptism, we are clothed with God's mercy and forgiveness.  Let us give thanks for the gift of baptism.</a:t>
            </a: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Water may be poured into the font as the presiding minister gives thanks.</a:t>
            </a:r>
            <a:endParaRPr lang="en-US" sz="32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60DB3FF-1137-4994-A776-FF228F5E1D11}"/>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8973162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1403"/>
            <a:ext cx="913968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a:t>
            </a:r>
          </a:p>
        </p:txBody>
      </p:sp>
      <p:pic>
        <p:nvPicPr>
          <p:cNvPr id="2" name="Picture 1">
            <a:extLst>
              <a:ext uri="{FF2B5EF4-FFF2-40B4-BE49-F238E27FC236}">
                <a16:creationId xmlns:a16="http://schemas.microsoft.com/office/drawing/2014/main" id="{F0A269B9-85F4-39E7-E868-F559FD17D18D}"/>
              </a:ext>
            </a:extLst>
          </p:cNvPr>
          <p:cNvPicPr>
            <a:picLocks noChangeAspect="1"/>
          </p:cNvPicPr>
          <p:nvPr/>
        </p:nvPicPr>
        <p:blipFill>
          <a:blip r:embed="rId3"/>
          <a:stretch>
            <a:fillRect/>
          </a:stretch>
        </p:blipFill>
        <p:spPr>
          <a:xfrm>
            <a:off x="2134169" y="1013981"/>
            <a:ext cx="4456562" cy="5553937"/>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81012"/>
            <a:ext cx="9059160" cy="677108"/>
          </a:xfrm>
          <a:prstGeom prst="rect">
            <a:avLst/>
          </a:prstGeom>
        </p:spPr>
        <p:txBody>
          <a:bodyPr wrap="square">
            <a:spAutoFit/>
          </a:bodyPr>
          <a:lstStyle/>
          <a:p>
            <a:pPr marL="571486" indent="-571486"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 PRAYER</a:t>
            </a:r>
          </a:p>
        </p:txBody>
      </p:sp>
      <p:pic>
        <p:nvPicPr>
          <p:cNvPr id="2" name="Picture 1">
            <a:extLst>
              <a:ext uri="{FF2B5EF4-FFF2-40B4-BE49-F238E27FC236}">
                <a16:creationId xmlns:a16="http://schemas.microsoft.com/office/drawing/2014/main" id="{15CAF34E-D94A-F689-6E61-A7CFA1A73DF3}"/>
              </a:ext>
            </a:extLst>
          </p:cNvPr>
          <p:cNvPicPr>
            <a:picLocks noChangeAspect="1"/>
          </p:cNvPicPr>
          <p:nvPr/>
        </p:nvPicPr>
        <p:blipFill>
          <a:blip r:embed="rId3"/>
          <a:stretch>
            <a:fillRect/>
          </a:stretch>
        </p:blipFill>
        <p:spPr>
          <a:xfrm>
            <a:off x="2267519" y="985406"/>
            <a:ext cx="4456562" cy="5553937"/>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59250" y="135689"/>
            <a:ext cx="8825501" cy="698525"/>
          </a:xfrm>
          <a:prstGeom prst="rect">
            <a:avLst/>
          </a:prstGeom>
        </p:spPr>
        <p:txBody>
          <a:bodyPr wrap="square">
            <a:spAutoFit/>
          </a:bodyPr>
          <a:lstStyle/>
          <a:p>
            <a:pPr marL="571486" indent="-571486"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p:cNvSpPr/>
          <p:nvPr/>
        </p:nvSpPr>
        <p:spPr>
          <a:xfrm>
            <a:off x="645928" y="2379443"/>
            <a:ext cx="7852141" cy="1357166"/>
          </a:xfrm>
          <a:prstGeom prst="rect">
            <a:avLst/>
          </a:prstGeom>
        </p:spPr>
        <p:txBody>
          <a:bodyPr wrap="square">
            <a:spAutoFit/>
          </a:bodyPr>
          <a:lstStyle/>
          <a:p>
            <a:pPr>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latin typeface="Arial Rounded MT Bold" panose="020F07040305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812058"/>
            <a:ext cx="9144000" cy="6045943"/>
          </a:xfrm>
          <a:prstGeom prst="rect">
            <a:avLst/>
          </a:prstGeom>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318500" y="2145024"/>
            <a:ext cx="8825501" cy="2443746"/>
          </a:xfrm>
          <a:prstGeom prst="rect">
            <a:avLst/>
          </a:prstGeom>
        </p:spPr>
        <p:txBody>
          <a:bodyPr wrap="square">
            <a:spAutoFit/>
          </a:bodyPr>
          <a:lstStyle/>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a:lnSpc>
                <a:spcPct val="107000"/>
              </a:lnSpc>
              <a:spcBef>
                <a:spcPts val="0"/>
              </a:spcBef>
              <a:spcAft>
                <a:spcPts val="600"/>
              </a:spcAft>
            </a:pPr>
            <a:endParaRPr lang="en-US" sz="4000" b="1" dirty="0">
              <a:solidFill>
                <a:srgbClr val="000000"/>
              </a:solidFill>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1" y="945222"/>
            <a:ext cx="9166815" cy="5912777"/>
          </a:xfrm>
          <a:prstGeom prst="rect">
            <a:avLst/>
          </a:prstGeom>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82194" y="1999633"/>
            <a:ext cx="8902557" cy="2877391"/>
          </a:xfrm>
          <a:prstGeom prst="rect">
            <a:avLst/>
          </a:prstGeom>
        </p:spPr>
        <p:txBody>
          <a:bodyPr wrap="square">
            <a:spAutoFit/>
          </a:bodyPr>
          <a:lstStyle/>
          <a:p>
            <a:pPr marL="462268" indent="-462268">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Holy God, the Beginning and the End…</a:t>
            </a:r>
          </a:p>
          <a:p>
            <a:pPr marL="462268" indent="-462268">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2268" indent="-46226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r>
              <a:rPr lang="en-US" sz="3600" dirty="0">
                <a:latin typeface="Arial Rounded MT Bold" panose="020F0704030504030204" pitchFamily="34" charset="0"/>
                <a:ea typeface="Calibri" panose="020F0502020204030204" pitchFamily="34" charset="0"/>
              </a:rPr>
              <a:t> </a:t>
            </a:r>
          </a:p>
          <a:p>
            <a:pPr marL="462268" indent="-462268">
              <a:lnSpc>
                <a:spcPct val="107000"/>
              </a:lnSpc>
              <a:spcBef>
                <a:spcPts val="0"/>
              </a:spcBef>
              <a:spcAft>
                <a:spcPts val="0"/>
              </a:spcAft>
            </a:pPr>
            <a:endParaRPr lang="en-US" sz="3600" dirty="0">
              <a:latin typeface="Arial Rounded MT Bold" panose="020F0704030504030204" pitchFamily="34" charset="0"/>
              <a:ea typeface="Calibri" panose="020F0502020204030204" pitchFamily="34" charset="0"/>
            </a:endParaRPr>
          </a:p>
          <a:p>
            <a:pPr marL="462268" indent="-462268">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380255"/>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896318" y="1431467"/>
            <a:ext cx="7536093" cy="1823513"/>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349224" y="1035268"/>
            <a:ext cx="8369352" cy="4194674"/>
          </a:xfrm>
          <a:prstGeom prst="rect">
            <a:avLst/>
          </a:prstGeom>
        </p:spPr>
        <p:txBody>
          <a:bodyPr wrap="square">
            <a:spAutoFit/>
          </a:bodyPr>
          <a:lstStyle/>
          <a:p>
            <a:pPr marL="573391" indent="-573391">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Jesus, who came to fulfill Isaiah’s prophecy, now invites you to the feast of freedom in his name. He meets us now in the bread and wine and proclaims to us good news for all creation. This good news is for you! </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209964"/>
            <a:ext cx="9144000" cy="4257964"/>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a:t>
            </a:r>
          </a:p>
        </p:txBody>
      </p:sp>
      <p:sp>
        <p:nvSpPr>
          <p:cNvPr id="5" name="Rectangle 4">
            <a:extLst>
              <a:ext uri="{FF2B5EF4-FFF2-40B4-BE49-F238E27FC236}">
                <a16:creationId xmlns:a16="http://schemas.microsoft.com/office/drawing/2014/main" id="{0E971E1C-5D3B-42A8-A832-AA3B1DBBD274}"/>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20284214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latin typeface="Arial Rounded MT Bold" panose="020F0704030504030204" pitchFamily="34" charset="0"/>
              <a:ea typeface="Calibri" panose="020F0502020204030204" pitchFamily="34" charset="0"/>
            </a:endParaRPr>
          </a:p>
        </p:txBody>
      </p:sp>
      <p:sp>
        <p:nvSpPr>
          <p:cNvPr id="2" name="Rectangle 1"/>
          <p:cNvSpPr/>
          <p:nvPr/>
        </p:nvSpPr>
        <p:spPr>
          <a:xfrm>
            <a:off x="236307" y="697420"/>
            <a:ext cx="8748444" cy="3934860"/>
          </a:xfrm>
          <a:prstGeom prst="rect">
            <a:avLst/>
          </a:prstGeom>
        </p:spPr>
        <p:txBody>
          <a:bodyPr wrap="square">
            <a:spAutoFit/>
          </a:bodyPr>
          <a:lstStyle/>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“By Station”. </a:t>
            </a:r>
          </a:p>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577338"/>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200" b="1" dirty="0">
                <a:solidFill>
                  <a:srgbClr val="000000"/>
                </a:solidFill>
                <a:latin typeface="Arial Rounded MT Bold" panose="020F0704030504030204" pitchFamily="34" charset="0"/>
                <a:ea typeface="Calibri" panose="020F0502020204030204" pitchFamily="34" charset="0"/>
              </a:rPr>
              <a:t>POST COMMUNION BLESSING</a:t>
            </a:r>
            <a:endParaRPr lang="en-US" sz="3200" dirty="0">
              <a:latin typeface="Arial Rounded MT Bold" panose="020F0704030504030204" pitchFamily="34" charset="0"/>
              <a:ea typeface="Calibri" panose="020F0502020204030204" pitchFamily="34" charset="0"/>
            </a:endParaRPr>
          </a:p>
        </p:txBody>
      </p:sp>
      <p:sp>
        <p:nvSpPr>
          <p:cNvPr id="2" name="Rectangle 1"/>
          <p:cNvSpPr/>
          <p:nvPr/>
        </p:nvSpPr>
        <p:spPr>
          <a:xfrm>
            <a:off x="400050" y="1002277"/>
            <a:ext cx="8267700" cy="4108817"/>
          </a:xfrm>
          <a:prstGeom prst="rect">
            <a:avLst/>
          </a:prstGeom>
        </p:spPr>
        <p:txBody>
          <a:bodyPr wrap="square">
            <a:spAutoFit/>
          </a:bodyPr>
          <a:lstStyle/>
          <a:p>
            <a:pPr marL="228600" marR="0">
              <a:spcAft>
                <a:spcPts val="600"/>
              </a:spcAft>
            </a:pPr>
            <a:r>
              <a:rPr lang="en-US" sz="3200" i="1" dirty="0">
                <a:solidFill>
                  <a:srgbClr val="C00000"/>
                </a:solidFill>
                <a:effectLst/>
                <a:latin typeface="Arial Rounded MT Bold" panose="020F0704030504030204" pitchFamily="34" charset="0"/>
                <a:ea typeface="Times New Roman" panose="02020603050405020304" pitchFamily="18" charset="0"/>
                <a:cs typeface="Times New Roman" panose="02020603050405020304" pitchFamily="18" charset="0"/>
              </a:rPr>
              <a:t>The blessing is said to all after the distribution by station.  It is said after each table is fed at the railing.</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28600" marR="0"/>
            <a:r>
              <a:rPr lang="en-US" sz="3200" b="1"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spcAft>
                <a:spcPts val="600"/>
              </a:spcAft>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May this body and blood of our Lord and Savior, Jesus Christ, strengthen, keep and unite us, now and forever, amen.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b="51796"/>
          <a:stretch>
            <a:fillRect/>
          </a:stretch>
        </p:blipFill>
        <p:spPr>
          <a:xfrm>
            <a:off x="0" y="894493"/>
            <a:ext cx="9144000" cy="5427649"/>
          </a:xfrm>
          <a:prstGeom prst="rect">
            <a:avLst/>
          </a:prstGeom>
        </p:spPr>
      </p:pic>
    </p:spTree>
    <p:extLst>
      <p:ext uri="{BB962C8B-B14F-4D97-AF65-F5344CB8AC3E}">
        <p14:creationId xmlns:p14="http://schemas.microsoft.com/office/powerpoint/2010/main" val="167265635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t="49548"/>
          <a:stretch>
            <a:fillRect/>
          </a:stretch>
        </p:blipFill>
        <p:spPr>
          <a:xfrm>
            <a:off x="0" y="1059874"/>
            <a:ext cx="9144000" cy="5243420"/>
          </a:xfrm>
          <a:prstGeom prst="rect">
            <a:avLst/>
          </a:prstGeom>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4DE1EAE-1EBB-A680-DDCB-8892D3F9BB4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805DAC7-5F7D-7E8C-1B03-4A0901646FC0}"/>
              </a:ext>
            </a:extLst>
          </p:cNvPr>
          <p:cNvSpPr/>
          <p:nvPr/>
        </p:nvSpPr>
        <p:spPr>
          <a:xfrm>
            <a:off x="159250" y="61083"/>
            <a:ext cx="8825501" cy="577338"/>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200" b="1" dirty="0">
                <a:solidFill>
                  <a:srgbClr val="000000"/>
                </a:solidFill>
                <a:latin typeface="Arial Rounded MT Bold" panose="020F0704030504030204" pitchFamily="34" charset="0"/>
                <a:ea typeface="Calibri" panose="020F0502020204030204" pitchFamily="34" charset="0"/>
              </a:rPr>
              <a:t>POST COMMUNION PRAYER</a:t>
            </a:r>
            <a:endParaRPr lang="en-US" sz="32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94F3B330-DE1D-7FEA-8345-23AC28E519BF}"/>
              </a:ext>
            </a:extLst>
          </p:cNvPr>
          <p:cNvSpPr/>
          <p:nvPr/>
        </p:nvSpPr>
        <p:spPr>
          <a:xfrm>
            <a:off x="159250" y="1002277"/>
            <a:ext cx="8508500" cy="5380384"/>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Generous God, we thank you for the gift of life, for the bread of salvation.  We thank you for coming among us, for leading us into peace.  We thank you for showering us with mercy, for sending us into the world.  Come, Lord Jesus, and go with us as we feed the hungry in your name.</a:t>
            </a:r>
          </a:p>
          <a:p>
            <a:pPr marL="574660" indent="-574660">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574660" indent="-574660">
              <a:lnSpc>
                <a:spcPct val="107000"/>
              </a:lnSpc>
              <a:spcBef>
                <a:spcPts val="0"/>
              </a:spcBef>
              <a:spcAft>
                <a:spcPts val="0"/>
              </a:spcAft>
            </a:pPr>
            <a:r>
              <a:rPr lang="en-US" sz="3600" b="1" dirty="0">
                <a:latin typeface="Arial Rounded MT Bold" panose="020F0704030504030204" pitchFamily="34" charset="0"/>
                <a:ea typeface="Calibri" panose="020F0502020204030204" pitchFamily="34" charset="0"/>
              </a:rPr>
              <a:t>C:	Amen.  </a:t>
            </a:r>
          </a:p>
        </p:txBody>
      </p:sp>
    </p:spTree>
    <p:extLst>
      <p:ext uri="{BB962C8B-B14F-4D97-AF65-F5344CB8AC3E}">
        <p14:creationId xmlns:p14="http://schemas.microsoft.com/office/powerpoint/2010/main" val="115391377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F053-C816-68A5-3966-B0FCB81291A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5C48AE8-8B95-7713-2146-D5C8FA802427}"/>
              </a:ext>
            </a:extLst>
          </p:cNvPr>
          <p:cNvSpPr/>
          <p:nvPr/>
        </p:nvSpPr>
        <p:spPr>
          <a:xfrm>
            <a:off x="80520" y="70624"/>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AE150046-4D2F-116D-FC0F-51AF75FC5788}"/>
              </a:ext>
            </a:extLst>
          </p:cNvPr>
          <p:cNvPicPr>
            <a:picLocks noChangeAspect="1"/>
          </p:cNvPicPr>
          <p:nvPr/>
        </p:nvPicPr>
        <p:blipFill>
          <a:blip r:embed="rId3"/>
          <a:stretch>
            <a:fillRect/>
          </a:stretch>
        </p:blipFill>
        <p:spPr>
          <a:xfrm>
            <a:off x="0" y="1823220"/>
            <a:ext cx="9139680" cy="4092395"/>
          </a:xfrm>
          <a:prstGeom prst="rect">
            <a:avLst/>
          </a:prstGeom>
        </p:spPr>
      </p:pic>
    </p:spTree>
    <p:extLst>
      <p:ext uri="{BB962C8B-B14F-4D97-AF65-F5344CB8AC3E}">
        <p14:creationId xmlns:p14="http://schemas.microsoft.com/office/powerpoint/2010/main" val="26349125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17813" y="1144583"/>
            <a:ext cx="8032173" cy="294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55" indent="-803255">
              <a:lnSpc>
                <a:spcPct val="95000"/>
              </a:lnSpc>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latin typeface="Arial Rounded MT Bold" panose="020F0704030504030204" pitchFamily="34" charset="0"/>
                <a:ea typeface="Calibri" panose="020F0502020204030204" pitchFamily="34" charset="0"/>
              </a:rPr>
              <a:t>God of endings and beginnings, God in the darkness and the light, God, our hope for the journey, bless and keep you </a:t>
            </a:r>
            <a:r>
              <a:rPr lang="en-US" sz="3200" dirty="0">
                <a:solidFill>
                  <a:srgbClr val="C00000"/>
                </a:solidFill>
                <a:latin typeface="Arial Rounded MT Bold" panose="020F0704030504030204" pitchFamily="34" charset="0"/>
                <a:ea typeface="Calibri" panose="020F0502020204030204" pitchFamily="34" charset="0"/>
                <a:cs typeface="Segoe UI Symbol" panose="020B0502040204020203" pitchFamily="34" charset="0"/>
              </a:rPr>
              <a:t>☩</a:t>
            </a:r>
            <a:r>
              <a:rPr lang="en-US" sz="3200" dirty="0">
                <a:solidFill>
                  <a:srgbClr val="000000"/>
                </a:solidFill>
                <a:latin typeface="Arial Rounded MT Bold" panose="020F0704030504030204" pitchFamily="34" charset="0"/>
                <a:ea typeface="Calibri" panose="020F0502020204030204" pitchFamily="34" charset="0"/>
              </a:rPr>
              <a:t> now and forever.</a:t>
            </a:r>
          </a:p>
          <a:p>
            <a:pPr marL="803255" indent="-803255">
              <a:lnSpc>
                <a:spcPct val="95000"/>
              </a:lnSpc>
              <a:spcBef>
                <a:spcPts val="0"/>
              </a:spcBef>
              <a:spcAft>
                <a:spcPts val="0"/>
              </a:spcAft>
            </a:pP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55" indent="-80325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9" cy="706583"/>
          </a:xfrm>
        </p:spPr>
        <p:txBody>
          <a:bodyPr/>
          <a:lstStyle/>
          <a:p>
            <a:pPr marL="571486" indent="-571486" algn="ctr">
              <a:buFont typeface="Symbol" panose="05050102010706020507" pitchFamily="18" charset="2"/>
              <a:buChar char=""/>
            </a:pPr>
            <a:r>
              <a:rPr lang="en-US" dirty="0"/>
              <a:t>Sending Song</a:t>
            </a:r>
          </a:p>
        </p:txBody>
      </p:sp>
      <p:sp>
        <p:nvSpPr>
          <p:cNvPr id="2" name="Rectangle 1"/>
          <p:cNvSpPr/>
          <p:nvPr/>
        </p:nvSpPr>
        <p:spPr>
          <a:xfrm>
            <a:off x="0" y="2478771"/>
            <a:ext cx="4495799" cy="1900457"/>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“Prepare the Royal Highway”</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26</a:t>
            </a:r>
          </a:p>
        </p:txBody>
      </p:sp>
      <p:pic>
        <p:nvPicPr>
          <p:cNvPr id="3" name="Picture 2" descr="A person sitting at a table with a flower in her hand&#10;&#10;Description automatically generated">
            <a:extLst>
              <a:ext uri="{FF2B5EF4-FFF2-40B4-BE49-F238E27FC236}">
                <a16:creationId xmlns:a16="http://schemas.microsoft.com/office/drawing/2014/main" id="{202C826D-FE9D-5426-362C-2300292F78BC}"/>
              </a:ext>
            </a:extLst>
          </p:cNvPr>
          <p:cNvPicPr>
            <a:picLocks noChangeAspect="1"/>
          </p:cNvPicPr>
          <p:nvPr/>
        </p:nvPicPr>
        <p:blipFill>
          <a:blip r:embed="rId3"/>
          <a:stretch>
            <a:fillRect/>
          </a:stretch>
        </p:blipFill>
        <p:spPr>
          <a:xfrm>
            <a:off x="4495800" y="1168659"/>
            <a:ext cx="4457838" cy="5556862"/>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8667750" cy="584775"/>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“Prepare the Royal Highway”     LBW 26</a:t>
            </a:r>
          </a:p>
        </p:txBody>
      </p:sp>
      <p:sp>
        <p:nvSpPr>
          <p:cNvPr id="8" name="TextBox 7">
            <a:extLst>
              <a:ext uri="{FF2B5EF4-FFF2-40B4-BE49-F238E27FC236}">
                <a16:creationId xmlns:a16="http://schemas.microsoft.com/office/drawing/2014/main" id="{A160F899-04A7-A05D-F72A-5EB5F81FF628}"/>
              </a:ext>
            </a:extLst>
          </p:cNvPr>
          <p:cNvSpPr txBox="1"/>
          <p:nvPr/>
        </p:nvSpPr>
        <p:spPr>
          <a:xfrm>
            <a:off x="1028700" y="838200"/>
            <a:ext cx="6934200" cy="5632311"/>
          </a:xfrm>
          <a:prstGeom prst="rect">
            <a:avLst/>
          </a:prstGeom>
          <a:noFill/>
        </p:spPr>
        <p:txBody>
          <a:bodyPr wrap="square">
            <a:spAutoFit/>
          </a:bodyPr>
          <a:lstStyle/>
          <a:p>
            <a:pPr marL="342900" marR="0" indent="-342900"/>
            <a:r>
              <a:rPr lang="en-US" sz="3600" dirty="0">
                <a:effectLst/>
                <a:latin typeface="Arial Rounded MT Bold" panose="020F0704030504030204" pitchFamily="34" charset="0"/>
                <a:ea typeface="MS Mincho" panose="02020609040205080304" pitchFamily="49" charset="-128"/>
              </a:rPr>
              <a:t>1	Prepare the royal highway;</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the King of kings is near!</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Let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hill and valley</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a level road appear!</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Then greet the King of glory,</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foretold in sacred story:</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i="1"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Hosanna to the Lord,</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for he fulfills God's word!</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C4785-FCE5-D9AA-3B60-2CB9E5C658DD}"/>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3FE9147B-988E-AF2B-43CF-DC2444F4AE8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6B354094-7CBD-FC3C-7A34-A64F7C3EA8D8}"/>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5CD2DDAE-9277-6C30-F9E7-CFE7A44B1D65}"/>
              </a:ext>
            </a:extLst>
          </p:cNvPr>
          <p:cNvSpPr/>
          <p:nvPr/>
        </p:nvSpPr>
        <p:spPr>
          <a:xfrm>
            <a:off x="0" y="59311"/>
            <a:ext cx="8667750" cy="584775"/>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“Prepare the Royal Highway”     LBW 26</a:t>
            </a:r>
          </a:p>
        </p:txBody>
      </p:sp>
      <p:sp>
        <p:nvSpPr>
          <p:cNvPr id="8" name="TextBox 7">
            <a:extLst>
              <a:ext uri="{FF2B5EF4-FFF2-40B4-BE49-F238E27FC236}">
                <a16:creationId xmlns:a16="http://schemas.microsoft.com/office/drawing/2014/main" id="{C88888B2-D095-9F8D-8F80-9F739FF977C9}"/>
              </a:ext>
            </a:extLst>
          </p:cNvPr>
          <p:cNvSpPr txBox="1"/>
          <p:nvPr/>
        </p:nvSpPr>
        <p:spPr>
          <a:xfrm>
            <a:off x="357187" y="917644"/>
            <a:ext cx="8277225" cy="5632311"/>
          </a:xfrm>
          <a:prstGeom prst="rect">
            <a:avLst/>
          </a:prstGeom>
          <a:noFill/>
        </p:spPr>
        <p:txBody>
          <a:bodyPr wrap="square">
            <a:spAutoFit/>
          </a:bodyPr>
          <a:lstStyle/>
          <a:p>
            <a:pPr marL="342900" marR="0" indent="-342900"/>
            <a:r>
              <a:rPr lang="en-US" sz="3600" dirty="0">
                <a:effectLst/>
                <a:latin typeface="Arial Rounded MT Bold" panose="020F0704030504030204" pitchFamily="34" charset="0"/>
                <a:ea typeface="MS Mincho" panose="02020609040205080304" pitchFamily="49" charset="-128"/>
              </a:rPr>
              <a:t>2	God's people, see him coming:</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your own eternal king!</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Palm branches strew before him!</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Spread garments! Shout and sing!</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God's promise will not fail you!</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No more shall doubt assail you!  </a:t>
            </a:r>
            <a:endParaRPr lang="en-US" sz="3600" dirty="0">
              <a:latin typeface="Arial Rounded MT Bold" panose="020F0704030504030204" pitchFamily="34" charset="0"/>
              <a:ea typeface="MS Mincho" panose="02020609040205080304" pitchFamily="49" charset="-128"/>
            </a:endParaRPr>
          </a:p>
          <a:p>
            <a:pPr marL="342900" marR="0" indent="-342900"/>
            <a:endParaRPr lang="en-US" sz="3600" i="1" dirty="0">
              <a:effectLst/>
              <a:latin typeface="Arial Rounded MT Bold" panose="020F0704030504030204" pitchFamily="34" charset="0"/>
              <a:ea typeface="MS Mincho" panose="02020609040205080304" pitchFamily="49" charset="-128"/>
            </a:endParaRPr>
          </a:p>
          <a:p>
            <a:pPr marL="685800" lvl="1" indent="-342900"/>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685800" lvl="1" indent="-342900"/>
            <a:r>
              <a:rPr lang="en-US" sz="3600" dirty="0">
                <a:effectLst/>
                <a:latin typeface="Arial Rounded MT Bold" panose="020F0704030504030204" pitchFamily="34" charset="0"/>
                <a:ea typeface="MS Mincho" panose="02020609040205080304" pitchFamily="49" charset="-128"/>
              </a:rPr>
              <a:t>	Hosanna to the Lord,</a:t>
            </a:r>
            <a:endParaRPr lang="en-US" sz="3600" dirty="0">
              <a:effectLst/>
              <a:latin typeface="Arial Rounded MT Bold" panose="020F0704030504030204" pitchFamily="34" charset="0"/>
              <a:ea typeface="Times New Roman" panose="02020603050405020304" pitchFamily="18" charset="0"/>
            </a:endParaRPr>
          </a:p>
          <a:p>
            <a:pPr marL="685800" lvl="1" indent="-342900"/>
            <a:r>
              <a:rPr lang="en-US" sz="3600" dirty="0">
                <a:effectLst/>
                <a:latin typeface="Arial Rounded MT Bold" panose="020F0704030504030204" pitchFamily="34" charset="0"/>
                <a:ea typeface="MS Mincho" panose="02020609040205080304" pitchFamily="49" charset="-128"/>
              </a:rPr>
              <a:t>	for he fulfills God's word!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528813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330035"/>
            <a:ext cx="9144000" cy="5190837"/>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a:t>
            </a:r>
          </a:p>
        </p:txBody>
      </p:sp>
      <p:sp>
        <p:nvSpPr>
          <p:cNvPr id="5" name="Rectangle 4">
            <a:extLst>
              <a:ext uri="{FF2B5EF4-FFF2-40B4-BE49-F238E27FC236}">
                <a16:creationId xmlns:a16="http://schemas.microsoft.com/office/drawing/2014/main" id="{AE397C56-5EA9-4143-81E6-4902D9776390}"/>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37780200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27128-9B3F-742E-DBAD-FE73BF8E16AB}"/>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0A5E6F0-9EF7-E936-681A-8B9F7E52E0E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D60AE687-59ED-9FAC-DA0D-19E06316CCC0}"/>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0F106393-81DA-FE00-58B7-2136E5C1A53E}"/>
              </a:ext>
            </a:extLst>
          </p:cNvPr>
          <p:cNvSpPr/>
          <p:nvPr/>
        </p:nvSpPr>
        <p:spPr>
          <a:xfrm>
            <a:off x="0" y="59311"/>
            <a:ext cx="8667750" cy="584775"/>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“Prepare the Royal Highway”     LBW 26</a:t>
            </a:r>
          </a:p>
        </p:txBody>
      </p:sp>
      <p:sp>
        <p:nvSpPr>
          <p:cNvPr id="8" name="TextBox 7">
            <a:extLst>
              <a:ext uri="{FF2B5EF4-FFF2-40B4-BE49-F238E27FC236}">
                <a16:creationId xmlns:a16="http://schemas.microsoft.com/office/drawing/2014/main" id="{527B479C-91F6-5FD8-E1D4-25D444BB639D}"/>
              </a:ext>
            </a:extLst>
          </p:cNvPr>
          <p:cNvSpPr txBox="1"/>
          <p:nvPr/>
        </p:nvSpPr>
        <p:spPr>
          <a:xfrm>
            <a:off x="819150" y="917644"/>
            <a:ext cx="7353300" cy="5632311"/>
          </a:xfrm>
          <a:prstGeom prst="rect">
            <a:avLst/>
          </a:prstGeom>
          <a:noFill/>
        </p:spPr>
        <p:txBody>
          <a:bodyPr wrap="square">
            <a:spAutoFit/>
          </a:bodyPr>
          <a:lstStyle/>
          <a:p>
            <a:pPr marL="342900" marR="0" indent="-342900"/>
            <a:r>
              <a:rPr lang="en-US" sz="3600" dirty="0">
                <a:effectLst/>
                <a:latin typeface="Arial Rounded MT Bold" panose="020F0704030504030204" pitchFamily="34" charset="0"/>
                <a:ea typeface="MS Mincho" panose="02020609040205080304" pitchFamily="49" charset="-128"/>
              </a:rPr>
              <a:t>3	Then fling the gates wide open</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to greet your promised king!</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Your king, yet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nation</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its tribute too may bring.</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All lands will bow before him;</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their voices join your singing:  </a:t>
            </a:r>
            <a:endParaRPr lang="en-US" sz="3600" dirty="0">
              <a:latin typeface="Arial Rounded MT Bold" panose="020F0704030504030204" pitchFamily="34" charset="0"/>
              <a:ea typeface="MS Mincho" panose="02020609040205080304" pitchFamily="49" charset="-128"/>
            </a:endParaRPr>
          </a:p>
          <a:p>
            <a:pPr marL="342900" marR="0" indent="-342900"/>
            <a:endParaRPr lang="en-US" sz="3600" i="1" dirty="0">
              <a:effectLst/>
              <a:latin typeface="Arial Rounded MT Bold" panose="020F0704030504030204" pitchFamily="34" charset="0"/>
              <a:ea typeface="MS Mincho" panose="02020609040205080304" pitchFamily="49" charset="-128"/>
            </a:endParaRPr>
          </a:p>
          <a:p>
            <a:pPr marL="685800" lvl="1" indent="-342900"/>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685800" lvl="1" indent="-342900"/>
            <a:r>
              <a:rPr lang="en-US" sz="3600" dirty="0">
                <a:effectLst/>
                <a:latin typeface="Arial Rounded MT Bold" panose="020F0704030504030204" pitchFamily="34" charset="0"/>
                <a:ea typeface="MS Mincho" panose="02020609040205080304" pitchFamily="49" charset="-128"/>
              </a:rPr>
              <a:t>	Hosanna to the Lord,</a:t>
            </a:r>
            <a:endParaRPr lang="en-US" sz="3600" dirty="0">
              <a:effectLst/>
              <a:latin typeface="Arial Rounded MT Bold" panose="020F0704030504030204" pitchFamily="34" charset="0"/>
              <a:ea typeface="Times New Roman" panose="02020603050405020304" pitchFamily="18" charset="0"/>
            </a:endParaRPr>
          </a:p>
          <a:p>
            <a:pPr marL="685800" lvl="1" indent="-342900"/>
            <a:r>
              <a:rPr lang="en-US" sz="3600" dirty="0">
                <a:effectLst/>
                <a:latin typeface="Arial Rounded MT Bold" panose="020F0704030504030204" pitchFamily="34" charset="0"/>
                <a:ea typeface="MS Mincho" panose="02020609040205080304" pitchFamily="49" charset="-128"/>
              </a:rPr>
              <a:t>	for he fulfills God's word!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6195831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22228-D599-B116-53B0-D08D05585D0C}"/>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F5C3AA76-D3AE-6543-8612-0026CC4122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D22971A3-F014-1FA3-31E1-BF52F0DEDA0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2BB6BFF6-D1EB-FFAD-EC01-F68B0AC8D0D4}"/>
              </a:ext>
            </a:extLst>
          </p:cNvPr>
          <p:cNvSpPr/>
          <p:nvPr/>
        </p:nvSpPr>
        <p:spPr>
          <a:xfrm>
            <a:off x="0" y="59311"/>
            <a:ext cx="8667750" cy="584775"/>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“Prepare the Royal Highway”     LBW 26</a:t>
            </a:r>
          </a:p>
        </p:txBody>
      </p:sp>
      <p:sp>
        <p:nvSpPr>
          <p:cNvPr id="8" name="TextBox 7">
            <a:extLst>
              <a:ext uri="{FF2B5EF4-FFF2-40B4-BE49-F238E27FC236}">
                <a16:creationId xmlns:a16="http://schemas.microsoft.com/office/drawing/2014/main" id="{3DFEC420-0242-68F8-3474-186B22EE2F27}"/>
              </a:ext>
            </a:extLst>
          </p:cNvPr>
          <p:cNvSpPr txBox="1"/>
          <p:nvPr/>
        </p:nvSpPr>
        <p:spPr>
          <a:xfrm>
            <a:off x="847725" y="917644"/>
            <a:ext cx="7296150" cy="5632311"/>
          </a:xfrm>
          <a:prstGeom prst="rect">
            <a:avLst/>
          </a:prstGeom>
          <a:noFill/>
        </p:spPr>
        <p:txBody>
          <a:bodyPr wrap="square">
            <a:spAutoFit/>
          </a:bodyPr>
          <a:lstStyle/>
          <a:p>
            <a:pPr marL="342900" marR="0" indent="-342900"/>
            <a:r>
              <a:rPr lang="en-US" sz="3600" dirty="0">
                <a:effectLst/>
                <a:latin typeface="Arial Rounded MT Bold" panose="020F0704030504030204" pitchFamily="34" charset="0"/>
                <a:ea typeface="MS Mincho" panose="02020609040205080304" pitchFamily="49" charset="-128"/>
              </a:rPr>
              <a:t>4	His is no earthly kingdom;</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it comes from </a:t>
            </a:r>
            <a:r>
              <a:rPr lang="en-US" sz="3600" dirty="0" err="1">
                <a:effectLst/>
                <a:latin typeface="Arial Rounded MT Bold" panose="020F0704030504030204" pitchFamily="34" charset="0"/>
                <a:ea typeface="MS Mincho" panose="02020609040205080304" pitchFamily="49" charset="-128"/>
              </a:rPr>
              <a:t>heav'n</a:t>
            </a:r>
            <a:r>
              <a:rPr lang="en-US" sz="3600" dirty="0">
                <a:effectLst/>
                <a:latin typeface="Arial Rounded MT Bold" panose="020F0704030504030204" pitchFamily="34" charset="0"/>
                <a:ea typeface="MS Mincho" panose="02020609040205080304" pitchFamily="49" charset="-128"/>
              </a:rPr>
              <a:t> above.</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His rule is peace and freedom</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and justice, truth, and love.</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So let your praise be sounding</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for kindness so abounding:  </a:t>
            </a:r>
            <a:endParaRPr lang="en-US" sz="3600" i="1" dirty="0">
              <a:effectLst/>
              <a:latin typeface="Arial Rounded MT Bold" panose="020F0704030504030204" pitchFamily="34" charset="0"/>
              <a:ea typeface="MS Mincho" panose="02020609040205080304" pitchFamily="49" charset="-128"/>
            </a:endParaRPr>
          </a:p>
          <a:p>
            <a:pPr marL="342900" marR="0" indent="-342900"/>
            <a:endParaRPr lang="en-US" sz="3600" i="1" dirty="0">
              <a:latin typeface="Arial Rounded MT Bold" panose="020F0704030504030204" pitchFamily="34" charset="0"/>
              <a:ea typeface="MS Mincho" panose="02020609040205080304" pitchFamily="49" charset="-128"/>
            </a:endParaRPr>
          </a:p>
          <a:p>
            <a:pPr marL="685800" lvl="1" indent="-342900"/>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685800" lvl="1" indent="-342900"/>
            <a:r>
              <a:rPr lang="en-US" sz="3600" dirty="0">
                <a:effectLst/>
                <a:latin typeface="Arial Rounded MT Bold" panose="020F0704030504030204" pitchFamily="34" charset="0"/>
                <a:ea typeface="MS Mincho" panose="02020609040205080304" pitchFamily="49" charset="-128"/>
              </a:rPr>
              <a:t>	Hosanna to the Lord,</a:t>
            </a:r>
            <a:endParaRPr lang="en-US" sz="3600" dirty="0">
              <a:effectLst/>
              <a:latin typeface="Arial Rounded MT Bold" panose="020F0704030504030204" pitchFamily="34" charset="0"/>
              <a:ea typeface="Times New Roman" panose="02020603050405020304" pitchFamily="18" charset="0"/>
            </a:endParaRPr>
          </a:p>
          <a:p>
            <a:pPr marL="685800" lvl="1" indent="-342900"/>
            <a:r>
              <a:rPr lang="en-US" sz="3600" dirty="0">
                <a:effectLst/>
                <a:latin typeface="Arial Rounded MT Bold" panose="020F0704030504030204" pitchFamily="34" charset="0"/>
                <a:ea typeface="MS Mincho" panose="02020609040205080304" pitchFamily="49" charset="-128"/>
              </a:rPr>
              <a:t>	for he fulfills God's word!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994233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4" y="829580"/>
            <a:ext cx="8507003" cy="2284600"/>
          </a:xfrm>
          <a:prstGeom prst="rect">
            <a:avLst/>
          </a:prstGeom>
        </p:spPr>
        <p:txBody>
          <a:bodyPr wrap="square">
            <a:spAutoFit/>
          </a:bodyPr>
          <a:lstStyle/>
          <a:p>
            <a:pPr marL="347337" indent="-347337">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37" indent="-347337">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37" indent="-347337">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p:cNvSpPr/>
          <p:nvPr/>
        </p:nvSpPr>
        <p:spPr>
          <a:xfrm>
            <a:off x="234592" y="3316010"/>
            <a:ext cx="8507003" cy="2131289"/>
          </a:xfrm>
          <a:prstGeom prst="rect">
            <a:avLst/>
          </a:prstGeom>
        </p:spPr>
        <p:txBody>
          <a:bodyPr wrap="square">
            <a:spAutoFit/>
          </a:bodyPr>
          <a:lstStyle/>
          <a:p>
            <a:pPr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Pam Sherman</a:t>
            </a:r>
          </a:p>
        </p:txBody>
      </p:sp>
      <p:sp>
        <p:nvSpPr>
          <p:cNvPr id="8" name="Rectangle 7"/>
          <p:cNvSpPr/>
          <p:nvPr/>
        </p:nvSpPr>
        <p:spPr>
          <a:xfrm>
            <a:off x="159250" y="5609991"/>
            <a:ext cx="8676527" cy="1169551"/>
          </a:xfrm>
          <a:prstGeom prst="rect">
            <a:avLst/>
          </a:prstGeom>
        </p:spPr>
        <p:txBody>
          <a:bodyPr wrap="square">
            <a:spAutoFit/>
          </a:bodyPr>
          <a:lstStyle/>
          <a:p>
            <a:pPr>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2024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905173"/>
            <a:ext cx="9144000" cy="3814609"/>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Shower us with your Spirit, and renew our lives with your forgiveness, grace, and love.  To you be given honor and praise through Jesus Christ our Lord in the unity of the Holy Spirit, now and forever.</a:t>
            </a:r>
          </a:p>
        </p:txBody>
      </p:sp>
      <p:sp>
        <p:nvSpPr>
          <p:cNvPr id="2" name="Rectangle 1">
            <a:extLst>
              <a:ext uri="{FF2B5EF4-FFF2-40B4-BE49-F238E27FC236}">
                <a16:creationId xmlns:a16="http://schemas.microsoft.com/office/drawing/2014/main" id="{AF5FBDFA-B4EF-400F-B3C5-23C0E8FB4998}"/>
              </a:ext>
            </a:extLst>
          </p:cNvPr>
          <p:cNvSpPr/>
          <p:nvPr/>
        </p:nvSpPr>
        <p:spPr>
          <a:xfrm>
            <a:off x="2" y="3836337"/>
            <a:ext cx="9143999" cy="846386"/>
          </a:xfrm>
          <a:prstGeom prst="rect">
            <a:avLst/>
          </a:prstGeom>
        </p:spPr>
        <p:txBody>
          <a:bodyPr wrap="square">
            <a:spAutoFit/>
          </a:bodyPr>
          <a:lstStyle/>
          <a:p>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br>
              <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br>
            <a:endParaRPr lang="en-US" sz="1200" dirty="0">
              <a:latin typeface="Arial Rounded MT Bold" panose="020F0704030504030204" pitchFamily="34" charset="0"/>
            </a:endParaRPr>
          </a:p>
        </p:txBody>
      </p:sp>
      <p:sp>
        <p:nvSpPr>
          <p:cNvPr id="5" name="Rectangle 4">
            <a:extLst>
              <a:ext uri="{FF2B5EF4-FFF2-40B4-BE49-F238E27FC236}">
                <a16:creationId xmlns:a16="http://schemas.microsoft.com/office/drawing/2014/main" id="{BCBF16C0-85D7-487C-B96A-7539C738D9BD}"/>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23610838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18376</TotalTime>
  <Words>4332</Words>
  <Application>Microsoft Office PowerPoint</Application>
  <PresentationFormat>On-screen Show (4:3)</PresentationFormat>
  <Paragraphs>402</Paragraphs>
  <Slides>82</Slides>
  <Notes>57</Notes>
  <HiddenSlides>20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Arial</vt:lpstr>
      <vt:lpstr>Arial Rounded MT Bold</vt:lpstr>
      <vt:lpstr>Calibri</vt:lpstr>
      <vt:lpstr>Calibri Light</vt:lpstr>
      <vt:lpstr>Castellar</vt:lpstr>
      <vt:lpstr>Symbol</vt:lpstr>
      <vt:lpstr>Times New Roman</vt:lpstr>
      <vt:lpstr>Office Theme</vt:lpstr>
      <vt:lpstr>December 22, 2024</vt:lpstr>
      <vt:lpstr>PowerPoint Presentation</vt:lpstr>
      <vt:lpstr>PowerPoint Presentation</vt:lpstr>
      <vt:lpstr>PowerPoint Presentation</vt:lpstr>
      <vt:lpstr>PowerPoint Presentation</vt:lpstr>
      <vt:lpstr>P: Joined to Christ in the waters of baptism, we are clothed with God's mercy and forgiveness.  Let us give thanks for the gift of baptism.  Water may be poured into the font as the presiding minister gives thanks.</vt:lpstr>
      <vt:lpstr>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vt:lpstr>
      <vt:lpstr>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vt:lpstr>
      <vt:lpstr>P: Shower us with your Spirit, and renew our lives with your forgiveness, grace, and love.  To you be given honor and praise through Jesus Christ our Lord in the unity of the Holy Spirit, now and forever.</vt:lpstr>
      <vt:lpstr>PowerPoint Presentation</vt:lpstr>
      <vt:lpstr>PowerPoint Presentation</vt:lpstr>
      <vt:lpstr>PowerPoint Presentation</vt:lpstr>
      <vt:lpstr>PowerPoint Presentation</vt:lpstr>
      <vt:lpstr>Gathering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162</cp:revision>
  <dcterms:created xsi:type="dcterms:W3CDTF">2016-05-14T21:20:00Z</dcterms:created>
  <dcterms:modified xsi:type="dcterms:W3CDTF">2024-12-21T21:54:43Z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