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00" r:id="rId19"/>
    <p:sldId id="564" r:id="rId20"/>
    <p:sldId id="548" r:id="rId21"/>
    <p:sldId id="512" r:id="rId22"/>
    <p:sldId id="374" r:id="rId23"/>
    <p:sldId id="532" r:id="rId24"/>
    <p:sldId id="561" r:id="rId25"/>
    <p:sldId id="516" r:id="rId26"/>
    <p:sldId id="399" r:id="rId27"/>
    <p:sldId id="506" r:id="rId28"/>
    <p:sldId id="562" r:id="rId29"/>
    <p:sldId id="568" r:id="rId30"/>
    <p:sldId id="550" r:id="rId31"/>
    <p:sldId id="381" r:id="rId32"/>
    <p:sldId id="504" r:id="rId33"/>
    <p:sldId id="567" r:id="rId34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93" autoAdjust="0"/>
    <p:restoredTop sz="96173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780" y="114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9/7/2024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3110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2725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9/7/2024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4.png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microsoft.com/office/2007/relationships/hdphoto" Target="../media/hdphoto1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0" y="741731"/>
            <a:ext cx="9074247" cy="707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Evangelical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1" y="1336638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September 8, 2024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775527" y="2383314"/>
            <a:ext cx="2675452" cy="3138048"/>
            <a:chOff x="6007406" y="2574445"/>
            <a:chExt cx="2675452" cy="3138048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406" y="2574445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67661" y="5066162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CC8EAEF-B52F-B3A0-CC11-51FCA38A3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222" y="2033112"/>
            <a:ext cx="3992163" cy="484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September 18, 2024 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129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Thursday, September 12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Tuesday, September 24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E1E5-5FC2-43F9-86C7-1483C1B9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17635"/>
            <a:ext cx="9144000" cy="2369144"/>
          </a:xfrm>
        </p:spPr>
        <p:txBody>
          <a:bodyPr/>
          <a:lstStyle/>
          <a:p>
            <a:r>
              <a:rPr lang="en-US" sz="4800" dirty="0"/>
              <a:t>Next Meeting:</a:t>
            </a:r>
          </a:p>
          <a:p>
            <a:r>
              <a:rPr lang="en-US" sz="4800" dirty="0">
                <a:solidFill>
                  <a:srgbClr val="FF0000"/>
                </a:solidFill>
              </a:rPr>
              <a:t>September 11, 2024</a:t>
            </a:r>
          </a:p>
          <a:p>
            <a:r>
              <a:rPr lang="en-US" sz="4800" dirty="0"/>
              <a:t>@ 11:30 am</a:t>
            </a:r>
          </a:p>
          <a:p>
            <a:r>
              <a:rPr lang="en-US" sz="4800" i="1" dirty="0">
                <a:solidFill>
                  <a:srgbClr val="FF0000"/>
                </a:solidFill>
              </a:rPr>
              <a:t>(Please notice the change date!)</a:t>
            </a:r>
          </a:p>
        </p:txBody>
      </p:sp>
      <p:pic>
        <p:nvPicPr>
          <p:cNvPr id="1026" name="Picture 2" descr="welcalogoside">
            <a:extLst>
              <a:ext uri="{FF2B5EF4-FFF2-40B4-BE49-F238E27FC236}">
                <a16:creationId xmlns:a16="http://schemas.microsoft.com/office/drawing/2014/main" id="{1B6ADF3E-EC9E-41AA-8AA0-E68ADB5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610" y="393567"/>
            <a:ext cx="3866780" cy="128587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46038" y="1592834"/>
            <a:ext cx="9144000" cy="3672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842" y="3017648"/>
            <a:ext cx="905915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September 19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</a:rPr>
              <a:t>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</a:t>
            </a:r>
            <a:r>
              <a:rPr lang="en-US" sz="3200" dirty="0">
                <a:latin typeface="Arial Rounded MT Bold" panose="020F0704030504030204" pitchFamily="34" charset="0"/>
              </a:rPr>
              <a:t>Firehouse BBQ &amp; Blues,               			400 N. 8th St., Richmond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Confirmation Classes Resume on Wednesday, September 11</a:t>
            </a:r>
            <a:r>
              <a:rPr lang="en-US" sz="3000" b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 @ 6:30 pm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75354" y="2788691"/>
            <a:ext cx="759329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Arial Rounded MT Bold" panose="020F0704030504030204" pitchFamily="34" charset="0"/>
              <a:ea typeface="Osaka"/>
            </a:endParaRP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766" y="76202"/>
            <a:ext cx="4742468" cy="1728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115" y="2703156"/>
            <a:ext cx="8851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Rounded MT Bold" panose="020F0704030504030204" pitchFamily="34" charset="0"/>
              </a:rPr>
              <a:t>September 9, 2024 </a:t>
            </a:r>
            <a:r>
              <a:rPr lang="en-US" sz="36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Rounded MT Bold" panose="020F0704030504030204" pitchFamily="34" charset="0"/>
              </a:rPr>
              <a:t>@ 10:00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Purpose – Plan for the Fall Festival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Please come if you can!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936" y="-94270"/>
            <a:ext cx="6495068" cy="3035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89AE47-1949-C2C9-21E9-29D27E2DF2E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Holy Communion – Today!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122" y="1298440"/>
            <a:ext cx="89638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Communion Today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Safe for all humans (Especially sinners)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 Holy Communion Schedule</a:t>
            </a:r>
          </a:p>
          <a:p>
            <a:pPr marL="1257300" lvl="2" indent="-5715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Arial Rounded MT Bold" panose="020F0704030504030204" pitchFamily="34" charset="0"/>
              </a:rPr>
              <a:t>First and Third Sundays each month</a:t>
            </a:r>
          </a:p>
          <a:p>
            <a:pPr marL="1257300" lvl="2" indent="-5715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Arial Rounded MT Bold" panose="020F0704030504030204" pitchFamily="34" charset="0"/>
              </a:rPr>
              <a:t>All White and Red Sundays of the Church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200" r="97200">
                        <a14:foregroundMark x1="92600" y1="35400" x2="92400" y2="71600"/>
                        <a14:foregroundMark x1="92400" y1="71600" x2="82200" y2="72200"/>
                        <a14:foregroundMark x1="82200" y1="72200" x2="82000" y2="71600"/>
                        <a14:foregroundMark x1="96600" y1="39200" x2="97200" y2="82400"/>
                        <a14:foregroundMark x1="9200" y1="43200" x2="9200" y2="43200"/>
                        <a14:foregroundMark x1="10800" y1="51000" x2="10800" y2="51000"/>
                        <a14:foregroundMark x1="10200" y1="44600" x2="144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156" t="18634" b="13591"/>
          <a:stretch>
            <a:fillRect/>
          </a:stretch>
        </p:blipFill>
        <p:spPr>
          <a:xfrm>
            <a:off x="6052008" y="4553146"/>
            <a:ext cx="2978870" cy="217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00" b="94800" l="10000" r="91600">
                        <a14:foregroundMark x1="36533" y1="8800" x2="54667" y2="3800"/>
                        <a14:foregroundMark x1="54667" y1="3800" x2="63733" y2="4600"/>
                        <a14:foregroundMark x1="63733" y1="4600" x2="59067" y2="14000"/>
                        <a14:foregroundMark x1="59067" y1="14000" x2="43600" y2="7800"/>
                        <a14:foregroundMark x1="43600" y1="7800" x2="36267" y2="10200"/>
                        <a14:foregroundMark x1="36267" y1="10200" x2="35600" y2="11000"/>
                        <a14:foregroundMark x1="57067" y1="2800" x2="57067" y2="2800"/>
                        <a14:foregroundMark x1="91600" y1="53800" x2="91600" y2="53800"/>
                        <a14:foregroundMark x1="15200" y1="57600" x2="33733" y2="42400"/>
                        <a14:foregroundMark x1="33733" y1="42400" x2="44667" y2="41400"/>
                        <a14:foregroundMark x1="44667" y1="41400" x2="61200" y2="80400"/>
                        <a14:foregroundMark x1="61200" y1="80400" x2="68267" y2="89400"/>
                        <a14:foregroundMark x1="68267" y1="89400" x2="60533" y2="96000"/>
                        <a14:foregroundMark x1="60533" y1="96000" x2="47600" y2="98000"/>
                        <a14:foregroundMark x1="47600" y1="98000" x2="37333" y2="94800"/>
                        <a14:foregroundMark x1="37333" y1="94800" x2="20533" y2="73600"/>
                        <a14:foregroundMark x1="20533" y1="73600" x2="16000" y2="61200"/>
                        <a14:foregroundMark x1="16000" y1="61200" x2="15867" y2="5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50" y="4942681"/>
            <a:ext cx="2677508" cy="1785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016580"/>
            <a:ext cx="58649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Free Donuts, Juice, and Coffee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74930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to watch The Chosen TV Series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Second and Fourth Sundays @ 6:00 – 7:30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Starting This Evening!  September 8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045" y="3224507"/>
            <a:ext cx="8077986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71650" marR="0" indent="-177165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BODY:	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Eat from the food guide pyramid.</a:t>
            </a:r>
          </a:p>
          <a:p>
            <a:pPr marL="1771650" marR="0" indent="-177165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MIND:	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Smell or eat peppermint to increase alertness.</a:t>
            </a:r>
          </a:p>
          <a:p>
            <a:pPr marL="1771650" marR="0" indent="-177165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SPIRIT:	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Celebrate your family, marriage and/or relationships. 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TODAY!!!  --  After Worship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Trinity Fellowship Hall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                                             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September 18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FF0116-01CA-32A1-72F2-29930FD3ED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EE0893-8A61-9DCC-7EBF-5B29BB0A11AD}"/>
              </a:ext>
            </a:extLst>
          </p:cNvPr>
          <p:cNvSpPr txBox="1"/>
          <p:nvPr/>
        </p:nvSpPr>
        <p:spPr>
          <a:xfrm>
            <a:off x="490586" y="2302227"/>
            <a:ext cx="84460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September 28 -	WELCA Biennial Convention 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	St. John's Lutheran Church, Piqua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	Please register by September 9, 2024. 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	8 AM: Registration, Breakfast, &amp; Vendors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	8:45 AM: Gathering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	Cost: $50 [Lunch is included]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</a:rPr>
              <a:t>October 6 </a:t>
            </a:r>
            <a:r>
              <a:rPr lang="en-US" sz="2800" dirty="0">
                <a:latin typeface="Arial Rounded MT Bold" panose="020F0704030504030204" pitchFamily="34" charset="0"/>
              </a:rPr>
              <a:t>– </a:t>
            </a:r>
            <a:r>
              <a:rPr lang="en-US" sz="2800" b="1" dirty="0">
                <a:latin typeface="Arial Rounded MT Bold" panose="020F0704030504030204" pitchFamily="34" charset="0"/>
              </a:rPr>
              <a:t>Pizza Luncheon - Church Funerals Direct Seminar (After Worship)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8ED9D-BB11-05A1-6596-1C7C44A5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37" t="7632" r="13937" b="16936"/>
          <a:stretch/>
        </p:blipFill>
        <p:spPr>
          <a:xfrm>
            <a:off x="3504611" y="-2"/>
            <a:ext cx="2134778" cy="2232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5989A-4978-1FDC-9E69-F59770EE3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37" t="7632" r="13937" b="16936"/>
          <a:stretch/>
        </p:blipFill>
        <p:spPr>
          <a:xfrm>
            <a:off x="6971518" y="-1"/>
            <a:ext cx="2134778" cy="2232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AD877A-8926-8701-876B-B43A932DE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37" t="7632" r="13937" b="16936"/>
          <a:stretch/>
        </p:blipFill>
        <p:spPr>
          <a:xfrm>
            <a:off x="18850" y="0"/>
            <a:ext cx="2134778" cy="22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FF0116-01CA-32A1-72F2-29930FD3ED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FBFEF-FDA3-1F64-5016-BD6D250AB6D4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8801E-533A-507B-E647-1A78BF712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884CC-BBC6-5845-9F92-2A5FB81BD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58568"/>
            <a:ext cx="8839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Tues, Wed, &amp; Thurs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8:00 am – 12:00 noon</a:t>
            </a:r>
          </a:p>
          <a:p>
            <a:pPr marL="163830" lvl="1" indent="0"/>
            <a:endParaRPr lang="en-US" sz="1600" b="1" dirty="0">
              <a:latin typeface="Arial Rounded MT Bold" panose="020F0704030504030204" pitchFamily="34" charset="0"/>
            </a:endParaRP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Church Office: 937 692-5670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September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September 24, 2024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5623559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now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835" y="4008152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11869</TotalTime>
  <Words>1147</Words>
  <Application>Microsoft Office PowerPoint</Application>
  <PresentationFormat>On-screen Show (4:3)</PresentationFormat>
  <Paragraphs>208</Paragraphs>
  <Slides>33</Slides>
  <Notes>29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310</cp:revision>
  <cp:lastPrinted>2022-02-13T11:38:00Z</cp:lastPrinted>
  <dcterms:created xsi:type="dcterms:W3CDTF">2020-11-15T00:46:00Z</dcterms:created>
  <dcterms:modified xsi:type="dcterms:W3CDTF">2024-09-07T23:04:39Z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