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550" r:id="rId27"/>
    <p:sldId id="381" r:id="rId28"/>
    <p:sldId id="504" r:id="rId29"/>
    <p:sldId id="560" r:id="rId30"/>
    <p:sldId id="556" r:id="rId31"/>
    <p:sldId id="557" r:id="rId32"/>
    <p:sldId id="505" r:id="rId33"/>
    <p:sldId id="559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32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635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3/10/2024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4516893" y="779256"/>
            <a:ext cx="4572396" cy="10746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4664472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4516893" y="2074662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March 10,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493" y="3734775"/>
            <a:ext cx="2515196" cy="251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CA961-769B-B502-D921-D3D1C8649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85" y="425313"/>
            <a:ext cx="4370108" cy="5335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March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March 14 @10:00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March 28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March 21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Double M Diner, 537 S Broadway        			St # 104,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658" y="3581400"/>
            <a:ext cx="87661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 a friend that you have not spoken with recently.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 some balancing exercises.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Get up early and watch the sunrise.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April 4,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Summer Events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Trip To The Ark!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A1E3-4801-B905-F7A2-21E0AD94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" y="833123"/>
            <a:ext cx="4746937" cy="265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0D15-9BE5-9588-A7BC-37B13CDE6654}"/>
              </a:ext>
            </a:extLst>
          </p:cNvPr>
          <p:cNvSpPr txBox="1"/>
          <p:nvPr/>
        </p:nvSpPr>
        <p:spPr>
          <a:xfrm>
            <a:off x="4967925" y="801454"/>
            <a:ext cx="414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</a:t>
            </a:r>
            <a:r>
              <a:rPr lang="en-US" sz="3200" b="1" i="1" u="sng" dirty="0">
                <a:latin typeface="Arial Rounded MT Bold" panose="020F0704030504030204" pitchFamily="34" charset="0"/>
              </a:rPr>
              <a:t>May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Trinity Family and Friends!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Interested?  See PJ Musser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BCF6-D19A-4FD3-C8FF-54EF5CF3B952}"/>
              </a:ext>
            </a:extLst>
          </p:cNvPr>
          <p:cNvSpPr txBox="1"/>
          <p:nvPr/>
        </p:nvSpPr>
        <p:spPr>
          <a:xfrm>
            <a:off x="105160" y="3653868"/>
            <a:ext cx="5265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Adult (ages 18–59)   - $59.99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Senior (ages 60+)     - $49.99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Youth (ages 11–17)  - $31.99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Children (10 and under)	FREE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pricing before tax | parking not included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437F1-5042-A38F-B2D1-D8F2F6B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60" y="3142121"/>
            <a:ext cx="1980042" cy="3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4685122" y="1676003"/>
            <a:ext cx="4458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         @ 6:30 pm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strike="sngStrike" dirty="0">
                <a:latin typeface="Arial Rounded MT Bold" panose="020F0704030504030204" pitchFamily="34" charset="0"/>
              </a:rPr>
              <a:t>February 21, 28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</a:t>
            </a:r>
            <a:r>
              <a:rPr lang="en-US" sz="3200" strike="sngStrike" dirty="0">
                <a:latin typeface="Arial Rounded MT Bold" panose="020F0704030504030204" pitchFamily="34" charset="0"/>
              </a:rPr>
              <a:t>6</a:t>
            </a:r>
            <a:r>
              <a:rPr lang="en-US" sz="3200" dirty="0">
                <a:latin typeface="Arial Rounded MT Bold" panose="020F0704030504030204" pitchFamily="34" charset="0"/>
              </a:rPr>
              <a:t>, 13, &amp; 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9F4F-0CE6-DEE7-080F-A3150DD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42" y="1537942"/>
            <a:ext cx="2986726" cy="353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122548" y="5158026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Others PLEASE RSVP (So we know how much food to prepare)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000000"/>
                </a:solidFill>
              </a:rPr>
              <a:t>st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First Communion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636810" y="1073021"/>
            <a:ext cx="72067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Who can take First Communion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Elementary School age and above with Parent and Pastor consent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When is First Communion Class?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March 23</a:t>
            </a:r>
            <a:r>
              <a:rPr lang="en-US" sz="2800" baseline="30000" dirty="0">
                <a:latin typeface="Arial Rounded MT Bold" panose="020F0704030504030204" pitchFamily="34" charset="0"/>
              </a:rPr>
              <a:t>rd</a:t>
            </a:r>
            <a:r>
              <a:rPr lang="en-US" sz="2800" dirty="0">
                <a:latin typeface="Arial Rounded MT Bold" panose="020F0704030504030204" pitchFamily="34" charset="0"/>
              </a:rPr>
              <a:t> &amp; 30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When is First Communion?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Easter Sunday @ either Worship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75932-503A-930D-DCD6-DE525BBC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7" b="90040" l="8582" r="89179">
                        <a14:foregroundMark x1="27612" y1="90040" x2="69776" y2="86056"/>
                        <a14:foregroundMark x1="69776" y1="86056" x2="77985" y2="77291"/>
                        <a14:foregroundMark x1="77985" y1="77291" x2="57836" y2="76494"/>
                        <a14:foregroundMark x1="57836" y1="76494" x2="47761" y2="83665"/>
                        <a14:foregroundMark x1="47761" y1="83665" x2="47388" y2="84462"/>
                        <a14:foregroundMark x1="85448" y1="70120" x2="88060" y2="56574"/>
                        <a14:foregroundMark x1="88060" y1="56574" x2="76866" y2="53785"/>
                        <a14:foregroundMark x1="76866" y1="53785" x2="18657" y2="66932"/>
                        <a14:foregroundMark x1="18657" y1="66932" x2="10448" y2="77689"/>
                        <a14:foregroundMark x1="10448" y1="77689" x2="35821" y2="86454"/>
                        <a14:foregroundMark x1="35821" y1="86454" x2="23507" y2="86454"/>
                        <a14:foregroundMark x1="23507" y1="86454" x2="67910" y2="72908"/>
                        <a14:foregroundMark x1="67910" y1="72908" x2="43284" y2="70518"/>
                        <a14:foregroundMark x1="43284" y1="70518" x2="69776" y2="61753"/>
                        <a14:foregroundMark x1="69776" y1="61753" x2="70149" y2="61753"/>
                        <a14:foregroundMark x1="30970" y1="72908" x2="38806" y2="76892"/>
                        <a14:foregroundMark x1="21269" y1="68526" x2="46269" y2="64143"/>
                        <a14:foregroundMark x1="70149" y1="68924" x2="81343" y2="64542"/>
                        <a14:foregroundMark x1="9701" y1="82072" x2="13060" y2="62151"/>
                        <a14:foregroundMark x1="89179" y1="56175" x2="89925" y2="68127"/>
                        <a14:foregroundMark x1="34701" y1="29880" x2="45149" y2="20319"/>
                        <a14:foregroundMark x1="45149" y1="20319" x2="39552" y2="28287"/>
                        <a14:foregroundMark x1="33582" y1="26693" x2="39552" y2="15139"/>
                        <a14:foregroundMark x1="32836" y1="16733" x2="26493" y2="26295"/>
                        <a14:foregroundMark x1="26493" y1="26295" x2="27612" y2="27888"/>
                        <a14:foregroundMark x1="51119" y1="26295" x2="53358" y2="26295"/>
                        <a14:foregroundMark x1="52612" y1="21116" x2="55597" y2="21514"/>
                        <a14:foregroundMark x1="50000" y1="16335" x2="53358" y2="15538"/>
                        <a14:foregroundMark x1="46269" y1="12749" x2="49254" y2="10757"/>
                        <a14:foregroundMark x1="43657" y1="9163" x2="44776" y2="6773"/>
                        <a14:foregroundMark x1="41045" y1="3187" x2="40299" y2="8367"/>
                        <a14:foregroundMark x1="35448" y1="4382" x2="35448" y2="7171"/>
                        <a14:foregroundMark x1="29104" y1="5179" x2="29478" y2="8367"/>
                        <a14:foregroundMark x1="23507" y1="10359" x2="26119" y2="12351"/>
                        <a14:foregroundMark x1="19776" y1="16733" x2="22388" y2="18725"/>
                        <a14:foregroundMark x1="18284" y1="24701" x2="21642" y2="26295"/>
                        <a14:foregroundMark x1="19776" y1="30677" x2="23134" y2="2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7414"/>
            <a:ext cx="2872817" cy="2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March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March 19,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10492</TotalTime>
  <Words>1249</Words>
  <Application>Microsoft Office PowerPoint</Application>
  <PresentationFormat>On-screen Show (4:3)</PresentationFormat>
  <Paragraphs>227</Paragraphs>
  <Slides>33</Slides>
  <Notes>26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279</cp:revision>
  <cp:lastPrinted>2022-02-13T11:38:00Z</cp:lastPrinted>
  <dcterms:created xsi:type="dcterms:W3CDTF">2020-11-15T00:46:00Z</dcterms:created>
  <dcterms:modified xsi:type="dcterms:W3CDTF">2024-03-10T11:30:15Z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