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563" r:id="rId31"/>
    <p:sldId id="560" r:id="rId32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32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654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4/6/2024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56645"/>
            <a:ext cx="9144000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1441713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April 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06" y="2574445"/>
            <a:ext cx="2515196" cy="251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167661" y="5066162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CD339-B733-7AE5-8F8A-6D891CA8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7" y="1956045"/>
            <a:ext cx="4346825" cy="4737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20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April 11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April 30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May 1,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April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Huey Magoo’s, 9196 N Main St, 				Englewood, OH 45415-1123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Next Class – April 10 @ 6:30 pm – 8:30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9506" y="3429000"/>
            <a:ext cx="77970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Read to a young person.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to touch your toes.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Watch the sunset – Or an Eclipse...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April 4,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Summer Events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363922" y="1228744"/>
            <a:ext cx="874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April 28,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Trinity youth will be leading Worship!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0D553-9C2B-248F-FE77-E2FD72921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8047" r="90703">
                        <a14:foregroundMark x1="8047" y1="57222" x2="12266" y2="66667"/>
                        <a14:foregroundMark x1="41875" y1="9583" x2="43594" y2="6667"/>
                        <a14:foregroundMark x1="54844" y1="2778" x2="55781" y2="6111"/>
                        <a14:foregroundMark x1="90703" y1="45278" x2="89141" y2="45833"/>
                      </a14:backgroundRemoval>
                    </a14:imgEffect>
                  </a14:imgLayer>
                </a14:imgProps>
              </a:ext>
            </a:extLst>
          </a:blip>
          <a:srcRect b="24284"/>
          <a:stretch/>
        </p:blipFill>
        <p:spPr>
          <a:xfrm>
            <a:off x="0" y="2779729"/>
            <a:ext cx="9144000" cy="38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0">
        <p:random/>
      </p:transition>
    </mc:Choice>
    <mc:Fallback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April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April 23,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10849</TotalTime>
  <Words>1115</Words>
  <Application>Microsoft Office PowerPoint</Application>
  <PresentationFormat>On-screen Show (4:3)</PresentationFormat>
  <Paragraphs>201</Paragraphs>
  <Slides>31</Slides>
  <Notes>27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284</cp:revision>
  <cp:lastPrinted>2022-02-13T11:38:00Z</cp:lastPrinted>
  <dcterms:created xsi:type="dcterms:W3CDTF">2020-11-15T00:46:00Z</dcterms:created>
  <dcterms:modified xsi:type="dcterms:W3CDTF">2024-04-07T03:00:12Z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