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4" r:id="rId31"/>
    <p:sldId id="571" r:id="rId32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32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7/13/2025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A11F1-A765-0FEB-3357-6A24B4076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1FDC65-08E1-643E-244C-EAB0AFD35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C34F5-D1AB-4746-2F9A-BBD5666A5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46555-AADE-7C8E-AE38-B7939ABFB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9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7/13/2025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July 13,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BE6BE98-5B16-337E-AFD3-4869BA440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543754"/>
            <a:ext cx="4797488" cy="2817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16,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24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QUILTING ON July 10</a:t>
            </a:r>
            <a:r>
              <a:rPr lang="en-US" sz="32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(VBS)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17,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Sloopy’s	</a:t>
            </a:r>
          </a:p>
          <a:p>
            <a:pPr marL="1422400" lvl="4" inden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 Rounded MT Bold" panose="020F0704030504030204" pitchFamily="34" charset="0"/>
              </a:rPr>
              <a:t>      1240 Russ Rd,            	Greenville,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Sunday, July 13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Season 2, Episode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091952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Try and name the nighttime constellations/visit a planetarium. 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dirty="0">
                <a:latin typeface="Arial Rounded MT Bold" panose="020F0704030504030204" pitchFamily="34" charset="0"/>
              </a:rPr>
              <a:t>BODY:</a:t>
            </a:r>
            <a:r>
              <a:rPr lang="en-US" sz="3200" dirty="0">
                <a:latin typeface="Arial Rounded MT Bold" panose="020F0704030504030204" pitchFamily="34" charset="0"/>
              </a:rPr>
              <a:t>	Be sure to put sunscreen on.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Volunteer at church.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2BD6-CFD3-C365-CF71-8127634C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AE2E9B8-6902-B764-DAC9-6913DAF5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ANNUAL Carry-In Picnic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09152-69C4-8402-A95F-F3546BC73CF2}"/>
              </a:ext>
            </a:extLst>
          </p:cNvPr>
          <p:cNvSpPr txBox="1"/>
          <p:nvPr/>
        </p:nvSpPr>
        <p:spPr>
          <a:xfrm>
            <a:off x="131976" y="2744703"/>
            <a:ext cx="8710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TODAY!!!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Time:  After Worship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Trinity will provide Burgers/Hot Dogs, Lemonade and paper products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You provide yourself and a dish or two to share!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5DF7D-D645-24D8-132B-6A1BEA933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July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July 15,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20305</TotalTime>
  <Words>1032</Words>
  <Application>Microsoft Office PowerPoint</Application>
  <PresentationFormat>On-screen Show (4:3)</PresentationFormat>
  <Paragraphs>190</Paragraphs>
  <Slides>31</Slides>
  <Notes>27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372</cp:revision>
  <cp:lastPrinted>2025-02-08T21:29:34Z</cp:lastPrinted>
  <dcterms:created xsi:type="dcterms:W3CDTF">2020-11-15T00:46:00Z</dcterms:created>
  <dcterms:modified xsi:type="dcterms:W3CDTF">2025-07-13T06:09:22Z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