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56" r:id="rId30"/>
    <p:sldId id="557" r:id="rId31"/>
    <p:sldId id="505" r:id="rId32"/>
    <p:sldId id="559" r:id="rId33"/>
    <p:sldId id="560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2/18/2024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2355057" y="697291"/>
            <a:ext cx="4572396" cy="107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355057" y="5245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32983" y="1751497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February 18,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21" y="4158981"/>
            <a:ext cx="2515196" cy="2515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FE095-1390-D5B7-FF18-AC87E780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29" y="2487862"/>
            <a:ext cx="7718205" cy="4304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F16A6C71-4928-0557-DC08-EBF63418D53A}"/>
              </a:ext>
            </a:extLst>
          </p:cNvPr>
          <p:cNvSpPr/>
          <p:nvPr/>
        </p:nvSpPr>
        <p:spPr>
          <a:xfrm>
            <a:off x="2150155" y="2685381"/>
            <a:ext cx="4043295" cy="2902062"/>
          </a:xfrm>
          <a:prstGeom prst="noSmoking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Feb 27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March 14 @10:00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Diner, 537 S Broadway        			St # 104,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256" y="3414051"/>
            <a:ext cx="89075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a board game.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meal prepping for a month.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 a conversation with someone at church.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March 7,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Spring/Summer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6,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Church Safety and Security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003D-BC19-675C-B792-343B0A74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1" y="1099647"/>
            <a:ext cx="3431406" cy="198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47022-0860-E901-4E44-299544C08344}"/>
              </a:ext>
            </a:extLst>
          </p:cNvPr>
          <p:cNvSpPr txBox="1"/>
          <p:nvPr/>
        </p:nvSpPr>
        <p:spPr>
          <a:xfrm>
            <a:off x="254524" y="3429000"/>
            <a:ext cx="86726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Location</a:t>
            </a:r>
            <a:r>
              <a:rPr lang="en-US" sz="3600" dirty="0">
                <a:latin typeface="Arial Rounded MT Bold" panose="020F0704030504030204" pitchFamily="34" charset="0"/>
              </a:rPr>
              <a:t> - Abiding Christ Lutheran Church 326 E. Dayton Yellow Springs Rd. Fairborn, OH 45324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Cost:  $55/person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For Info</a:t>
            </a:r>
            <a:r>
              <a:rPr lang="en-US" sz="3600" dirty="0">
                <a:latin typeface="Arial Rounded MT Bold" panose="020F0704030504030204" pitchFamily="34" charset="0"/>
              </a:rPr>
              <a:t> – See Pr Mel or PJ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C1263-69E7-3829-684A-DA00EA98C93E}"/>
              </a:ext>
            </a:extLst>
          </p:cNvPr>
          <p:cNvSpPr txBox="1"/>
          <p:nvPr/>
        </p:nvSpPr>
        <p:spPr>
          <a:xfrm>
            <a:off x="3732968" y="1099647"/>
            <a:ext cx="51942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When</a:t>
            </a:r>
            <a:r>
              <a:rPr lang="en-US" sz="3600" dirty="0">
                <a:latin typeface="Arial Rounded MT Bold" panose="020F0704030504030204" pitchFamily="34" charset="0"/>
              </a:rPr>
              <a:t> - Saturday, March 09, 2024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 9:00 AM - 3:00 PM</a:t>
            </a:r>
          </a:p>
        </p:txBody>
      </p:sp>
    </p:spTree>
    <p:extLst>
      <p:ext uri="{BB962C8B-B14F-4D97-AF65-F5344CB8AC3E}">
        <p14:creationId xmlns:p14="http://schemas.microsoft.com/office/powerpoint/2010/main" val="27817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20,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9934</TotalTime>
  <Words>1210</Words>
  <Application>Microsoft Office PowerPoint</Application>
  <PresentationFormat>On-screen Show (4:3)</PresentationFormat>
  <Paragraphs>222</Paragraphs>
  <Slides>33</Slides>
  <Notes>25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275</cp:revision>
  <cp:lastPrinted>2022-02-13T11:38:00Z</cp:lastPrinted>
  <dcterms:created xsi:type="dcterms:W3CDTF">2020-11-15T00:46:00Z</dcterms:created>
  <dcterms:modified xsi:type="dcterms:W3CDTF">2024-02-18T12:06:54Z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