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65"/>
  </p:notesMasterIdLst>
  <p:sldIdLst>
    <p:sldId id="258" r:id="rId2"/>
    <p:sldId id="260" r:id="rId3"/>
    <p:sldId id="1415" r:id="rId4"/>
    <p:sldId id="1416" r:id="rId5"/>
    <p:sldId id="268" r:id="rId6"/>
    <p:sldId id="269" r:id="rId7"/>
    <p:sldId id="1417" r:id="rId8"/>
    <p:sldId id="267" r:id="rId9"/>
    <p:sldId id="1018" r:id="rId10"/>
    <p:sldId id="1964" r:id="rId11"/>
    <p:sldId id="1965" r:id="rId12"/>
    <p:sldId id="1966" r:id="rId13"/>
    <p:sldId id="1967" r:id="rId14"/>
    <p:sldId id="270" r:id="rId15"/>
    <p:sldId id="277" r:id="rId16"/>
    <p:sldId id="1536" r:id="rId17"/>
    <p:sldId id="278" r:id="rId18"/>
    <p:sldId id="1498" r:id="rId19"/>
    <p:sldId id="1968" r:id="rId20"/>
    <p:sldId id="1969" r:id="rId21"/>
    <p:sldId id="1970" r:id="rId22"/>
    <p:sldId id="1971" r:id="rId23"/>
    <p:sldId id="1972" r:id="rId24"/>
    <p:sldId id="995" r:id="rId25"/>
    <p:sldId id="1328" r:id="rId26"/>
    <p:sldId id="1963" r:id="rId27"/>
    <p:sldId id="1973" r:id="rId28"/>
    <p:sldId id="1975" r:id="rId29"/>
    <p:sldId id="1974" r:id="rId30"/>
    <p:sldId id="1976" r:id="rId31"/>
    <p:sldId id="1977" r:id="rId32"/>
    <p:sldId id="1978" r:id="rId33"/>
    <p:sldId id="1979" r:id="rId34"/>
    <p:sldId id="1980" r:id="rId35"/>
    <p:sldId id="1981" r:id="rId36"/>
    <p:sldId id="1982" r:id="rId37"/>
    <p:sldId id="1907" r:id="rId38"/>
    <p:sldId id="1908" r:id="rId39"/>
    <p:sldId id="1983" r:id="rId40"/>
    <p:sldId id="1984" r:id="rId41"/>
    <p:sldId id="1985" r:id="rId42"/>
    <p:sldId id="1448" r:id="rId43"/>
    <p:sldId id="310" r:id="rId44"/>
    <p:sldId id="1424" r:id="rId45"/>
    <p:sldId id="1425" r:id="rId46"/>
    <p:sldId id="1776" r:id="rId47"/>
    <p:sldId id="1777" r:id="rId48"/>
    <p:sldId id="1014" r:id="rId49"/>
    <p:sldId id="1291" r:id="rId50"/>
    <p:sldId id="316" r:id="rId51"/>
    <p:sldId id="317" r:id="rId52"/>
    <p:sldId id="1839" r:id="rId53"/>
    <p:sldId id="1991" r:id="rId54"/>
    <p:sldId id="485" r:id="rId55"/>
    <p:sldId id="1017" r:id="rId56"/>
    <p:sldId id="297" r:id="rId57"/>
    <p:sldId id="1986" r:id="rId58"/>
    <p:sldId id="1987" r:id="rId59"/>
    <p:sldId id="1989" r:id="rId60"/>
    <p:sldId id="1988" r:id="rId61"/>
    <p:sldId id="1990" r:id="rId62"/>
    <p:sldId id="330" r:id="rId63"/>
    <p:sldId id="1915" r:id="rId64"/>
  </p:sldIdLst>
  <p:sldSz cx="9144000" cy="6858000" type="screen4x3"/>
  <p:notesSz cx="6858000" cy="9144000"/>
  <p:defaultTextStyle>
    <a:defPPr>
      <a:defRPr lang="en-US"/>
    </a:defPPr>
    <a:lvl1pPr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1pPr>
    <a:lvl2pPr marL="342900" indent="1143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2pPr>
    <a:lvl3pPr marL="685800" indent="2286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3pPr>
    <a:lvl4pPr marL="1028700" indent="3429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4pPr>
    <a:lvl5pPr marL="1371600" indent="457200" algn="l" defTabSz="685800" rtl="0" eaLnBrk="0" fontAlgn="base" hangingPunct="0">
      <a:spcBef>
        <a:spcPct val="0"/>
      </a:spcBef>
      <a:spcAft>
        <a:spcPct val="0"/>
      </a:spcAft>
      <a:defRPr sz="1300" kern="1200">
        <a:solidFill>
          <a:schemeClr val="tx1"/>
        </a:solidFill>
        <a:latin typeface="Calibri" panose="020F0502020204030204" pitchFamily="34" charset="0"/>
        <a:ea typeface="ヒラギノ角ゴ Pro W3" pitchFamily="4" charset="-128"/>
        <a:cs typeface="+mn-cs"/>
      </a:defRPr>
    </a:lvl5pPr>
    <a:lvl6pPr marL="22860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6pPr>
    <a:lvl7pPr marL="27432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7pPr>
    <a:lvl8pPr marL="32004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8pPr>
    <a:lvl9pPr marL="3657600" algn="l" defTabSz="914400" rtl="0" eaLnBrk="1" latinLnBrk="0" hangingPunct="1">
      <a:defRPr sz="1300" kern="1200">
        <a:solidFill>
          <a:schemeClr val="tx1"/>
        </a:solidFill>
        <a:latin typeface="Calibri" panose="020F0502020204030204" pitchFamily="34" charset="0"/>
        <a:ea typeface="ヒラギノ角ゴ Pro W3" pitchFamily="4" charset="-128"/>
        <a:cs typeface="+mn-cs"/>
      </a:defRPr>
    </a:lvl9pPr>
  </p:defaultTextStyle>
  <p:extLst>
    <p:ext uri="{EFAFB233-063F-42B5-8137-9DF3F51BA10A}">
      <p15:sldGuideLst xmlns:p15="http://schemas.microsoft.com/office/powerpoint/2012/main">
        <p15:guide id="1" orient="horz" pos="2232" userDrawn="1">
          <p15:clr>
            <a:srgbClr val="A4A3A4"/>
          </p15:clr>
        </p15:guide>
        <p15:guide id="2" pos="283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09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480" autoAdjust="0"/>
    <p:restoredTop sz="94660"/>
  </p:normalViewPr>
  <p:slideViewPr>
    <p:cSldViewPr snapToGrid="0" snapToObjects="1" showGuides="1">
      <p:cViewPr varScale="1">
        <p:scale>
          <a:sx n="101" d="100"/>
          <a:sy n="101" d="100"/>
        </p:scale>
        <p:origin x="1554" y="114"/>
      </p:cViewPr>
      <p:guideLst>
        <p:guide orient="horz" pos="2232"/>
        <p:guide pos="283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6735B07E-0200-45DC-BF01-BF15172474D2}" type="datetimeFigureOut">
              <a:rPr lang="en-US"/>
              <a:t>2/23/2025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C2E7160-5CF9-415B-9465-96C8C5BE548E}" type="slidenum">
              <a:rPr lang="en-US"/>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1</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374A0-63C1-CE23-2CFB-2D98AEE86DF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BF33CFC-CAB2-E32A-7E6F-31321031EB8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1C92196-3B80-578B-8B97-FB81234F94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BE8CA5C3-1A3C-A740-10F8-630CDFA65FD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10</a:t>
            </a:fld>
            <a:endParaRPr lang="en-US" altLang="en-US"/>
          </a:p>
        </p:txBody>
      </p:sp>
    </p:spTree>
    <p:extLst>
      <p:ext uri="{BB962C8B-B14F-4D97-AF65-F5344CB8AC3E}">
        <p14:creationId xmlns:p14="http://schemas.microsoft.com/office/powerpoint/2010/main" val="6399129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2060FE-E9BC-0D9C-721E-FCB3507D3DF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18EE7D0-8D19-7B29-6BB5-553B30F8EF8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84E1FD3-5C77-FA95-A415-E9F5AD3D117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4334B302-37F0-297D-0D16-EB5044A98E3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11</a:t>
            </a:fld>
            <a:endParaRPr lang="en-US" altLang="en-US"/>
          </a:p>
        </p:txBody>
      </p:sp>
    </p:spTree>
    <p:extLst>
      <p:ext uri="{BB962C8B-B14F-4D97-AF65-F5344CB8AC3E}">
        <p14:creationId xmlns:p14="http://schemas.microsoft.com/office/powerpoint/2010/main" val="34943313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7D97D0-E816-FA2F-665B-2B3D7F0329B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293B0FE-903A-AAA5-40DB-149C27CA9EA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F4A679B-9FAE-7C64-4AFD-4B4C94A1403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1133AFC-EA07-76A0-EDDA-781B99CEDD0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12</a:t>
            </a:fld>
            <a:endParaRPr lang="en-US" altLang="en-US"/>
          </a:p>
        </p:txBody>
      </p:sp>
    </p:spTree>
    <p:extLst>
      <p:ext uri="{BB962C8B-B14F-4D97-AF65-F5344CB8AC3E}">
        <p14:creationId xmlns:p14="http://schemas.microsoft.com/office/powerpoint/2010/main" val="360573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38BDA0-0F44-0849-3F49-A2A8613AB57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5A1DCBD-FF68-032A-78AB-1F97808365B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C2F2135-115E-1D0D-7FA9-962A333B183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1BB99DA-1948-BAAD-2A83-459A9A589D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13</a:t>
            </a:fld>
            <a:endParaRPr lang="en-US" altLang="en-US"/>
          </a:p>
        </p:txBody>
      </p:sp>
    </p:spTree>
    <p:extLst>
      <p:ext uri="{BB962C8B-B14F-4D97-AF65-F5344CB8AC3E}">
        <p14:creationId xmlns:p14="http://schemas.microsoft.com/office/powerpoint/2010/main" val="22290234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14</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15</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16</a:t>
            </a:fld>
            <a:endParaRPr lang="en-US" altLang="en-US"/>
          </a:p>
        </p:txBody>
      </p:sp>
    </p:spTree>
    <p:extLst>
      <p:ext uri="{BB962C8B-B14F-4D97-AF65-F5344CB8AC3E}">
        <p14:creationId xmlns:p14="http://schemas.microsoft.com/office/powerpoint/2010/main" val="33096495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17</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18</a:t>
            </a:fld>
            <a:endParaRPr lang="en-US" altLang="en-US"/>
          </a:p>
        </p:txBody>
      </p:sp>
    </p:spTree>
    <p:extLst>
      <p:ext uri="{BB962C8B-B14F-4D97-AF65-F5344CB8AC3E}">
        <p14:creationId xmlns:p14="http://schemas.microsoft.com/office/powerpoint/2010/main" val="23801254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D5270-C4E2-B726-689B-BBE6793FFC40}"/>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F9FD65D5-EF44-C00E-7714-6FBF5C3679C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CE15082-1A22-4B00-74B9-672B16E1C81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F60F7D82-4C15-A4AF-A972-66785F021E5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19</a:t>
            </a:fld>
            <a:endParaRPr lang="en-US" altLang="en-US"/>
          </a:p>
        </p:txBody>
      </p:sp>
    </p:spTree>
    <p:extLst>
      <p:ext uri="{BB962C8B-B14F-4D97-AF65-F5344CB8AC3E}">
        <p14:creationId xmlns:p14="http://schemas.microsoft.com/office/powerpoint/2010/main" val="33298710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2</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E274E8-2327-5BAB-EF87-5CB98407D5E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7716D45-2CEE-515A-A3CD-F8F8E003AA84}"/>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04E6D76-1284-FD6C-86E0-28264F45B00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1D2EEBE0-59E9-5B4F-9184-D271EB49AC6C}"/>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20</a:t>
            </a:fld>
            <a:endParaRPr lang="en-US" altLang="en-US"/>
          </a:p>
        </p:txBody>
      </p:sp>
    </p:spTree>
    <p:extLst>
      <p:ext uri="{BB962C8B-B14F-4D97-AF65-F5344CB8AC3E}">
        <p14:creationId xmlns:p14="http://schemas.microsoft.com/office/powerpoint/2010/main" val="19020717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EAFD76-4E90-BA9A-43FA-90D49BA915B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AEE0BE6-47C7-571B-DD98-7F95DA6583F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A927B78-8EF9-DEB4-9B9A-620899F9EBE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5E22BFF5-9104-D11A-73F7-400F9A935D7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21</a:t>
            </a:fld>
            <a:endParaRPr lang="en-US" altLang="en-US"/>
          </a:p>
        </p:txBody>
      </p:sp>
    </p:spTree>
    <p:extLst>
      <p:ext uri="{BB962C8B-B14F-4D97-AF65-F5344CB8AC3E}">
        <p14:creationId xmlns:p14="http://schemas.microsoft.com/office/powerpoint/2010/main" val="25417053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A19A7F-7B09-005E-B8F9-8A112AED2C1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B43B13D-C572-344B-AC45-E050FDEEE261}"/>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CD9BFDC-A818-825F-2561-B14FE36FE88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67ACBB11-50A2-27B6-08BB-D23CBD36A6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22</a:t>
            </a:fld>
            <a:endParaRPr lang="en-US" altLang="en-US"/>
          </a:p>
        </p:txBody>
      </p:sp>
    </p:spTree>
    <p:extLst>
      <p:ext uri="{BB962C8B-B14F-4D97-AF65-F5344CB8AC3E}">
        <p14:creationId xmlns:p14="http://schemas.microsoft.com/office/powerpoint/2010/main" val="25610413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1BB4D3-D199-C9B4-088D-529DBBF4B94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B01376A-2C7E-4992-7785-6E2D6668808A}"/>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7BE11AE8-335B-E11A-7A06-314F146DD4E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050D3CCF-82D3-665E-2FAA-BE29446C10D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23</a:t>
            </a:fld>
            <a:endParaRPr lang="en-US" altLang="en-US"/>
          </a:p>
        </p:txBody>
      </p:sp>
    </p:spTree>
    <p:extLst>
      <p:ext uri="{BB962C8B-B14F-4D97-AF65-F5344CB8AC3E}">
        <p14:creationId xmlns:p14="http://schemas.microsoft.com/office/powerpoint/2010/main" val="23666048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25</a:t>
            </a:fld>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6E8E6-F2EC-2170-0D9C-03D6C23CA077}"/>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7645200-0A4A-FA4A-2514-40BF6CE3AE3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A507B7C-CA6A-1896-0E79-9A7500935FC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E9C87320-4081-F5E4-7B65-AAA44942321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26</a:t>
            </a:fld>
            <a:endParaRPr lang="en-US" altLang="en-US"/>
          </a:p>
        </p:txBody>
      </p:sp>
    </p:spTree>
    <p:extLst>
      <p:ext uri="{BB962C8B-B14F-4D97-AF65-F5344CB8AC3E}">
        <p14:creationId xmlns:p14="http://schemas.microsoft.com/office/powerpoint/2010/main" val="13838489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AC5EC-D391-04E9-0D6E-4E2AFDD77F9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850134D-9264-4A46-2DC8-D0E305A51F9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37E39FF-F242-F4C1-CFDC-0DA90B05EC2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0142AB9-6C81-D3F4-5223-6AEAEBE4664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27</a:t>
            </a:fld>
            <a:endParaRPr lang="en-US" altLang="en-US"/>
          </a:p>
        </p:txBody>
      </p:sp>
    </p:spTree>
    <p:extLst>
      <p:ext uri="{BB962C8B-B14F-4D97-AF65-F5344CB8AC3E}">
        <p14:creationId xmlns:p14="http://schemas.microsoft.com/office/powerpoint/2010/main" val="1675698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CF2BF-45E8-4137-A92D-E4AF776F10F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65AAB78E-9C94-1C4B-A034-A79C9476D71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FCB6F51-16FF-322C-F296-DB4C9FC41CA5}"/>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92F4B7E-9120-1A74-58A7-FFE4961B439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28</a:t>
            </a:fld>
            <a:endParaRPr lang="en-US" altLang="en-US"/>
          </a:p>
        </p:txBody>
      </p:sp>
    </p:spTree>
    <p:extLst>
      <p:ext uri="{BB962C8B-B14F-4D97-AF65-F5344CB8AC3E}">
        <p14:creationId xmlns:p14="http://schemas.microsoft.com/office/powerpoint/2010/main" val="40646476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BEE4D-998F-E624-8696-838D691ED77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BFA96AC-90CB-916E-284E-936DCEEAEE5C}"/>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79EDA56-1179-6FE1-4857-B1A3F188237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AA457607-2EA9-4568-62DC-743C743EB7F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29</a:t>
            </a:fld>
            <a:endParaRPr lang="en-US" altLang="en-US"/>
          </a:p>
        </p:txBody>
      </p:sp>
    </p:spTree>
    <p:extLst>
      <p:ext uri="{BB962C8B-B14F-4D97-AF65-F5344CB8AC3E}">
        <p14:creationId xmlns:p14="http://schemas.microsoft.com/office/powerpoint/2010/main" val="4740905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3</a:t>
            </a:fld>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1E1FC-D248-A7D9-7E94-6DC23DEDB5B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9289D15C-8011-E862-7D93-8BA562027E9B}"/>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AD105FC-599D-AAF2-66FE-AA09B5DBAD7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5EE1561-7906-658A-19FC-5B03DD6303F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30</a:t>
            </a:fld>
            <a:endParaRPr lang="en-US" altLang="en-US"/>
          </a:p>
        </p:txBody>
      </p:sp>
    </p:spTree>
    <p:extLst>
      <p:ext uri="{BB962C8B-B14F-4D97-AF65-F5344CB8AC3E}">
        <p14:creationId xmlns:p14="http://schemas.microsoft.com/office/powerpoint/2010/main" val="1601546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8412A-2277-A54C-D357-DA6DD71DE05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83CB190-B9DA-DF02-0727-90DE5A7071E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9943752-0E66-45B9-D9D9-7A2EF7A0E5B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8B3A73AF-737F-44C1-3A3F-3ED4D391FE3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31</a:t>
            </a:fld>
            <a:endParaRPr lang="en-US" altLang="en-US"/>
          </a:p>
        </p:txBody>
      </p:sp>
    </p:spTree>
    <p:extLst>
      <p:ext uri="{BB962C8B-B14F-4D97-AF65-F5344CB8AC3E}">
        <p14:creationId xmlns:p14="http://schemas.microsoft.com/office/powerpoint/2010/main" val="38140810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632978-8043-9BB8-2F96-43157040B8B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FD0A07B-21ED-18AC-A52F-7152CC20F53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3A77808-DCE1-D1D0-D1DB-17EC795E5FD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30088EA7-F619-38D9-6BC9-76B05B53100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32</a:t>
            </a:fld>
            <a:endParaRPr lang="en-US" altLang="en-US"/>
          </a:p>
        </p:txBody>
      </p:sp>
    </p:spTree>
    <p:extLst>
      <p:ext uri="{BB962C8B-B14F-4D97-AF65-F5344CB8AC3E}">
        <p14:creationId xmlns:p14="http://schemas.microsoft.com/office/powerpoint/2010/main" val="37846566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953DD-7EE8-B7AA-8A83-AD0641275B23}"/>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254B49B4-1315-93EF-E0F5-BF7B73F643AD}"/>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F7FC5CC-4DB3-C710-EEF5-0F72E52548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B25D711-9345-A6F5-00D8-67A2375A6F8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33</a:t>
            </a:fld>
            <a:endParaRPr lang="en-US" altLang="en-US"/>
          </a:p>
        </p:txBody>
      </p:sp>
    </p:spTree>
    <p:extLst>
      <p:ext uri="{BB962C8B-B14F-4D97-AF65-F5344CB8AC3E}">
        <p14:creationId xmlns:p14="http://schemas.microsoft.com/office/powerpoint/2010/main" val="21374469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BB971-DF13-8D97-54C2-9CABAA8F3C0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050BB83-4C01-7B7D-156D-BB7740CC77E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CAD7AED0-A6CE-5926-6895-A618766565A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05389F7B-1448-F31C-CE20-9AE756631F24}"/>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34</a:t>
            </a:fld>
            <a:endParaRPr lang="en-US" altLang="en-US"/>
          </a:p>
        </p:txBody>
      </p:sp>
    </p:spTree>
    <p:extLst>
      <p:ext uri="{BB962C8B-B14F-4D97-AF65-F5344CB8AC3E}">
        <p14:creationId xmlns:p14="http://schemas.microsoft.com/office/powerpoint/2010/main" val="5186382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19AE1-FEF0-0918-592E-1B1BF34F1396}"/>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ADD7BE5-3650-03B7-81E2-F5189E241F7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53798F9A-7130-A23B-0A3A-D806AE13F16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68E6F957-1224-3DC4-B800-DC4F0192C7D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35</a:t>
            </a:fld>
            <a:endParaRPr lang="en-US" altLang="en-US"/>
          </a:p>
        </p:txBody>
      </p:sp>
    </p:spTree>
    <p:extLst>
      <p:ext uri="{BB962C8B-B14F-4D97-AF65-F5344CB8AC3E}">
        <p14:creationId xmlns:p14="http://schemas.microsoft.com/office/powerpoint/2010/main" val="17482208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B90268-FF2E-5E53-4A60-89BA8A5826D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C51CD295-633F-93F4-A712-EBB3DFBC8E4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96398F1-01CF-E702-8DAF-577DE2C346AF}"/>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C5A42FEA-C5C9-A375-FFF8-F1A4C217F5F1}"/>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36</a:t>
            </a:fld>
            <a:endParaRPr lang="en-US" altLang="en-US"/>
          </a:p>
        </p:txBody>
      </p:sp>
    </p:spTree>
    <p:extLst>
      <p:ext uri="{BB962C8B-B14F-4D97-AF65-F5344CB8AC3E}">
        <p14:creationId xmlns:p14="http://schemas.microsoft.com/office/powerpoint/2010/main" val="21438521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175342-D0F8-3D4A-056F-584CDD541758}"/>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F522502-55F9-9E9C-D59A-60327E2CAA2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D1E1878-008C-D217-7FF5-08B1EDB7130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D1CD9D00-4786-4378-B0BD-A213F42ABD2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37</a:t>
            </a:fld>
            <a:endParaRPr lang="en-US" altLang="en-US"/>
          </a:p>
        </p:txBody>
      </p:sp>
    </p:spTree>
    <p:extLst>
      <p:ext uri="{BB962C8B-B14F-4D97-AF65-F5344CB8AC3E}">
        <p14:creationId xmlns:p14="http://schemas.microsoft.com/office/powerpoint/2010/main" val="24028143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F103E-A61F-D485-FC09-619E3D76054F}"/>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DDFFF46E-F539-4BD4-79CC-E097DEBE5178}"/>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D7459D47-635B-7AAF-337A-B3303BD825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53B7D1DF-74FF-6B7A-2DF7-1DE85568CDBD}"/>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38</a:t>
            </a:fld>
            <a:endParaRPr lang="en-US" altLang="en-US"/>
          </a:p>
        </p:txBody>
      </p:sp>
    </p:spTree>
    <p:extLst>
      <p:ext uri="{BB962C8B-B14F-4D97-AF65-F5344CB8AC3E}">
        <p14:creationId xmlns:p14="http://schemas.microsoft.com/office/powerpoint/2010/main" val="22959971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3F5826-E82B-488C-CAA8-FAA962FD29C9}"/>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FCD72E5-7C5B-124D-BF4A-699D51D1B6B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B5DA26A4-F8E1-A6FB-C02B-D2E8B0E13A4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9054091E-CD56-7F7F-558E-A8DE1AABC85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39</a:t>
            </a:fld>
            <a:endParaRPr lang="en-US" altLang="en-US"/>
          </a:p>
        </p:txBody>
      </p:sp>
    </p:spTree>
    <p:extLst>
      <p:ext uri="{BB962C8B-B14F-4D97-AF65-F5344CB8AC3E}">
        <p14:creationId xmlns:p14="http://schemas.microsoft.com/office/powerpoint/2010/main" val="2807937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4</a:t>
            </a:fld>
            <a:endParaRPr lang="en-US" altLang="en-US"/>
          </a:p>
        </p:txBody>
      </p:sp>
    </p:spTree>
    <p:extLst>
      <p:ext uri="{BB962C8B-B14F-4D97-AF65-F5344CB8AC3E}">
        <p14:creationId xmlns:p14="http://schemas.microsoft.com/office/powerpoint/2010/main" val="244772587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FA76CC-B4FE-5671-BAC3-17F46A5FECA5}"/>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8E1DF39-E155-42BB-AD00-4D5F51494F7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095F5F7-AD62-5CED-7D34-AB3C88479F9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178C8A74-8135-C9BB-5B1E-391F2DE00B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40</a:t>
            </a:fld>
            <a:endParaRPr lang="en-US" altLang="en-US"/>
          </a:p>
        </p:txBody>
      </p:sp>
    </p:spTree>
    <p:extLst>
      <p:ext uri="{BB962C8B-B14F-4D97-AF65-F5344CB8AC3E}">
        <p14:creationId xmlns:p14="http://schemas.microsoft.com/office/powerpoint/2010/main" val="11650059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EEC05-BC53-E98D-AB1B-196290E1EF0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441F5801-5ED2-2BB3-3F2B-B740EDA3CB29}"/>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A33A747F-E2D4-9DAB-94E5-56B5371DEAE9}"/>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en-US" altLang="en-US" dirty="0"/>
          </a:p>
        </p:txBody>
      </p:sp>
      <p:sp>
        <p:nvSpPr>
          <p:cNvPr id="4100" name="Slide Number Placeholder 3">
            <a:extLst>
              <a:ext uri="{FF2B5EF4-FFF2-40B4-BE49-F238E27FC236}">
                <a16:creationId xmlns:a16="http://schemas.microsoft.com/office/drawing/2014/main" id="{499BE3AB-1F26-4F04-0638-2BBB6C4E7A8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028E5D31-71DE-43FC-B19D-64395FE4C3D3}" type="slidenum">
              <a:rPr lang="en-US" altLang="en-US" smtClean="0"/>
              <a:t>41</a:t>
            </a:fld>
            <a:endParaRPr lang="en-US" altLang="en-US"/>
          </a:p>
        </p:txBody>
      </p:sp>
    </p:spTree>
    <p:extLst>
      <p:ext uri="{BB962C8B-B14F-4D97-AF65-F5344CB8AC3E}">
        <p14:creationId xmlns:p14="http://schemas.microsoft.com/office/powerpoint/2010/main" val="33651249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48</a:t>
            </a:fld>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49</a:t>
            </a:fld>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47CA0E-7E6E-CE0E-1426-8ADE8B436254}"/>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705A80B4-ABE6-1BE0-D647-C3B40F788D05}"/>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2735297A-E76A-7F20-3090-A1D0D2F01DD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339086DD-15DA-7D5A-D050-40BC8930E869}"/>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52</a:t>
            </a:fld>
            <a:endParaRPr lang="en-US" altLang="en-US"/>
          </a:p>
        </p:txBody>
      </p:sp>
    </p:spTree>
    <p:extLst>
      <p:ext uri="{BB962C8B-B14F-4D97-AF65-F5344CB8AC3E}">
        <p14:creationId xmlns:p14="http://schemas.microsoft.com/office/powerpoint/2010/main" val="38295648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F0C88-DCC3-B48A-3271-7C51F6D1141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8971BC12-EDA1-5867-A394-5AB64AE8FE83}"/>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12842DD-8C74-9273-C900-1B2B7CC746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a:extLst>
              <a:ext uri="{FF2B5EF4-FFF2-40B4-BE49-F238E27FC236}">
                <a16:creationId xmlns:a16="http://schemas.microsoft.com/office/drawing/2014/main" id="{9C4CF815-9C25-188A-88BB-0D8C6B81B81F}"/>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4A63137F-0A46-428F-8C0D-010A5FAE342B}" type="slidenum">
              <a:rPr lang="en-US" altLang="en-US" smtClean="0"/>
              <a:t>53</a:t>
            </a:fld>
            <a:endParaRPr lang="en-US" altLang="en-US"/>
          </a:p>
        </p:txBody>
      </p:sp>
    </p:spTree>
    <p:extLst>
      <p:ext uri="{BB962C8B-B14F-4D97-AF65-F5344CB8AC3E}">
        <p14:creationId xmlns:p14="http://schemas.microsoft.com/office/powerpoint/2010/main" val="310275738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55</a:t>
            </a:fld>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56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D23E55-78F3-B85D-765B-1299A238C67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4922B75-5C8E-5D51-FBC4-664DCF22A95E}"/>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1897CFC9-C8B8-8681-DD7A-479DC9A8AC42}"/>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7EE02D20-A253-41BB-5400-377058DB130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57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30462048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525C2E-4002-D3D4-0B96-2E064AC8C08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D0E20D6-63FC-075F-6E55-935EE0BB7340}"/>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4FBC3A2A-7ECF-96DA-1BD1-991223729DC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2ECCDBB3-5E3E-C825-25D2-E4801234FC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58</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26912737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5</a:t>
            </a:fld>
            <a:endParaRPr lang="en-US" altLang="en-US"/>
          </a:p>
        </p:txBody>
      </p:sp>
    </p:spTree>
    <p:extLst>
      <p:ext uri="{BB962C8B-B14F-4D97-AF65-F5344CB8AC3E}">
        <p14:creationId xmlns:p14="http://schemas.microsoft.com/office/powerpoint/2010/main" val="4016385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119157-A87A-7CBD-2A4C-817EA62432BD}"/>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AEF52390-120F-AFCD-9CD8-9989D5CB6DD7}"/>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6277453B-E48A-F089-104F-F8661BC4535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EEED3BD8-4B90-2C2A-9C5C-5C6E6EBB1D7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59</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287632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5F3C9-4B89-B195-33E5-7675250503F1}"/>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EB9E335D-7C86-456B-FC4C-11F2CA28F8A2}"/>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9F924F7C-77D1-6A22-60CA-A95EAEC5721B}"/>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681263E4-DE40-99B5-38B2-ACB89C1A56A6}"/>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60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130150608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274E6-6EE1-DBAD-99FD-0A18A583995B}"/>
            </a:ext>
          </a:extLst>
        </p:cNvPr>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B281A998-9EDF-A975-5A21-B4033EFC2C2F}"/>
              </a:ext>
            </a:extLst>
          </p:cNvPr>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0F790639-A76B-B18A-4195-04F73BD15B9D}"/>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D6014383-1EDE-502B-4E01-C7B26FDBEAB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pPr marL="0" marR="0" lvl="0" indent="0" algn="r" defTabSz="685800" rtl="0" eaLnBrk="0" fontAlgn="base" latinLnBrk="0" hangingPunct="0">
              <a:lnSpc>
                <a:spcPct val="100000"/>
              </a:lnSpc>
              <a:spcBef>
                <a:spcPct val="0"/>
              </a:spcBef>
              <a:spcAft>
                <a:spcPct val="0"/>
              </a:spcAft>
              <a:buClrTx/>
              <a:buSzTx/>
              <a:buFontTx/>
              <a:buNone/>
              <a:defRPr/>
            </a:pPr>
            <a:fld id="{B8CF6D41-10B1-425B-B453-17394AA79B69}"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ヒラギノ角ゴ Pro W3" pitchFamily="4" charset="-128"/>
                <a:cs typeface="+mn-cs"/>
              </a:rPr>
              <a:t>61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ヒラギノ角ゴ Pro W3" pitchFamily="4" charset="-128"/>
              <a:cs typeface="+mn-cs"/>
            </a:endParaRPr>
          </a:p>
        </p:txBody>
      </p:sp>
    </p:spTree>
    <p:extLst>
      <p:ext uri="{BB962C8B-B14F-4D97-AF65-F5344CB8AC3E}">
        <p14:creationId xmlns:p14="http://schemas.microsoft.com/office/powerpoint/2010/main" val="7913145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6</a:t>
            </a:fld>
            <a:endParaRPr lang="en-US" altLang="en-US"/>
          </a:p>
        </p:txBody>
      </p:sp>
    </p:spTree>
    <p:extLst>
      <p:ext uri="{BB962C8B-B14F-4D97-AF65-F5344CB8AC3E}">
        <p14:creationId xmlns:p14="http://schemas.microsoft.com/office/powerpoint/2010/main" val="15936613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a:extLst>
              <a:ext uri="{FF2B5EF4-FFF2-40B4-BE49-F238E27FC236}">
                <a16:creationId xmlns:a16="http://schemas.microsoft.com/office/drawing/2014/main" id="{0CFB9FDD-AE22-42C9-AE4F-C09CAEB961B5}"/>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a:extLst>
              <a:ext uri="{FF2B5EF4-FFF2-40B4-BE49-F238E27FC236}">
                <a16:creationId xmlns:a16="http://schemas.microsoft.com/office/drawing/2014/main" id="{F0285743-B8F3-41A9-97F1-C5B888173DE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Image: Preparing yeast dough. Copyright © tomasworks/iStock/Thinkstock. Used by permission.</a:t>
            </a:r>
          </a:p>
        </p:txBody>
      </p:sp>
      <p:sp>
        <p:nvSpPr>
          <p:cNvPr id="4100" name="Slide Number Placeholder 3">
            <a:extLst>
              <a:ext uri="{FF2B5EF4-FFF2-40B4-BE49-F238E27FC236}">
                <a16:creationId xmlns:a16="http://schemas.microsoft.com/office/drawing/2014/main" id="{9EA62F87-903D-4541-A99A-1A23C1F27E68}"/>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fld id="{B8CF6D41-10B1-425B-B453-17394AA79B69}" type="slidenum">
              <a:rPr lang="en-US" altLang="en-US" smtClean="0"/>
              <a:pPr/>
              <a:t>7</a:t>
            </a:fld>
            <a:endParaRPr lang="en-US" altLang="en-US"/>
          </a:p>
        </p:txBody>
      </p:sp>
    </p:spTree>
    <p:extLst>
      <p:ext uri="{BB962C8B-B14F-4D97-AF65-F5344CB8AC3E}">
        <p14:creationId xmlns:p14="http://schemas.microsoft.com/office/powerpoint/2010/main" val="41120187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endParaRPr lang="en-US" altLang="en-US" dirty="0"/>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8</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a:spcBef>
                <a:spcPct val="0"/>
              </a:spcBef>
            </a:pPr>
            <a:r>
              <a:rPr lang="en-US" altLang="en-US"/>
              <a:t>Image: </a:t>
            </a:r>
            <a:r>
              <a:rPr lang="en-US" altLang="en-US" i="1"/>
              <a:t>Five Loaves </a:t>
            </a:r>
            <a:r>
              <a:rPr lang="en-US" altLang="en-US"/>
              <a:t>by Caroline Coolidge Brown. Copyright © Caroline Coolidge Brown. All rights reserved. Used by permission of the artist.</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p>
            <a:fld id="{97342776-1E4B-4E16-97A4-D5358A78EB2D}" type="slidenum">
              <a:rPr lang="en-US" altLang="en-US"/>
              <a:t>9</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7"/>
            <a:ext cx="6858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7C9356E4-27AD-40F7-AE7B-F0C5F6126A42}" type="datetime1">
              <a:rPr lang="en-US" altLang="en-US"/>
              <a:t>2/23/2025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2397A87-0474-415B-9E76-F9B90C9D06B5}" type="slidenum">
              <a:rPr lang="en-US" altLang="en-US"/>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4AD432DC-7562-4F74-95D6-8254A40CF065}" type="datetime1">
              <a:rPr lang="en-US" altLang="en-US"/>
              <a:t>2/23/2025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FB85B71-AAF5-4137-BC24-D12689B218BF}" type="slidenum">
              <a:rPr lang="en-US" altLang="en-US"/>
              <a:t>‹#›</a:t>
            </a:fld>
            <a:endParaRPr lang="en-US"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6"/>
            <a:ext cx="1971675" cy="581183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2" y="365126"/>
            <a:ext cx="5800725"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0718D24A-BBE5-4F4A-8F8D-5B195E6CDFB3}" type="datetime1">
              <a:rPr lang="en-US" altLang="en-US"/>
              <a:t>2/23/2025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E9AA58-3ABE-402A-96F4-A4419A580E4C}" type="slidenum">
              <a:rPr lang="en-US" altLang="en-US"/>
              <a:t>‹#›</a:t>
            </a:fld>
            <a:endParaRPr lang="en-US"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lnSpc>
                <a:spcPct val="100000"/>
              </a:lnSpc>
              <a:spcAft>
                <a:spcPts val="600"/>
              </a:spcAft>
              <a:defRPr/>
            </a:lvl1pPr>
            <a:lvl2pPr>
              <a:lnSpc>
                <a:spcPct val="100000"/>
              </a:lnSpc>
              <a:spcAft>
                <a:spcPts val="600"/>
              </a:spcAft>
              <a:defRPr/>
            </a:lvl2pPr>
            <a:lvl3pPr>
              <a:lnSpc>
                <a:spcPct val="100000"/>
              </a:lnSpc>
              <a:spcAft>
                <a:spcPts val="600"/>
              </a:spcAft>
              <a:defRPr/>
            </a:lvl3pPr>
            <a:lvl4pPr>
              <a:lnSpc>
                <a:spcPct val="100000"/>
              </a:lnSpc>
              <a:spcAft>
                <a:spcPts val="600"/>
              </a:spcAft>
              <a:defRPr/>
            </a:lvl4pPr>
            <a:lvl5pPr>
              <a:lnSpc>
                <a:spcPct val="100000"/>
              </a:lnSpc>
              <a:spcAft>
                <a:spcPts val="6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E2A6DD66-0A80-4921-9D90-60F3DC78FD3C}" type="datetime1">
              <a:rPr lang="en-US" altLang="en-US"/>
              <a:t>2/23/2025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C3A0D83-D2C9-471C-B8DD-EAE77C2D611F}" type="slidenum">
              <a:rPr lang="en-US" altLang="en-US"/>
              <a:t>‹#›</a:t>
            </a:fld>
            <a:endParaRPr lang="en-US"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5"/>
            <a:ext cx="7886700" cy="1500187"/>
          </a:xfrm>
        </p:spPr>
        <p:txBody>
          <a:bodyPr/>
          <a:lstStyle>
            <a:lvl1pPr marL="0" indent="0">
              <a:buNone/>
              <a:defRPr sz="2400">
                <a:solidFill>
                  <a:schemeClr val="tx1"/>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9BC99B86-44DF-4112-840D-BC383EC739D9}" type="datetime1">
              <a:rPr lang="en-US" altLang="en-US"/>
              <a:t>2/23/2025</a:t>
            </a:fld>
            <a:endParaRPr lang="en-US" alt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DDED5FB4-4543-4D96-867A-388829449B21}" type="slidenum">
              <a:rPr lang="en-US" altLang="en-US"/>
              <a:t>‹#›</a:t>
            </a:fld>
            <a:endParaRPr lang="en-US"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0"/>
          </p:nvPr>
        </p:nvSpPr>
        <p:spPr/>
        <p:txBody>
          <a:bodyPr/>
          <a:lstStyle>
            <a:lvl1pPr>
              <a:defRPr/>
            </a:lvl1pPr>
          </a:lstStyle>
          <a:p>
            <a:pPr>
              <a:defRPr/>
            </a:pPr>
            <a:fld id="{1E45280E-4A6C-45E7-BC5D-1D1AE4A1B455}" type="datetime1">
              <a:rPr lang="en-US" altLang="en-US"/>
              <a:t>2/23/2025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CB80D466-9594-4CEE-BBA4-B6C4831EFF3A}" type="slidenum">
              <a:rPr lang="en-US" altLang="en-US"/>
              <a:t>‹#›</a:t>
            </a:fld>
            <a:endParaRPr lang="en-US"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7"/>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p:cNvSpPr>
            <a:spLocks noGrp="1"/>
          </p:cNvSpPr>
          <p:nvPr>
            <p:ph type="dt" sz="half" idx="10"/>
          </p:nvPr>
        </p:nvSpPr>
        <p:spPr/>
        <p:txBody>
          <a:bodyPr/>
          <a:lstStyle>
            <a:lvl1pPr>
              <a:defRPr/>
            </a:lvl1pPr>
          </a:lstStyle>
          <a:p>
            <a:pPr>
              <a:defRPr/>
            </a:pPr>
            <a:fld id="{CC82D7E7-3F0C-4169-B664-7347E4773394}" type="datetime1">
              <a:rPr lang="en-US" altLang="en-US"/>
              <a:t>2/23/2025</a:t>
            </a:fld>
            <a:endParaRPr lang="en-US" alt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B140BE0-8C60-4AEA-9015-4C55A5E14900}" type="slidenum">
              <a:rPr lang="en-US" altLang="en-US"/>
              <a:t>‹#›</a:t>
            </a:fld>
            <a:endParaRPr lang="en-US"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159CAA28-9504-4167-A3A9-57AB0BE1B178}" type="datetime1">
              <a:rPr lang="en-US" altLang="en-US"/>
              <a:t>2/23/2025</a:t>
            </a:fld>
            <a:endParaRPr lang="en-US" alt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E8C76FF-C2DD-45E7-9CE4-1808F249419A}" type="slidenum">
              <a:rPr lang="en-US" altLang="en-US"/>
              <a:t>‹#›</a:t>
            </a:fld>
            <a:endParaRPr lang="en-US"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92F1E1-63B9-4DB7-9686-C42525AD25E5}" type="datetime1">
              <a:rPr lang="en-US" altLang="en-US"/>
              <a:t>2/23/2025</a:t>
            </a:fld>
            <a:endParaRPr lang="en-US" alt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ADD6F0C9-3BAC-40B5-BDF0-49A6A5B4F47A}" type="slidenum">
              <a:rPr lang="en-US" altLang="en-US"/>
              <a:t>‹#›</a:t>
            </a:fld>
            <a:endParaRPr lang="en-US"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F4A008-4B43-4407-A57C-CEB6CF1FD35F}" type="datetime1">
              <a:rPr lang="en-US" altLang="en-US"/>
              <a:t>2/23/2025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4083B56-AADD-4F8B-A45E-B28A2398FFC7}" type="slidenum">
              <a:rPr lang="en-US" altLang="en-US"/>
              <a:t>‹#›</a:t>
            </a:fld>
            <a:endParaRPr lang="en-US"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hasCustomPrompt="1"/>
          </p:nvPr>
        </p:nvSpPr>
        <p:spPr>
          <a:xfrm>
            <a:off x="3887391" y="987428"/>
            <a:ext cx="4629150" cy="4873625"/>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Drag picture to placeholder or click icon to add</a:t>
            </a:r>
            <a:endParaRPr lang="en-US" noProof="0" dirty="0"/>
          </a:p>
        </p:txBody>
      </p:sp>
      <p:sp>
        <p:nvSpPr>
          <p:cNvPr id="4" name="Text Placeholder 3"/>
          <p:cNvSpPr>
            <a:spLocks noGrp="1"/>
          </p:cNvSpPr>
          <p:nvPr>
            <p:ph type="body" sz="half" idx="2"/>
          </p:nvPr>
        </p:nvSpPr>
        <p:spPr>
          <a:xfrm>
            <a:off x="629841" y="2057401"/>
            <a:ext cx="2949178"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78923E2-12CC-4975-AB8E-6A7692514269}" type="datetime1">
              <a:rPr lang="en-US" altLang="en-US"/>
              <a:t>2/23/2025</a:t>
            </a:fld>
            <a:endParaRPr lang="en-US" alt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4A9DF7C-AD2E-4CA8-88D8-FAA2EEA26440}" type="slidenum">
              <a:rPr lang="en-US" altLang="en-US"/>
              <a:t>‹#›</a:t>
            </a:fld>
            <a:endParaRPr lang="en-US"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stretch>
            <a:fillRect/>
          </a:stretch>
        </p:blipFill>
        <p:spPr>
          <a:xfrm>
            <a:off x="0" y="2"/>
            <a:ext cx="9144000" cy="6857999"/>
          </a:xfrm>
          <a:prstGeom prst="rect">
            <a:avLst/>
          </a:prstGeom>
        </p:spPr>
      </p:pic>
      <p:sp>
        <p:nvSpPr>
          <p:cNvPr id="1026" name="Title Placeholder 1"/>
          <p:cNvSpPr>
            <a:spLocks noGrp="1"/>
          </p:cNvSpPr>
          <p:nvPr>
            <p:ph type="title"/>
          </p:nvPr>
        </p:nvSpPr>
        <p:spPr bwMode="auto">
          <a:xfrm>
            <a:off x="628650" y="365125"/>
            <a:ext cx="78867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ltLang="en-US" dirty="0"/>
              <a:t>Click to edit Master title style</a:t>
            </a:r>
          </a:p>
        </p:txBody>
      </p:sp>
      <p:sp>
        <p:nvSpPr>
          <p:cNvPr id="1027" name="Text Placeholder 2"/>
          <p:cNvSpPr>
            <a:spLocks noGrp="1"/>
          </p:cNvSpPr>
          <p:nvPr>
            <p:ph type="body" idx="1"/>
          </p:nvPr>
        </p:nvSpPr>
        <p:spPr bwMode="auto">
          <a:xfrm>
            <a:off x="628650" y="1825625"/>
            <a:ext cx="78867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wrap="square" lIns="91440" tIns="45720" rIns="91440" bIns="45720" numCol="1" anchor="ctr" anchorCtr="0" compatLnSpc="1"/>
          <a:lstStyle>
            <a:lvl1pPr eaLnBrk="1" hangingPunct="1">
              <a:defRPr sz="1200">
                <a:solidFill>
                  <a:srgbClr val="898989"/>
                </a:solidFill>
              </a:defRPr>
            </a:lvl1pPr>
          </a:lstStyle>
          <a:p>
            <a:pPr>
              <a:defRPr/>
            </a:pPr>
            <a:fld id="{A0738838-4164-4279-AAC8-48DFFEA39D8B}" type="datetime1">
              <a:rPr lang="en-US" altLang="en-US"/>
              <a:t>2/23/2025</a:t>
            </a:fld>
            <a:endParaRPr lang="en-US"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wrap="square" lIns="91440" tIns="45720" rIns="91440" bIns="45720" numCol="1" anchor="ctr" anchorCtr="0" compatLnSpc="1"/>
          <a:lstStyle>
            <a:lvl1pPr algn="ctr" eaLnBrk="1" hangingPunct="1">
              <a:defRPr sz="1200">
                <a:solidFill>
                  <a:srgbClr val="898989"/>
                </a:solidFill>
                <a:latin typeface="Calibri" panose="020F0502020204030204" pitchFamily="34" charset="0"/>
                <a:ea typeface="+mn-ea"/>
              </a:defRPr>
            </a:lvl1pPr>
          </a:lstStyle>
          <a:p>
            <a:pPr>
              <a:defRPr/>
            </a:pPr>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wrap="square" lIns="91440" tIns="45720" rIns="91440" bIns="45720" numCol="1" anchor="ctr" anchorCtr="0" compatLnSpc="1"/>
          <a:lstStyle>
            <a:lvl1pPr algn="r" eaLnBrk="1" hangingPunct="1">
              <a:defRPr sz="1200">
                <a:solidFill>
                  <a:srgbClr val="898989"/>
                </a:solidFill>
              </a:defRPr>
            </a:lvl1pPr>
          </a:lstStyle>
          <a:p>
            <a:pPr>
              <a:defRPr/>
            </a:pPr>
            <a:fld id="{9E2C5CCA-394F-4F6E-8976-0BE5ECB64D97}" type="slidenum">
              <a:rPr lang="en-US" altLang="en-US"/>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lnSpc>
          <a:spcPct val="90000"/>
        </a:lnSpc>
        <a:spcBef>
          <a:spcPct val="0"/>
        </a:spcBef>
        <a:spcAft>
          <a:spcPct val="0"/>
        </a:spcAft>
        <a:defRPr sz="44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189" algn="l" rtl="0" fontAlgn="base">
        <a:lnSpc>
          <a:spcPct val="90000"/>
        </a:lnSpc>
        <a:spcBef>
          <a:spcPct val="0"/>
        </a:spcBef>
        <a:spcAft>
          <a:spcPct val="0"/>
        </a:spcAft>
        <a:defRPr sz="4400">
          <a:solidFill>
            <a:schemeClr val="tx1"/>
          </a:solidFill>
          <a:latin typeface="Calibri Light" panose="020F0302020204030204" charset="0"/>
        </a:defRPr>
      </a:lvl6pPr>
      <a:lvl7pPr marL="914377" algn="l" rtl="0" fontAlgn="base">
        <a:lnSpc>
          <a:spcPct val="90000"/>
        </a:lnSpc>
        <a:spcBef>
          <a:spcPct val="0"/>
        </a:spcBef>
        <a:spcAft>
          <a:spcPct val="0"/>
        </a:spcAft>
        <a:defRPr sz="4400">
          <a:solidFill>
            <a:schemeClr val="tx1"/>
          </a:solidFill>
          <a:latin typeface="Calibri Light" panose="020F0302020204030204" charset="0"/>
        </a:defRPr>
      </a:lvl7pPr>
      <a:lvl8pPr marL="1371566" algn="l" rtl="0" fontAlgn="base">
        <a:lnSpc>
          <a:spcPct val="90000"/>
        </a:lnSpc>
        <a:spcBef>
          <a:spcPct val="0"/>
        </a:spcBef>
        <a:spcAft>
          <a:spcPct val="0"/>
        </a:spcAft>
        <a:defRPr sz="4400">
          <a:solidFill>
            <a:schemeClr val="tx1"/>
          </a:solidFill>
          <a:latin typeface="Calibri Light" panose="020F0302020204030204" charset="0"/>
        </a:defRPr>
      </a:lvl8pPr>
      <a:lvl9pPr marL="1828754"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Arial Rounded MT Bold" panose="020F0704030504030204" pitchFamily="34"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4000" kern="1200">
          <a:solidFill>
            <a:schemeClr val="tx1"/>
          </a:solidFill>
          <a:latin typeface="Arial Rounded MT Bold" panose="020F0704030504030204" pitchFamily="34" charset="0"/>
          <a:ea typeface="ヒラギノ角ゴ Pro W3" pitchFamily="4" charset="-128"/>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3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video" Target="https://www.youtube.com/embed/wCaXShQdXFU?feature=oembed" TargetMode="External"/><Relationship Id="rId4" Type="http://schemas.openxmlformats.org/officeDocument/2006/relationships/image" Target="../media/image20.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p:cNvSpPr>
            <a:spLocks noGrp="1"/>
          </p:cNvSpPr>
          <p:nvPr>
            <p:ph type="title"/>
          </p:nvPr>
        </p:nvSpPr>
        <p:spPr>
          <a:xfrm>
            <a:off x="2372406" y="5814659"/>
            <a:ext cx="4246787" cy="733999"/>
          </a:xfrm>
        </p:spPr>
        <p:txBody>
          <a:bodyPr/>
          <a:lstStyle/>
          <a:p>
            <a:pPr algn="ctr" eaLnBrk="1" hangingPunct="1"/>
            <a:r>
              <a:rPr lang="en-US" altLang="en-US" sz="3200" dirty="0"/>
              <a:t>February 23, 2025</a:t>
            </a:r>
          </a:p>
        </p:txBody>
      </p:sp>
      <p:sp>
        <p:nvSpPr>
          <p:cNvPr id="4" name="Title 1"/>
          <p:cNvSpPr txBox="1"/>
          <p:nvPr/>
        </p:nvSpPr>
        <p:spPr bwMode="auto">
          <a:xfrm>
            <a:off x="1444482" y="132479"/>
            <a:ext cx="6255039" cy="116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3200" dirty="0">
                <a:latin typeface="Arial Rounded MT Bold" panose="020F0704030504030204" pitchFamily="34" charset="0"/>
              </a:rPr>
              <a:t>WELCOME!</a:t>
            </a:r>
          </a:p>
          <a:p>
            <a:pPr algn="ctr" eaLnBrk="1" hangingPunct="1"/>
            <a:r>
              <a:rPr lang="en-US" altLang="en-US" sz="3200" dirty="0">
                <a:latin typeface="Arial Rounded MT Bold" panose="020F0704030504030204" pitchFamily="34" charset="0"/>
              </a:rPr>
              <a:t>Trinity Lutheran Church</a:t>
            </a:r>
          </a:p>
        </p:txBody>
      </p:sp>
      <p:pic>
        <p:nvPicPr>
          <p:cNvPr id="2" name="Picture 1">
            <a:extLst>
              <a:ext uri="{FF2B5EF4-FFF2-40B4-BE49-F238E27FC236}">
                <a16:creationId xmlns:a16="http://schemas.microsoft.com/office/drawing/2014/main" id="{0EA7DF1D-AF75-9F24-9BB8-F4F151B24054}"/>
              </a:ext>
            </a:extLst>
          </p:cNvPr>
          <p:cNvPicPr>
            <a:picLocks noChangeAspect="1"/>
          </p:cNvPicPr>
          <p:nvPr/>
        </p:nvPicPr>
        <p:blipFill>
          <a:blip r:embed="rId3"/>
          <a:stretch>
            <a:fillRect/>
          </a:stretch>
        </p:blipFill>
        <p:spPr>
          <a:xfrm>
            <a:off x="1599942" y="1576527"/>
            <a:ext cx="5944115" cy="396274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3D6EE-0525-1F74-BDBA-22AB5D8D0838}"/>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8D3D0E49-89F8-F60B-2482-14775117EF49}"/>
              </a:ext>
            </a:extLst>
          </p:cNvPr>
          <p:cNvSpPr/>
          <p:nvPr/>
        </p:nvSpPr>
        <p:spPr>
          <a:xfrm>
            <a:off x="2" y="3675"/>
            <a:ext cx="9143999"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559</a:t>
            </a:r>
            <a:endParaRPr lang="it-IT" sz="3200" dirty="0">
              <a:solidFill>
                <a:srgbClr val="000000"/>
              </a:solidFill>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51A0D7C0-53EA-8ED2-3C7D-CA8DC120F3BA}"/>
              </a:ext>
            </a:extLst>
          </p:cNvPr>
          <p:cNvSpPr txBox="1"/>
          <p:nvPr/>
        </p:nvSpPr>
        <p:spPr>
          <a:xfrm>
            <a:off x="981075" y="1720840"/>
            <a:ext cx="6276975" cy="3416320"/>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2	My gracious Master                                                  and my God,</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assist me to proclaim,</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to spread through all                                                     the earth abroad</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the honors of your name.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78460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03E3D7-9BE0-9324-55BE-5B49B7AEEC03}"/>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9AAFD81-C11E-4CE8-D400-CDCF691DAE0D}"/>
              </a:ext>
            </a:extLst>
          </p:cNvPr>
          <p:cNvSpPr/>
          <p:nvPr/>
        </p:nvSpPr>
        <p:spPr>
          <a:xfrm>
            <a:off x="2" y="3675"/>
            <a:ext cx="9143999"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559</a:t>
            </a:r>
            <a:endParaRPr lang="it-IT" sz="3200" dirty="0">
              <a:solidFill>
                <a:srgbClr val="000000"/>
              </a:solidFill>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3D6A89C0-6AFA-1374-7263-07CBCC4ED49E}"/>
              </a:ext>
            </a:extLst>
          </p:cNvPr>
          <p:cNvSpPr txBox="1"/>
          <p:nvPr/>
        </p:nvSpPr>
        <p:spPr>
          <a:xfrm>
            <a:off x="304801" y="1720840"/>
            <a:ext cx="7791450" cy="3416320"/>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3	The name of Jesus                                        charms our fears</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and bids our sorrows cease,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sings music in                                                               the sinner’s ears,</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brings life and health and peace.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306584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FFFF94-FB7B-3849-68CA-9D11C2A89BA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E748020-2F6E-4A72-20E1-69F71CB94510}"/>
              </a:ext>
            </a:extLst>
          </p:cNvPr>
          <p:cNvSpPr/>
          <p:nvPr/>
        </p:nvSpPr>
        <p:spPr>
          <a:xfrm>
            <a:off x="2" y="3675"/>
            <a:ext cx="9143999"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559</a:t>
            </a:r>
            <a:endParaRPr lang="it-IT" sz="3200" dirty="0">
              <a:solidFill>
                <a:srgbClr val="000000"/>
              </a:solidFill>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5E3CFF6F-E297-F3C8-E0CA-FD67C7B3C9B7}"/>
              </a:ext>
            </a:extLst>
          </p:cNvPr>
          <p:cNvSpPr txBox="1"/>
          <p:nvPr/>
        </p:nvSpPr>
        <p:spPr>
          <a:xfrm>
            <a:off x="952500" y="1873240"/>
            <a:ext cx="6276975" cy="3416320"/>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4	He breaks the </a:t>
            </a:r>
            <a:r>
              <a:rPr lang="en-US" sz="3600" dirty="0" err="1">
                <a:effectLst/>
                <a:latin typeface="Arial Rounded MT Bold" panose="020F0704030504030204" pitchFamily="34" charset="0"/>
                <a:ea typeface="MS Mincho" panose="02020609040205080304" pitchFamily="49" charset="-128"/>
              </a:rPr>
              <a:t>pow’r</a:t>
            </a:r>
            <a:r>
              <a:rPr lang="en-US" sz="3600" dirty="0">
                <a:effectLst/>
                <a:latin typeface="Arial Rounded MT Bold" panose="020F0704030504030204" pitchFamily="34" charset="0"/>
                <a:ea typeface="MS Mincho" panose="02020609040205080304" pitchFamily="49" charset="-128"/>
              </a:rPr>
              <a:t>                                         of canceled sin;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he sets the </a:t>
            </a:r>
            <a:r>
              <a:rPr lang="en-US" sz="3600" dirty="0" err="1">
                <a:effectLst/>
                <a:latin typeface="Arial Rounded MT Bold" panose="020F0704030504030204" pitchFamily="34" charset="0"/>
                <a:ea typeface="MS Mincho" panose="02020609040205080304" pitchFamily="49" charset="-128"/>
              </a:rPr>
              <a:t>pris’ner</a:t>
            </a:r>
            <a:r>
              <a:rPr lang="en-US" sz="3600" dirty="0">
                <a:effectLst/>
                <a:latin typeface="Arial Rounded MT Bold" panose="020F0704030504030204" pitchFamily="34" charset="0"/>
                <a:ea typeface="MS Mincho" panose="02020609040205080304" pitchFamily="49" charset="-128"/>
              </a:rPr>
              <a:t> free.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His blood can make                                                     the foulest clean;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his blood avails for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728398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9FFAE-06FB-C174-CD3F-CB2691336ACE}"/>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A3BAD59-AEB0-BEC4-BC49-96B7E4613C02}"/>
              </a:ext>
            </a:extLst>
          </p:cNvPr>
          <p:cNvSpPr/>
          <p:nvPr/>
        </p:nvSpPr>
        <p:spPr>
          <a:xfrm>
            <a:off x="2" y="3675"/>
            <a:ext cx="9143999"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559</a:t>
            </a:r>
            <a:endParaRPr lang="it-IT" sz="3200" dirty="0">
              <a:solidFill>
                <a:srgbClr val="000000"/>
              </a:solidFill>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D1B4537A-3990-2C73-94D1-4C466568E6BD}"/>
              </a:ext>
            </a:extLst>
          </p:cNvPr>
          <p:cNvSpPr txBox="1"/>
          <p:nvPr/>
        </p:nvSpPr>
        <p:spPr>
          <a:xfrm>
            <a:off x="1085851" y="1596241"/>
            <a:ext cx="5753100" cy="3970318"/>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5	To God all glory,                                         praise, and love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be now and ever </a:t>
            </a:r>
            <a:r>
              <a:rPr lang="en-US" sz="3600" dirty="0" err="1">
                <a:effectLst/>
                <a:latin typeface="Arial Rounded MT Bold" panose="020F0704030504030204" pitchFamily="34" charset="0"/>
                <a:ea typeface="MS Mincho" panose="02020609040205080304" pitchFamily="49" charset="-128"/>
              </a:rPr>
              <a:t>giv’n</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by saints below                                                      and saints above,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the church in earth                                          and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8217400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APOSTOLIC GREETING</a:t>
            </a:r>
            <a:endParaRPr lang="en-US" sz="3200" dirty="0">
              <a:latin typeface="Arial Rounded MT Bold" panose="020F0704030504030204" pitchFamily="34" charset="0"/>
              <a:ea typeface="Calibri" panose="020F0502020204030204" pitchFamily="34" charset="0"/>
            </a:endParaRPr>
          </a:p>
        </p:txBody>
      </p:sp>
      <p:sp>
        <p:nvSpPr>
          <p:cNvPr id="3" name="Rectangle 2"/>
          <p:cNvSpPr/>
          <p:nvPr/>
        </p:nvSpPr>
        <p:spPr>
          <a:xfrm>
            <a:off x="348343" y="1103813"/>
            <a:ext cx="8432800" cy="2811539"/>
          </a:xfrm>
          <a:prstGeom prst="rect">
            <a:avLst/>
          </a:prstGeom>
        </p:spPr>
        <p:txBody>
          <a:bodyPr wrap="square">
            <a:spAutoFit/>
          </a:bodyPr>
          <a:lstStyle/>
          <a:p>
            <a:pPr marL="684514" indent="-684514">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The grace of our Lord Jesus Christ, the love of God, and the communion of the Holy Spirit be with you all.</a:t>
            </a:r>
            <a:endParaRPr lang="en-US" sz="32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0"/>
              </a:spcAft>
            </a:pPr>
            <a:r>
              <a:rPr lang="en-US" sz="3600" dirty="0">
                <a:solidFill>
                  <a:srgbClr val="000000"/>
                </a:solidFill>
                <a:latin typeface="Arial Rounded MT Bold" panose="020F0704030504030204" pitchFamily="34" charset="0"/>
                <a:ea typeface="Calibri" panose="020F0502020204030204" pitchFamily="34" charset="0"/>
              </a:rPr>
              <a:t> </a:t>
            </a:r>
            <a:endParaRPr lang="en-US" sz="3600" dirty="0">
              <a:latin typeface="Arial Rounded MT Bold" panose="020F0704030504030204" pitchFamily="34" charset="0"/>
              <a:ea typeface="Calibri" panose="020F0502020204030204" pitchFamily="34" charset="0"/>
            </a:endParaRPr>
          </a:p>
          <a:p>
            <a:pPr marL="684514" indent="-684514">
              <a:lnSpc>
                <a:spcPct val="107000"/>
              </a:lnSpc>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And also with you.</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51769"/>
            <a:ext cx="9144000" cy="637932"/>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PRAYER OF THE DAY</a:t>
            </a:r>
            <a:endParaRPr lang="en-US" sz="3200" dirty="0">
              <a:latin typeface="Arial Rounded MT Bold" panose="020F0704030504030204" pitchFamily="34" charset="0"/>
              <a:ea typeface="Calibri" panose="020F0502020204030204" pitchFamily="34" charset="0"/>
            </a:endParaRPr>
          </a:p>
        </p:txBody>
      </p:sp>
      <p:sp>
        <p:nvSpPr>
          <p:cNvPr id="5" name="Rectangle 4"/>
          <p:cNvSpPr/>
          <p:nvPr/>
        </p:nvSpPr>
        <p:spPr>
          <a:xfrm>
            <a:off x="210780" y="1201004"/>
            <a:ext cx="8047396" cy="4170372"/>
          </a:xfrm>
          <a:prstGeom prst="rect">
            <a:avLst/>
          </a:prstGeom>
        </p:spPr>
        <p:txBody>
          <a:bodyPr wrap="square">
            <a:spAutoFit/>
          </a:bodyPr>
          <a:lstStyle/>
          <a:p>
            <a:pPr marL="682608" indent="-682608">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P:	Let us pray…  Gracious God, help us embrace and extend the forgiveness and compassion we witness in Jesus’ actions.  May we live in grateful and faithful response to your immeasurable love. In Jesus’ name we pray.</a:t>
            </a:r>
          </a:p>
          <a:p>
            <a:pPr marL="682608" indent="-682608">
              <a:spcBef>
                <a:spcPts val="0"/>
              </a:spcBef>
              <a:spcAft>
                <a:spcPts val="600"/>
              </a:spcAft>
            </a:pPr>
            <a:r>
              <a:rPr lang="en-US" sz="3600" b="1" dirty="0">
                <a:solidFill>
                  <a:srgbClr val="000000"/>
                </a:solidFill>
                <a:latin typeface="Arial Rounded MT Bold" panose="020F0704030504030204" pitchFamily="34" charset="0"/>
                <a:ea typeface="Calibri" panose="020F0502020204030204" pitchFamily="34" charset="0"/>
              </a:rPr>
              <a:t>C:	Amen</a:t>
            </a:r>
            <a:endParaRPr lang="en-US" sz="3600" b="1" dirty="0">
              <a:latin typeface="Arial Rounded MT Bold" panose="020F0704030504030204" pitchFamily="34" charset="0"/>
              <a:ea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5B6DD8D-8A98-58D9-E52D-431B5A2AA177}"/>
              </a:ext>
            </a:extLst>
          </p:cNvPr>
          <p:cNvPicPr>
            <a:picLocks noChangeAspect="1"/>
          </p:cNvPicPr>
          <p:nvPr/>
        </p:nvPicPr>
        <p:blipFill>
          <a:blip r:embed="rId3"/>
          <a:stretch>
            <a:fillRect/>
          </a:stretch>
        </p:blipFill>
        <p:spPr>
          <a:xfrm>
            <a:off x="209550" y="85725"/>
            <a:ext cx="8934450" cy="4687581"/>
          </a:xfrm>
          <a:prstGeom prst="rect">
            <a:avLst/>
          </a:prstGeom>
        </p:spPr>
      </p:pic>
    </p:spTree>
    <p:extLst>
      <p:ext uri="{BB962C8B-B14F-4D97-AF65-F5344CB8AC3E}">
        <p14:creationId xmlns:p14="http://schemas.microsoft.com/office/powerpoint/2010/main" val="36533051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03585"/>
            <a:ext cx="9144000" cy="618631"/>
          </a:xfrm>
          <a:prstGeom prst="rect">
            <a:avLst/>
          </a:prstGeom>
        </p:spPr>
        <p:txBody>
          <a:bodyPr wrap="square">
            <a:spAutoFit/>
          </a:bodyPr>
          <a:lstStyle/>
          <a:p>
            <a:pPr marL="228594" indent="-228594">
              <a:lnSpc>
                <a:spcPct val="95000"/>
              </a:lnSpc>
              <a:spcBef>
                <a:spcPts val="0"/>
              </a:spcBef>
              <a:spcAft>
                <a:spcPts val="600"/>
              </a:spcAft>
              <a:buFont typeface="Symbol" panose="05050102010706020507" pitchFamily="18" charset="2"/>
              <a:buChar char=""/>
            </a:pPr>
            <a:r>
              <a:rPr lang="en-US" sz="3600" b="1" dirty="0">
                <a:latin typeface="Arial Rounded MT Bold" panose="020F0704030504030204" pitchFamily="34" charset="0"/>
                <a:ea typeface="Times New Roman" panose="02020603050405020304" pitchFamily="18" charset="0"/>
              </a:rPr>
              <a:t>Luke 7:1-17</a:t>
            </a:r>
          </a:p>
        </p:txBody>
      </p:sp>
      <p:sp>
        <p:nvSpPr>
          <p:cNvPr id="6" name="Rectangle 5"/>
          <p:cNvSpPr/>
          <p:nvPr/>
        </p:nvSpPr>
        <p:spPr>
          <a:xfrm>
            <a:off x="589166" y="1474171"/>
            <a:ext cx="7965671" cy="1926105"/>
          </a:xfrm>
          <a:prstGeom prst="rect">
            <a:avLst/>
          </a:prstGeom>
        </p:spPr>
        <p:txBody>
          <a:bodyPr wrap="square">
            <a:spAutoFit/>
          </a:bodyPr>
          <a:lstStyle/>
          <a:p>
            <a:pPr marL="685783" indent="-685783">
              <a:lnSpc>
                <a:spcPct val="107000"/>
              </a:lnSpc>
              <a:spcBef>
                <a:spcPts val="0"/>
              </a:spcBef>
              <a:spcAft>
                <a:spcPts val="800"/>
              </a:spcAft>
            </a:pPr>
            <a:r>
              <a:rPr lang="en-US" sz="3600" dirty="0">
                <a:solidFill>
                  <a:prstClr val="black"/>
                </a:solidFill>
                <a:latin typeface="Arial Rounded MT Bold" panose="020F0704030504030204" pitchFamily="34" charset="0"/>
                <a:ea typeface="Calibri" panose="020F0502020204030204" pitchFamily="34" charset="0"/>
              </a:rPr>
              <a:t>L:	Our scripture reading is from Luke, Chapter 7.</a:t>
            </a:r>
          </a:p>
          <a:p>
            <a:pPr marL="685783" indent="-685783">
              <a:lnSpc>
                <a:spcPct val="107000"/>
              </a:lnSpc>
              <a:spcBef>
                <a:spcPts val="0"/>
              </a:spcBef>
              <a:spcAft>
                <a:spcPts val="800"/>
              </a:spcAft>
            </a:pPr>
            <a:r>
              <a:rPr lang="en-US" sz="3600" b="1" dirty="0">
                <a:solidFill>
                  <a:prstClr val="black"/>
                </a:solidFill>
                <a:latin typeface="Arial Rounded MT Bold" panose="020F0704030504030204" pitchFamily="34" charset="0"/>
                <a:ea typeface="Calibri" panose="020F0502020204030204" pitchFamily="34" charset="0"/>
              </a:rPr>
              <a:t>C:  Glory to you O’ Lord! </a:t>
            </a:r>
            <a:endParaRPr lang="en-US" sz="3600" dirty="0">
              <a:solidFill>
                <a:srgbClr val="C00000"/>
              </a:solidFill>
              <a:latin typeface="Arial Rounded MT Bold" panose="020F0704030504030204" pitchFamily="34" charset="0"/>
              <a:ea typeface="Calibri" panose="020F0502020204030204" pitchFamily="34"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3BE7D2C-E49C-1B39-7C96-E080C2B57887}"/>
              </a:ext>
            </a:extLst>
          </p:cNvPr>
          <p:cNvSpPr txBox="1"/>
          <p:nvPr/>
        </p:nvSpPr>
        <p:spPr>
          <a:xfrm>
            <a:off x="115453" y="1114424"/>
            <a:ext cx="8561822" cy="5632311"/>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One of the Pharisees asked Jesus to eat with him, and he went into the Pharisee’s house and took his place at the table.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a woman in the city, who was a sinner, having learned that he was eating in the Pharisee’s house, brought an alabaster jar of ointment.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She stood behind him at his feet, weeping, and began to bathe his feet with her tears and to dry them</a:t>
            </a:r>
          </a:p>
        </p:txBody>
      </p:sp>
    </p:spTree>
    <p:extLst>
      <p:ext uri="{BB962C8B-B14F-4D97-AF65-F5344CB8AC3E}">
        <p14:creationId xmlns:p14="http://schemas.microsoft.com/office/powerpoint/2010/main" val="30343409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1ABDC-E170-EEA4-C318-113270F5639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EF3AE1D-E687-1339-5245-EE7801F0B2CF}"/>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1DB4CE91-DE20-A529-EB2D-20FD1CC5B451}"/>
              </a:ext>
            </a:extLst>
          </p:cNvPr>
          <p:cNvSpPr txBox="1"/>
          <p:nvPr/>
        </p:nvSpPr>
        <p:spPr>
          <a:xfrm>
            <a:off x="115453" y="1114424"/>
            <a:ext cx="8561822" cy="5078313"/>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with her hair. Then she continued kissing his feet and anointing them with the ointment.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39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Now when the Pharisee who had invited him saw it, he said to himself, “If this man were a prophet, he would have known who and what kind of woman this is who is touching him – that she is a sinner.”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Jesus spoke up and said to him, </a:t>
            </a:r>
          </a:p>
        </p:txBody>
      </p:sp>
    </p:spTree>
    <p:extLst>
      <p:ext uri="{BB962C8B-B14F-4D97-AF65-F5344CB8AC3E}">
        <p14:creationId xmlns:p14="http://schemas.microsoft.com/office/powerpoint/2010/main" val="37515242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3660" y="1622939"/>
            <a:ext cx="6876681" cy="3231654"/>
          </a:xfrm>
          <a:prstGeom prst="rect">
            <a:avLst/>
          </a:prstGeom>
        </p:spPr>
        <p:txBody>
          <a:bodyPr wrap="square">
            <a:spAutoFit/>
          </a:bodyPr>
          <a:lstStyle/>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Prelude - </a:t>
            </a:r>
            <a:r>
              <a:rPr lang="en-US" sz="3600" i="1" dirty="0">
                <a:solidFill>
                  <a:srgbClr val="000000"/>
                </a:solidFill>
                <a:latin typeface="Arial Rounded MT Bold" panose="020F0704030504030204" pitchFamily="34" charset="0"/>
                <a:ea typeface="Calibri" panose="020F0502020204030204" pitchFamily="34" charset="0"/>
              </a:rPr>
              <a:t>By Pam Sherman</a:t>
            </a:r>
          </a:p>
          <a:p>
            <a:pPr marL="571486" indent="-571486">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Office of the Acolyte</a:t>
            </a:r>
          </a:p>
          <a:p>
            <a:pPr marL="457189" indent="-457189">
              <a:spcAft>
                <a:spcPts val="2400"/>
              </a:spcAft>
              <a:buFont typeface="Arial" panose="020B0604020202020204" pitchFamily="34" charset="0"/>
              <a:buChar char="•"/>
            </a:pPr>
            <a:r>
              <a:rPr lang="en-US" sz="3600" b="1" dirty="0">
                <a:solidFill>
                  <a:srgbClr val="000000"/>
                </a:solidFill>
                <a:latin typeface="Arial Rounded MT Bold" panose="020F0704030504030204" pitchFamily="34" charset="0"/>
                <a:ea typeface="Calibri" panose="020F0502020204030204" pitchFamily="34" charset="0"/>
              </a:rPr>
              <a:t>Ringing of the Bell</a:t>
            </a:r>
          </a:p>
          <a:p>
            <a:pPr marL="457189" indent="-457189" defTabSz="685783">
              <a:spcAft>
                <a:spcPts val="2400"/>
              </a:spcAft>
              <a:buFont typeface="Arial" panose="020B0604020202020204" pitchFamily="34" charset="0"/>
              <a:buChar char="•"/>
              <a:defRPr/>
            </a:pPr>
            <a:r>
              <a:rPr lang="en-US" sz="3600" b="1" dirty="0">
                <a:solidFill>
                  <a:srgbClr val="000000"/>
                </a:solidFill>
                <a:latin typeface="Arial Rounded MT Bold" panose="020F0704030504030204" pitchFamily="34" charset="0"/>
                <a:ea typeface="Calibri" panose="020F0502020204030204" pitchFamily="34" charset="0"/>
              </a:rPr>
              <a:t>Welcome</a:t>
            </a:r>
            <a:endParaRPr lang="en-US" sz="1400" dirty="0"/>
          </a:p>
        </p:txBody>
      </p:sp>
      <p:sp>
        <p:nvSpPr>
          <p:cNvPr id="6" name="Rectangle 5"/>
          <p:cNvSpPr/>
          <p:nvPr/>
        </p:nvSpPr>
        <p:spPr>
          <a:xfrm>
            <a:off x="272266" y="152261"/>
            <a:ext cx="8599471" cy="1077218"/>
          </a:xfrm>
          <a:prstGeom prst="rect">
            <a:avLst/>
          </a:prstGeom>
        </p:spPr>
        <p:txBody>
          <a:bodyPr wrap="square">
            <a:spAutoFit/>
          </a:bodyPr>
          <a:lstStyle/>
          <a:p>
            <a:pPr marL="457189" indent="-457189" algn="ctr">
              <a:buFont typeface="Symbol" panose="05050102010706020507" pitchFamily="18" charset="2"/>
              <a:buChar char=""/>
            </a:pPr>
            <a:r>
              <a:rPr lang="en-US" sz="3200" b="1" dirty="0">
                <a:solidFill>
                  <a:srgbClr val="C00000"/>
                </a:solidFill>
                <a:latin typeface="Arial Rounded MT Bold" panose="020F0704030504030204" pitchFamily="34" charset="0"/>
                <a:ea typeface="Calibri" panose="020F0502020204030204" pitchFamily="34" charset="0"/>
              </a:rPr>
              <a:t>=  Please stand if able</a:t>
            </a:r>
          </a:p>
          <a:p>
            <a:pPr marL="457189" indent="-457189" algn="ctr">
              <a:buFont typeface="Arial" panose="020B0604020202020204" pitchFamily="34" charset="0"/>
              <a:buChar char="•"/>
            </a:pPr>
            <a:r>
              <a:rPr lang="en-US" sz="3200" b="1" dirty="0">
                <a:solidFill>
                  <a:srgbClr val="C00000"/>
                </a:solidFill>
                <a:latin typeface="Arial Rounded MT Bold" panose="020F0704030504030204" pitchFamily="34" charset="0"/>
                <a:ea typeface="Calibri" panose="020F0502020204030204" pitchFamily="34" charset="0"/>
              </a:rPr>
              <a:t>=  Please be seated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A50C3-DF71-9CDB-CCCD-BF45ACCD424A}"/>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2B36309-6CBD-AA73-D361-75F0A88AEB39}"/>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5560A68-1D8A-1A0C-1A48-32694548BDA2}"/>
              </a:ext>
            </a:extLst>
          </p:cNvPr>
          <p:cNvSpPr txBox="1"/>
          <p:nvPr/>
        </p:nvSpPr>
        <p:spPr>
          <a:xfrm>
            <a:off x="115453" y="1114424"/>
            <a:ext cx="8561822" cy="5078313"/>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“Simon, I have something to say to you.” “Teacher,” he replied, “Speak.”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41</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 certain creditor had two debtors; one owed five hundred denarii, and the other fifty.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42</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When they could not pay, he canceled the debts for both of them. Now which of them will love him more?”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43</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Simon answered, “I suppose the one for whom he</a:t>
            </a:r>
          </a:p>
        </p:txBody>
      </p:sp>
    </p:spTree>
    <p:extLst>
      <p:ext uri="{BB962C8B-B14F-4D97-AF65-F5344CB8AC3E}">
        <p14:creationId xmlns:p14="http://schemas.microsoft.com/office/powerpoint/2010/main" val="5026330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86500-7CDE-791C-DDB5-E8ADBD976E2F}"/>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BCBD71EA-0F1B-0656-1204-BE511FFAB62A}"/>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F2A51458-4CE3-E377-92FB-C0D40EE1FCCC}"/>
              </a:ext>
            </a:extLst>
          </p:cNvPr>
          <p:cNvSpPr txBox="1"/>
          <p:nvPr/>
        </p:nvSpPr>
        <p:spPr>
          <a:xfrm>
            <a:off x="115453" y="1114424"/>
            <a:ext cx="8561822" cy="5078313"/>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canceled the greater debt.” And Jesus said to him, “You have judged rightly.”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44</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turning toward the woman, he said to Simon, “Do you see this woman? I entered your house; you gave me no water for my feet, but she has bathed my feet with her tears and dried them with her hair.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45</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gave me no kiss, but from</a:t>
            </a:r>
          </a:p>
        </p:txBody>
      </p:sp>
    </p:spTree>
    <p:extLst>
      <p:ext uri="{BB962C8B-B14F-4D97-AF65-F5344CB8AC3E}">
        <p14:creationId xmlns:p14="http://schemas.microsoft.com/office/powerpoint/2010/main" val="15507296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09528F-30B5-DC64-2926-8F04D1CEC3F5}"/>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DB158F65-5F95-7C45-7315-E1EB0CB82730}"/>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8535D47F-8883-B6FF-AE7A-61DAD07A56F2}"/>
              </a:ext>
            </a:extLst>
          </p:cNvPr>
          <p:cNvSpPr txBox="1"/>
          <p:nvPr/>
        </p:nvSpPr>
        <p:spPr>
          <a:xfrm>
            <a:off x="115453" y="1114424"/>
            <a:ext cx="8561822" cy="5078313"/>
          </a:xfrm>
          <a:prstGeom prst="rect">
            <a:avLst/>
          </a:prstGeom>
          <a:noFill/>
        </p:spPr>
        <p:txBody>
          <a:bodyPr wrap="square">
            <a:spAutoFit/>
          </a:bodyPr>
          <a:lstStyle/>
          <a:p>
            <a:pPr marL="0" marR="0">
              <a:spcAft>
                <a:spcPts val="600"/>
              </a:spcAft>
            </a:pP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 time I came in she has not stopped kissing my feet.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46</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You did not anoint my head with oil, but she has anointed my feet with ointment.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47</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Therefore, I tell you, her sins, which were many, have been forgiven; hence she has shown great love. But the one to whom little is forgiven, loves little.”</a:t>
            </a:r>
          </a:p>
        </p:txBody>
      </p:sp>
    </p:spTree>
    <p:extLst>
      <p:ext uri="{BB962C8B-B14F-4D97-AF65-F5344CB8AC3E}">
        <p14:creationId xmlns:p14="http://schemas.microsoft.com/office/powerpoint/2010/main" val="937035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A5E94F-8BC0-DAA9-FF87-207FC98AE80D}"/>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1A6756E8-FC22-3808-529C-C44C77C06059}"/>
              </a:ext>
            </a:extLst>
          </p:cNvPr>
          <p:cNvSpPr/>
          <p:nvPr/>
        </p:nvSpPr>
        <p:spPr>
          <a:xfrm>
            <a:off x="115453" y="136309"/>
            <a:ext cx="9028547" cy="707886"/>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Luke 7:36-50</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C6EB19EF-5784-0BEB-E867-DCC56A3D5F33}"/>
              </a:ext>
            </a:extLst>
          </p:cNvPr>
          <p:cNvSpPr txBox="1"/>
          <p:nvPr/>
        </p:nvSpPr>
        <p:spPr>
          <a:xfrm>
            <a:off x="258328" y="1276349"/>
            <a:ext cx="8180822" cy="3970318"/>
          </a:xfrm>
          <a:prstGeom prst="rect">
            <a:avLst/>
          </a:prstGeom>
          <a:noFill/>
        </p:spPr>
        <p:txBody>
          <a:bodyPr wrap="square">
            <a:spAutoFit/>
          </a:bodyPr>
          <a:lstStyle/>
          <a:p>
            <a:pPr marL="0" marR="0">
              <a:spcAft>
                <a:spcPts val="600"/>
              </a:spcAft>
            </a:pP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48</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Then he said to her, “Your sins are forgiven.”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49</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But those who were at the table with him began to say among themselves, “Who is this who even forgives sins?” </a:t>
            </a:r>
            <a:r>
              <a:rPr lang="en-US" sz="3600" baseline="30000" dirty="0">
                <a:effectLst/>
                <a:latin typeface="Arial Rounded MT Bold" panose="020F0704030504030204" pitchFamily="34" charset="0"/>
                <a:ea typeface="Calibri" panose="020F0502020204030204" pitchFamily="34" charset="0"/>
                <a:cs typeface="Times New Roman" panose="02020603050405020304" pitchFamily="18" charset="0"/>
              </a:rPr>
              <a:t>50</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And he said to the woman, “Your faith has saved you; go in peace.”</a:t>
            </a:r>
          </a:p>
        </p:txBody>
      </p:sp>
    </p:spTree>
    <p:extLst>
      <p:ext uri="{BB962C8B-B14F-4D97-AF65-F5344CB8AC3E}">
        <p14:creationId xmlns:p14="http://schemas.microsoft.com/office/powerpoint/2010/main" val="3512802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628651" y="3822859"/>
          <a:ext cx="7886700" cy="457200"/>
        </p:xfrm>
        <a:graphic>
          <a:graphicData uri="http://schemas.openxmlformats.org/drawingml/2006/table">
            <a:tbl>
              <a:tblPr/>
              <a:tblGrid>
                <a:gridCol w="7886700">
                  <a:extLst>
                    <a:ext uri="{9D8B030D-6E8A-4147-A177-3AD203B41FA5}">
                      <a16:colId xmlns:a16="http://schemas.microsoft.com/office/drawing/2014/main" val="20000"/>
                    </a:ext>
                  </a:extLst>
                </a:gridCol>
              </a:tblGrid>
              <a:tr h="457200">
                <a:tc>
                  <a:txBody>
                    <a:bodyPr/>
                    <a:lstStyle/>
                    <a:p>
                      <a:pPr marL="0" marR="0" algn="l" fontAlgn="base">
                        <a:lnSpc>
                          <a:spcPts val="2720"/>
                        </a:lnSpc>
                        <a:spcBef>
                          <a:spcPts val="0"/>
                        </a:spcBef>
                        <a:spcAft>
                          <a:spcPts val="0"/>
                        </a:spcAft>
                      </a:pPr>
                      <a:r>
                        <a:rPr lang="en-US" sz="33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US" sz="12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0" marR="0" marT="0" marB="0">
                    <a:lnL>
                      <a:noFill/>
                    </a:lnL>
                    <a:lnR>
                      <a:noFill/>
                    </a:lnR>
                    <a:lnT>
                      <a:noFill/>
                    </a:lnT>
                    <a:lnB>
                      <a:noFill/>
                    </a:lnB>
                  </a:tcPr>
                </a:tc>
                <a:extLst>
                  <a:ext uri="{0D108BD9-81ED-4DB2-BD59-A6C34878D82A}">
                    <a16:rowId xmlns:a16="http://schemas.microsoft.com/office/drawing/2014/main" val="10000"/>
                  </a:ext>
                </a:extLst>
              </a:tr>
            </a:tbl>
          </a:graphicData>
        </a:graphic>
      </p:graphicFrame>
      <p:sp>
        <p:nvSpPr>
          <p:cNvPr id="6" name="TextBox 5"/>
          <p:cNvSpPr txBox="1"/>
          <p:nvPr/>
        </p:nvSpPr>
        <p:spPr>
          <a:xfrm>
            <a:off x="855518" y="1189606"/>
            <a:ext cx="7509165" cy="2227085"/>
          </a:xfrm>
          <a:prstGeom prst="rect">
            <a:avLst/>
          </a:prstGeom>
          <a:noFill/>
        </p:spPr>
        <p:txBody>
          <a:bodyPr wrap="square">
            <a:spAutoFit/>
          </a:bodyPr>
          <a:lstStyle/>
          <a:p>
            <a:pPr>
              <a:lnSpc>
                <a:spcPct val="95000"/>
              </a:lnSpc>
              <a:spcBef>
                <a:spcPts val="0"/>
              </a:spcBef>
              <a:spcAft>
                <a:spcPts val="600"/>
              </a:spcAft>
            </a:pP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200" dirty="0">
                <a:solidFill>
                  <a:srgbClr val="000000"/>
                </a:solidFill>
                <a:latin typeface="Arial Rounded MT Bold" panose="020F0704030504030204" pitchFamily="34" charset="0"/>
                <a:ea typeface="Times New Roman" panose="02020603050405020304" pitchFamily="18" charset="0"/>
                <a:cs typeface="Times New Roman" panose="02020603050405020304" pitchFamily="18" charset="0"/>
              </a:rPr>
              <a:t>R:	This is the Word of the Lord.</a:t>
            </a:r>
            <a:endParaRPr lang="en-US" sz="32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5000"/>
              </a:lnSpc>
              <a:spcBef>
                <a:spcPts val="0"/>
              </a:spcBef>
              <a:spcAft>
                <a:spcPts val="0"/>
              </a:spcAft>
            </a:pPr>
            <a:r>
              <a:rPr lang="en-US" sz="3600" dirty="0">
                <a:latin typeface="Arial Rounded MT Bold" panose="020F0704030504030204" pitchFamily="34" charset="0"/>
                <a:ea typeface="Times New Roman" panose="02020603050405020304" pitchFamily="18" charset="0"/>
                <a:cs typeface="Times New Roman" panose="02020603050405020304" pitchFamily="18" charset="0"/>
              </a:rPr>
              <a:t> </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a:p>
            <a:pPr marL="285744" indent="-285744">
              <a:lnSpc>
                <a:spcPct val="97000"/>
              </a:lnSpc>
              <a:spcBef>
                <a:spcPts val="0"/>
              </a:spcBef>
              <a:spcAft>
                <a:spcPts val="0"/>
              </a:spcAft>
            </a:pPr>
            <a:r>
              <a:rPr lang="en-US" sz="3600" b="1" dirty="0">
                <a:latin typeface="Arial Rounded MT Bold" panose="020F0704030504030204" pitchFamily="34" charset="0"/>
                <a:ea typeface="Calibri" panose="020F0502020204030204" pitchFamily="34" charset="0"/>
                <a:cs typeface="Times New Roman" panose="02020603050405020304" pitchFamily="18" charset="0"/>
              </a:rPr>
              <a:t>C:	Praise to You, O Christ</a:t>
            </a:r>
            <a:endParaRPr lang="en-US" sz="3600" dirty="0">
              <a:solidFill>
                <a:srgbClr val="C00000"/>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115453" y="136311"/>
            <a:ext cx="9028547" cy="646331"/>
          </a:xfrm>
          <a:prstGeom prst="rect">
            <a:avLst/>
          </a:prstGeom>
        </p:spPr>
        <p:txBody>
          <a:bodyPr wrap="square">
            <a:spAutoFit/>
          </a:bodyPr>
          <a:lstStyle/>
          <a:p>
            <a:pPr marL="571486" indent="-571486">
              <a:spcBef>
                <a:spcPts val="0"/>
              </a:spcBef>
              <a:spcAft>
                <a:spcPts val="600"/>
              </a:spcAft>
              <a:buFont typeface="Arial" panose="020B0604020202020204" pitchFamily="34" charset="0"/>
              <a:buChar char="•"/>
            </a:pPr>
            <a:r>
              <a:rPr lang="fr-FR" sz="3600" b="1" dirty="0">
                <a:latin typeface="Arial Rounded MT Bold" panose="020F0704030504030204" pitchFamily="34" charset="0"/>
                <a:ea typeface="Calibri" panose="020F0502020204030204" pitchFamily="34" charset="0"/>
                <a:cs typeface="Times New Roman" panose="02020603050405020304" pitchFamily="18" charset="0"/>
              </a:rPr>
              <a:t>Luke 7:36-50</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a:extLst>
              <a:ext uri="{FF2B5EF4-FFF2-40B4-BE49-F238E27FC236}">
                <a16:creationId xmlns:a16="http://schemas.microsoft.com/office/drawing/2014/main" id="{1EDDF795-EADD-E8F2-FB99-B43807962580}"/>
              </a:ext>
            </a:extLst>
          </p:cNvPr>
          <p:cNvPicPr>
            <a:picLocks noChangeAspect="1"/>
          </p:cNvPicPr>
          <p:nvPr/>
        </p:nvPicPr>
        <p:blipFill>
          <a:blip r:embed="rId3"/>
          <a:stretch>
            <a:fillRect/>
          </a:stretch>
        </p:blipFill>
        <p:spPr>
          <a:xfrm>
            <a:off x="1365226" y="1215960"/>
            <a:ext cx="6413548" cy="44260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ACE0C1-184C-253B-8AAC-891EACE2CE3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C7AC1E6-B7FA-15F1-1955-1EF39ECA7FE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65B0D08-AA85-29AE-0BD5-E6FB58334997}"/>
              </a:ext>
            </a:extLst>
          </p:cNvPr>
          <p:cNvPicPr>
            <a:picLocks noChangeAspect="1"/>
          </p:cNvPicPr>
          <p:nvPr/>
        </p:nvPicPr>
        <p:blipFill>
          <a:blip r:embed="rId3"/>
          <a:stretch>
            <a:fillRect/>
          </a:stretch>
        </p:blipFill>
        <p:spPr>
          <a:xfrm>
            <a:off x="0" y="1466734"/>
            <a:ext cx="9144000" cy="3924532"/>
          </a:xfrm>
          <a:prstGeom prst="rect">
            <a:avLst/>
          </a:prstGeom>
        </p:spPr>
      </p:pic>
    </p:spTree>
    <p:extLst>
      <p:ext uri="{BB962C8B-B14F-4D97-AF65-F5344CB8AC3E}">
        <p14:creationId xmlns:p14="http://schemas.microsoft.com/office/powerpoint/2010/main" val="237007186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F5C8A8-D361-4D32-575E-7D98CA7DA22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B57BB51-347B-15BC-D87D-6B4E810DEB30}"/>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B2E050F3-E6B3-C1E3-0F17-26A4D5B436B8}"/>
              </a:ext>
            </a:extLst>
          </p:cNvPr>
          <p:cNvPicPr>
            <a:picLocks noChangeAspect="1"/>
          </p:cNvPicPr>
          <p:nvPr/>
        </p:nvPicPr>
        <p:blipFill>
          <a:blip r:embed="rId3"/>
          <a:stretch>
            <a:fillRect/>
          </a:stretch>
        </p:blipFill>
        <p:spPr>
          <a:xfrm>
            <a:off x="18837" y="840201"/>
            <a:ext cx="9125163" cy="5989259"/>
          </a:xfrm>
          <a:prstGeom prst="rect">
            <a:avLst/>
          </a:prstGeom>
        </p:spPr>
      </p:pic>
    </p:spTree>
    <p:extLst>
      <p:ext uri="{BB962C8B-B14F-4D97-AF65-F5344CB8AC3E}">
        <p14:creationId xmlns:p14="http://schemas.microsoft.com/office/powerpoint/2010/main" val="48416621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A99B1A-3E86-3D9E-2F5C-D8B3B2F5838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7C5E0BA-7582-6D77-4A43-2E32E9838615}"/>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D6D7642A-6405-97F1-B79E-6E744E30F0A9}"/>
              </a:ext>
            </a:extLst>
          </p:cNvPr>
          <p:cNvPicPr>
            <a:picLocks noChangeAspect="1"/>
          </p:cNvPicPr>
          <p:nvPr/>
        </p:nvPicPr>
        <p:blipFill>
          <a:blip r:embed="rId3"/>
          <a:stretch>
            <a:fillRect/>
          </a:stretch>
        </p:blipFill>
        <p:spPr>
          <a:xfrm>
            <a:off x="0" y="857802"/>
            <a:ext cx="9144000" cy="5971658"/>
          </a:xfrm>
          <a:prstGeom prst="rect">
            <a:avLst/>
          </a:prstGeom>
        </p:spPr>
      </p:pic>
    </p:spTree>
    <p:extLst>
      <p:ext uri="{BB962C8B-B14F-4D97-AF65-F5344CB8AC3E}">
        <p14:creationId xmlns:p14="http://schemas.microsoft.com/office/powerpoint/2010/main" val="227315624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ED1CB-BD3C-31DA-9C15-96D58FCBC56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D0B030-54C3-79CB-A7F1-432A84B6EAC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E32DDFD2-1A8F-DBFD-AE54-2CD6E999DF61}"/>
              </a:ext>
            </a:extLst>
          </p:cNvPr>
          <p:cNvPicPr>
            <a:picLocks noChangeAspect="1"/>
          </p:cNvPicPr>
          <p:nvPr/>
        </p:nvPicPr>
        <p:blipFill>
          <a:blip r:embed="rId3"/>
          <a:stretch>
            <a:fillRect/>
          </a:stretch>
        </p:blipFill>
        <p:spPr>
          <a:xfrm>
            <a:off x="18838" y="791111"/>
            <a:ext cx="9144000" cy="6038349"/>
          </a:xfrm>
          <a:prstGeom prst="rect">
            <a:avLst/>
          </a:prstGeom>
        </p:spPr>
      </p:pic>
    </p:spTree>
    <p:extLst>
      <p:ext uri="{BB962C8B-B14F-4D97-AF65-F5344CB8AC3E}">
        <p14:creationId xmlns:p14="http://schemas.microsoft.com/office/powerpoint/2010/main" val="1239701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F40C59-3ED6-43ED-9765-58CB310E2C28}"/>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
        <p:nvSpPr>
          <p:cNvPr id="3" name="Rectangle 2">
            <a:extLst>
              <a:ext uri="{FF2B5EF4-FFF2-40B4-BE49-F238E27FC236}">
                <a16:creationId xmlns:a16="http://schemas.microsoft.com/office/drawing/2014/main" id="{84D001E0-015C-4B16-B964-C2AC839E1F82}"/>
              </a:ext>
            </a:extLst>
          </p:cNvPr>
          <p:cNvSpPr/>
          <p:nvPr/>
        </p:nvSpPr>
        <p:spPr>
          <a:xfrm>
            <a:off x="471055" y="1551709"/>
            <a:ext cx="8377381" cy="4708981"/>
          </a:xfrm>
          <a:prstGeom prst="rect">
            <a:avLst/>
          </a:prstGeom>
        </p:spPr>
        <p:txBody>
          <a:bodyPr wrap="square">
            <a:spAutoFit/>
          </a:bodyPr>
          <a:lstStyle/>
          <a:p>
            <a:pPr marL="684213" indent="-684213"/>
            <a:r>
              <a:rPr lang="en-US" sz="3200" i="1" dirty="0">
                <a:solidFill>
                  <a:srgbClr val="C00000"/>
                </a:solidFill>
                <a:latin typeface="Arial Rounded MT Bold" panose="020F0704030504030204" pitchFamily="34" charset="0"/>
              </a:rPr>
              <a:t>All may make the sign of the cross, the sign marked at baptism, as the presiding minister begins. </a:t>
            </a:r>
          </a:p>
          <a:p>
            <a:pPr marL="684213" indent="-684213"/>
            <a:endParaRPr lang="en-US" sz="1600" dirty="0">
              <a:latin typeface="Arial Rounded MT Bold" panose="020F0704030504030204" pitchFamily="34" charset="0"/>
            </a:endParaRPr>
          </a:p>
          <a:p>
            <a:pPr marL="684213" indent="-684213"/>
            <a:r>
              <a:rPr lang="en-US" sz="3200" dirty="0">
                <a:latin typeface="Arial Rounded MT Bold" panose="020F0704030504030204" pitchFamily="34" charset="0"/>
              </a:rPr>
              <a:t>P:  Blessed be the holy Trinity, </a:t>
            </a:r>
            <a:r>
              <a:rPr lang="en-US" sz="3200" dirty="0">
                <a:solidFill>
                  <a:srgbClr val="C00000"/>
                </a:solidFill>
                <a:latin typeface="Arial Rounded MT Bold" panose="020F0704030504030204" pitchFamily="34" charset="0"/>
              </a:rPr>
              <a:t>☩</a:t>
            </a:r>
            <a:r>
              <a:rPr lang="en-US" sz="3200" dirty="0">
                <a:latin typeface="Arial Rounded MT Bold" panose="020F0704030504030204" pitchFamily="34" charset="0"/>
              </a:rPr>
              <a:t> one God, the fountain of living water, the rock who gave us birth, our light and our salvation.</a:t>
            </a:r>
          </a:p>
          <a:p>
            <a:pPr marL="684213" indent="-684213"/>
            <a:endParaRPr lang="en-US" sz="1800" b="1" dirty="0">
              <a:latin typeface="Arial Rounded MT Bold" panose="020F0704030504030204" pitchFamily="34" charset="0"/>
            </a:endParaRPr>
          </a:p>
          <a:p>
            <a:pPr marL="684213" indent="-684213"/>
            <a:r>
              <a:rPr lang="en-US" sz="3600" b="1" dirty="0">
                <a:latin typeface="Arial Rounded MT Bold" panose="020F0704030504030204" pitchFamily="34" charset="0"/>
              </a:rPr>
              <a:t>C:  Amen.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CDFF70-CB75-3E49-8E99-CDE461427C8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EBB4380-C575-584C-3D30-2D170FEA5850}"/>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0E99EB9B-46EF-6C51-D080-75F1538B167C}"/>
              </a:ext>
            </a:extLst>
          </p:cNvPr>
          <p:cNvPicPr>
            <a:picLocks noChangeAspect="1"/>
          </p:cNvPicPr>
          <p:nvPr/>
        </p:nvPicPr>
        <p:blipFill>
          <a:blip r:embed="rId3"/>
          <a:stretch>
            <a:fillRect/>
          </a:stretch>
        </p:blipFill>
        <p:spPr>
          <a:xfrm>
            <a:off x="18837" y="1129516"/>
            <a:ext cx="9104615" cy="5690384"/>
          </a:xfrm>
          <a:prstGeom prst="rect">
            <a:avLst/>
          </a:prstGeom>
        </p:spPr>
      </p:pic>
    </p:spTree>
    <p:extLst>
      <p:ext uri="{BB962C8B-B14F-4D97-AF65-F5344CB8AC3E}">
        <p14:creationId xmlns:p14="http://schemas.microsoft.com/office/powerpoint/2010/main" val="32088013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792D6D-983D-8CD6-D634-F3A7D976933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383CD54-9994-2BE6-3BF7-8D136247295F}"/>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5" name="Picture 4" descr="A person in a suit and tie&#10;&#10;AI-generated content may be incorrect.">
            <a:extLst>
              <a:ext uri="{FF2B5EF4-FFF2-40B4-BE49-F238E27FC236}">
                <a16:creationId xmlns:a16="http://schemas.microsoft.com/office/drawing/2014/main" id="{20DA0C6C-6246-7E51-71B6-286727009787}"/>
              </a:ext>
            </a:extLst>
          </p:cNvPr>
          <p:cNvPicPr>
            <a:picLocks noChangeAspect="1"/>
          </p:cNvPicPr>
          <p:nvPr/>
        </p:nvPicPr>
        <p:blipFill>
          <a:blip r:embed="rId3"/>
          <a:stretch>
            <a:fillRect/>
          </a:stretch>
        </p:blipFill>
        <p:spPr>
          <a:xfrm>
            <a:off x="2890801" y="1102555"/>
            <a:ext cx="3209998" cy="519901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8327870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C9FF24-7CB4-80F3-81BA-D78E7EB1806E}"/>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397082BA-1E76-6523-DA55-569D4AD1189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C0092FB8-CEE2-BD96-ECD1-3E30778B7A0B}"/>
              </a:ext>
            </a:extLst>
          </p:cNvPr>
          <p:cNvPicPr>
            <a:picLocks noChangeAspect="1"/>
          </p:cNvPicPr>
          <p:nvPr/>
        </p:nvPicPr>
        <p:blipFill>
          <a:blip r:embed="rId3"/>
          <a:stretch>
            <a:fillRect/>
          </a:stretch>
        </p:blipFill>
        <p:spPr>
          <a:xfrm>
            <a:off x="18838" y="1731527"/>
            <a:ext cx="9104615" cy="5097933"/>
          </a:xfrm>
          <a:prstGeom prst="rect">
            <a:avLst/>
          </a:prstGeom>
        </p:spPr>
      </p:pic>
    </p:spTree>
    <p:extLst>
      <p:ext uri="{BB962C8B-B14F-4D97-AF65-F5344CB8AC3E}">
        <p14:creationId xmlns:p14="http://schemas.microsoft.com/office/powerpoint/2010/main" val="42631389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271E76-2A64-8463-0961-46134148B7C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4EC1349-34D7-7EAC-E04D-F4B5254EE08B}"/>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8A7B27E1-9F42-A925-DE9C-DF2C96ED6450}"/>
              </a:ext>
            </a:extLst>
          </p:cNvPr>
          <p:cNvPicPr>
            <a:picLocks noChangeAspect="1"/>
          </p:cNvPicPr>
          <p:nvPr/>
        </p:nvPicPr>
        <p:blipFill>
          <a:blip r:embed="rId3"/>
          <a:srcRect l="7711" r="35102"/>
          <a:stretch/>
        </p:blipFill>
        <p:spPr>
          <a:xfrm>
            <a:off x="142876" y="1171575"/>
            <a:ext cx="4260850" cy="4191000"/>
          </a:xfrm>
          <a:prstGeom prst="rect">
            <a:avLst/>
          </a:prstGeom>
        </p:spPr>
      </p:pic>
      <p:pic>
        <p:nvPicPr>
          <p:cNvPr id="7" name="Picture 6" descr="A person in red swim trunks carrying a red floater in the ocean&#10;&#10;AI-generated content may be incorrect.">
            <a:extLst>
              <a:ext uri="{FF2B5EF4-FFF2-40B4-BE49-F238E27FC236}">
                <a16:creationId xmlns:a16="http://schemas.microsoft.com/office/drawing/2014/main" id="{878D3C12-91EC-46C9-0A0D-F9B6597B9632}"/>
              </a:ext>
            </a:extLst>
          </p:cNvPr>
          <p:cNvPicPr>
            <a:picLocks noChangeAspect="1"/>
          </p:cNvPicPr>
          <p:nvPr/>
        </p:nvPicPr>
        <p:blipFill>
          <a:blip r:embed="rId4"/>
          <a:stretch>
            <a:fillRect/>
          </a:stretch>
        </p:blipFill>
        <p:spPr>
          <a:xfrm>
            <a:off x="4953000" y="1193334"/>
            <a:ext cx="3876675" cy="4212758"/>
          </a:xfrm>
          <a:prstGeom prst="rect">
            <a:avLst/>
          </a:prstGeom>
        </p:spPr>
      </p:pic>
    </p:spTree>
    <p:extLst>
      <p:ext uri="{BB962C8B-B14F-4D97-AF65-F5344CB8AC3E}">
        <p14:creationId xmlns:p14="http://schemas.microsoft.com/office/powerpoint/2010/main" val="10839842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C1DB-5C42-ABF9-F23F-6BFC20D80F42}"/>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1662B00A-792D-95BB-8408-A34B8F4B9DB6}"/>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D3DA62B-CB0F-B135-DB1F-353A320E28CA}"/>
              </a:ext>
            </a:extLst>
          </p:cNvPr>
          <p:cNvPicPr>
            <a:picLocks noChangeAspect="1"/>
          </p:cNvPicPr>
          <p:nvPr/>
        </p:nvPicPr>
        <p:blipFill>
          <a:blip r:embed="rId3"/>
          <a:stretch>
            <a:fillRect/>
          </a:stretch>
        </p:blipFill>
        <p:spPr>
          <a:xfrm>
            <a:off x="18838" y="760929"/>
            <a:ext cx="9125162" cy="6068531"/>
          </a:xfrm>
          <a:prstGeom prst="rect">
            <a:avLst/>
          </a:prstGeom>
        </p:spPr>
      </p:pic>
    </p:spTree>
    <p:extLst>
      <p:ext uri="{BB962C8B-B14F-4D97-AF65-F5344CB8AC3E}">
        <p14:creationId xmlns:p14="http://schemas.microsoft.com/office/powerpoint/2010/main" val="16052138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6B758-575C-90E4-62CF-FD1FC314E3E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76E3428-D17D-6023-8419-4903DBA794D2}"/>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3" name="Picture 2">
            <a:extLst>
              <a:ext uri="{FF2B5EF4-FFF2-40B4-BE49-F238E27FC236}">
                <a16:creationId xmlns:a16="http://schemas.microsoft.com/office/drawing/2014/main" id="{61F33B0D-F2A8-DC54-4C8E-14A17CC83F5F}"/>
              </a:ext>
            </a:extLst>
          </p:cNvPr>
          <p:cNvPicPr>
            <a:picLocks noChangeAspect="1"/>
          </p:cNvPicPr>
          <p:nvPr/>
        </p:nvPicPr>
        <p:blipFill>
          <a:blip r:embed="rId3"/>
          <a:srcRect t="13889" r="7810" b="19444"/>
          <a:stretch/>
        </p:blipFill>
        <p:spPr>
          <a:xfrm>
            <a:off x="125730" y="1362074"/>
            <a:ext cx="4291790" cy="3895725"/>
          </a:xfrm>
          <a:prstGeom prst="rect">
            <a:avLst/>
          </a:prstGeom>
        </p:spPr>
      </p:pic>
      <p:pic>
        <p:nvPicPr>
          <p:cNvPr id="5" name="Picture 4">
            <a:extLst>
              <a:ext uri="{FF2B5EF4-FFF2-40B4-BE49-F238E27FC236}">
                <a16:creationId xmlns:a16="http://schemas.microsoft.com/office/drawing/2014/main" id="{56AF1AA3-CB88-EE46-ADB9-34221203F460}"/>
              </a:ext>
            </a:extLst>
          </p:cNvPr>
          <p:cNvPicPr>
            <a:picLocks noChangeAspect="1"/>
          </p:cNvPicPr>
          <p:nvPr/>
        </p:nvPicPr>
        <p:blipFill>
          <a:blip r:embed="rId4"/>
          <a:srcRect l="12419" r="13958"/>
          <a:stretch/>
        </p:blipFill>
        <p:spPr>
          <a:xfrm>
            <a:off x="4495800" y="1362074"/>
            <a:ext cx="4291790" cy="3886200"/>
          </a:xfrm>
          <a:prstGeom prst="rect">
            <a:avLst/>
          </a:prstGeom>
        </p:spPr>
      </p:pic>
    </p:spTree>
    <p:extLst>
      <p:ext uri="{BB962C8B-B14F-4D97-AF65-F5344CB8AC3E}">
        <p14:creationId xmlns:p14="http://schemas.microsoft.com/office/powerpoint/2010/main" val="3641780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7B80E2-8BB5-FCFD-46F3-FBFD3876745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109EE7D-0645-02A1-4A0C-CB053E128DDE}"/>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Sermon</a:t>
            </a:r>
          </a:p>
        </p:txBody>
      </p:sp>
      <p:pic>
        <p:nvPicPr>
          <p:cNvPr id="2" name="Picture 1">
            <a:extLst>
              <a:ext uri="{FF2B5EF4-FFF2-40B4-BE49-F238E27FC236}">
                <a16:creationId xmlns:a16="http://schemas.microsoft.com/office/drawing/2014/main" id="{FDA8F298-9214-8A35-9239-D15A6A8BEAF2}"/>
              </a:ext>
            </a:extLst>
          </p:cNvPr>
          <p:cNvPicPr>
            <a:picLocks noChangeAspect="1"/>
          </p:cNvPicPr>
          <p:nvPr/>
        </p:nvPicPr>
        <p:blipFill>
          <a:blip r:embed="rId3"/>
          <a:stretch>
            <a:fillRect/>
          </a:stretch>
        </p:blipFill>
        <p:spPr>
          <a:xfrm>
            <a:off x="18838" y="750879"/>
            <a:ext cx="9125162" cy="6078582"/>
          </a:xfrm>
          <a:prstGeom prst="rect">
            <a:avLst/>
          </a:prstGeom>
        </p:spPr>
      </p:pic>
    </p:spTree>
    <p:extLst>
      <p:ext uri="{BB962C8B-B14F-4D97-AF65-F5344CB8AC3E}">
        <p14:creationId xmlns:p14="http://schemas.microsoft.com/office/powerpoint/2010/main" val="1685508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56C66-96DC-BAED-D3EB-B0F557E6C03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8E4FE5F1-8967-6354-2F73-CFCDDF68CCD3}"/>
              </a:ext>
            </a:extLst>
          </p:cNvPr>
          <p:cNvSpPr txBox="1"/>
          <p:nvPr/>
        </p:nvSpPr>
        <p:spPr bwMode="auto">
          <a:xfrm>
            <a:off x="18838" y="28540"/>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algn="ctr" eaLnBrk="1" hangingPunct="1"/>
            <a:r>
              <a:rPr lang="en-US" altLang="en-US" sz="4000" dirty="0">
                <a:latin typeface="Arial Rounded MT Bold" panose="020F0704030504030204" pitchFamily="34" charset="0"/>
              </a:rPr>
              <a:t>HYMN OF THE DAY</a:t>
            </a:r>
          </a:p>
        </p:txBody>
      </p:sp>
      <p:sp>
        <p:nvSpPr>
          <p:cNvPr id="5" name="TextBox 4">
            <a:extLst>
              <a:ext uri="{FF2B5EF4-FFF2-40B4-BE49-F238E27FC236}">
                <a16:creationId xmlns:a16="http://schemas.microsoft.com/office/drawing/2014/main" id="{41F29AE7-9DC1-9D3F-F3EF-714B466452E0}"/>
              </a:ext>
            </a:extLst>
          </p:cNvPr>
          <p:cNvSpPr txBox="1"/>
          <p:nvPr/>
        </p:nvSpPr>
        <p:spPr>
          <a:xfrm>
            <a:off x="18838" y="722263"/>
            <a:ext cx="9125162" cy="1200329"/>
          </a:xfrm>
          <a:prstGeom prst="rect">
            <a:avLst/>
          </a:prstGeom>
          <a:noFill/>
        </p:spPr>
        <p:txBody>
          <a:bodyPr wrap="square">
            <a:spAutoFit/>
          </a:bodyPr>
          <a:lstStyle/>
          <a:p>
            <a:pPr algn="ctr"/>
            <a:r>
              <a:rPr lang="en-US" sz="3600" b="1" dirty="0">
                <a:effectLst/>
                <a:latin typeface="Arial Rounded MT Bold" panose="020F0704030504030204" pitchFamily="34" charset="0"/>
                <a:ea typeface="Calibri" panose="020F0502020204030204" pitchFamily="34" charset="0"/>
              </a:rPr>
              <a:t>“There’s A Wideness in God’s Mercy”</a:t>
            </a:r>
          </a:p>
          <a:p>
            <a:pPr algn="ctr"/>
            <a:r>
              <a:rPr lang="en-US" sz="3600" b="1" dirty="0">
                <a:effectLst/>
                <a:latin typeface="Arial Rounded MT Bold" panose="020F0704030504030204" pitchFamily="34" charset="0"/>
                <a:ea typeface="Calibri" panose="020F0502020204030204" pitchFamily="34" charset="0"/>
              </a:rPr>
              <a:t>LBW 290</a:t>
            </a:r>
            <a:endParaRPr lang="en-US" sz="3600" dirty="0">
              <a:latin typeface="Arial Rounded MT Bold" panose="020F0704030504030204" pitchFamily="34" charset="0"/>
            </a:endParaRPr>
          </a:p>
        </p:txBody>
      </p:sp>
      <p:pic>
        <p:nvPicPr>
          <p:cNvPr id="2" name="Picture 1">
            <a:extLst>
              <a:ext uri="{FF2B5EF4-FFF2-40B4-BE49-F238E27FC236}">
                <a16:creationId xmlns:a16="http://schemas.microsoft.com/office/drawing/2014/main" id="{B8D05259-62F0-FFD7-A5B0-6A90C34F8A13}"/>
              </a:ext>
            </a:extLst>
          </p:cNvPr>
          <p:cNvPicPr>
            <a:picLocks noChangeAspect="1"/>
          </p:cNvPicPr>
          <p:nvPr/>
        </p:nvPicPr>
        <p:blipFill>
          <a:blip r:embed="rId3"/>
          <a:stretch>
            <a:fillRect/>
          </a:stretch>
        </p:blipFill>
        <p:spPr>
          <a:xfrm>
            <a:off x="1184251" y="2177985"/>
            <a:ext cx="6413548" cy="4426080"/>
          </a:xfrm>
          <a:prstGeom prst="rect">
            <a:avLst/>
          </a:prstGeom>
        </p:spPr>
      </p:pic>
    </p:spTree>
    <p:extLst>
      <p:ext uri="{BB962C8B-B14F-4D97-AF65-F5344CB8AC3E}">
        <p14:creationId xmlns:p14="http://schemas.microsoft.com/office/powerpoint/2010/main" val="737498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732A3-C195-07C7-9D81-5C2E478107A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4E8C46C-FDB8-9527-E97F-62D0BB2733E9}"/>
              </a:ext>
            </a:extLst>
          </p:cNvPr>
          <p:cNvSpPr txBox="1"/>
          <p:nvPr/>
        </p:nvSpPr>
        <p:spPr bwMode="auto">
          <a:xfrm>
            <a:off x="18838" y="95215"/>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228600" indent="-228600" eaLnBrk="1" hangingPunct="1">
              <a:buFont typeface="Arial Rounded MT Bold" panose="020F0704030504030204" pitchFamily="34" charset="0"/>
              <a:buChar char="*"/>
            </a:pPr>
            <a:r>
              <a:rPr lang="en-US" altLang="en-US" sz="3000" dirty="0">
                <a:latin typeface="Arial Rounded MT Bold" panose="020F0704030504030204" pitchFamily="34" charset="0"/>
              </a:rPr>
              <a:t>There’s A Wideness in God’s Mercy--LBW 290</a:t>
            </a:r>
          </a:p>
        </p:txBody>
      </p:sp>
      <p:sp>
        <p:nvSpPr>
          <p:cNvPr id="7" name="TextBox 6">
            <a:extLst>
              <a:ext uri="{FF2B5EF4-FFF2-40B4-BE49-F238E27FC236}">
                <a16:creationId xmlns:a16="http://schemas.microsoft.com/office/drawing/2014/main" id="{D6482ED0-7CCE-3C3C-1758-A53D0134071B}"/>
              </a:ext>
            </a:extLst>
          </p:cNvPr>
          <p:cNvSpPr txBox="1"/>
          <p:nvPr/>
        </p:nvSpPr>
        <p:spPr>
          <a:xfrm>
            <a:off x="114299" y="923925"/>
            <a:ext cx="8696325" cy="5632311"/>
          </a:xfrm>
          <a:prstGeom prst="rect">
            <a:avLst/>
          </a:prstGeom>
          <a:noFill/>
        </p:spPr>
        <p:txBody>
          <a:bodyPr wrap="square">
            <a:spAutoFit/>
          </a:bodyPr>
          <a:lstStyle/>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1	There’s a wideness in God’s mercy,</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like the wideness of the sea;</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there’s a kindness in his justice</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which is more than liberty.</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no place                                         where earth’s sorrows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are more felt than up in </a:t>
            </a:r>
            <a:r>
              <a:rPr lang="en-US" sz="3600" dirty="0" err="1">
                <a:effectLst/>
                <a:latin typeface="Arial Rounded MT Bold" panose="020F0704030504030204" pitchFamily="34" charset="0"/>
                <a:ea typeface="MS Mincho" panose="02020609040205080304" pitchFamily="49" charset="-128"/>
              </a:rPr>
              <a:t>heav’n</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no place                                                   where earth’s failings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have such kindly judgment </a:t>
            </a:r>
            <a:r>
              <a:rPr lang="en-US" sz="3600" dirty="0" err="1">
                <a:effectLst/>
                <a:latin typeface="Arial Rounded MT Bold" panose="020F0704030504030204" pitchFamily="34" charset="0"/>
                <a:ea typeface="MS Mincho" panose="02020609040205080304" pitchFamily="49" charset="-128"/>
              </a:rPr>
              <a:t>giv’n</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0984863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08AC1-ACF1-5620-C69D-171CF39C48D8}"/>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41710495-AE78-41D0-2CCC-F2432815BBCE}"/>
              </a:ext>
            </a:extLst>
          </p:cNvPr>
          <p:cNvSpPr txBox="1"/>
          <p:nvPr/>
        </p:nvSpPr>
        <p:spPr bwMode="auto">
          <a:xfrm>
            <a:off x="18838" y="95215"/>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457200" indent="-457200" algn="ctr" eaLnBrk="1" hangingPunct="1">
              <a:buFont typeface="Arial Rounded MT Bold" panose="020F0704030504030204" pitchFamily="34" charset="0"/>
              <a:buChar char="*"/>
            </a:pPr>
            <a:r>
              <a:rPr lang="en-US" altLang="en-US" sz="3200" dirty="0">
                <a:latin typeface="Arial Rounded MT Bold" panose="020F0704030504030204" pitchFamily="34" charset="0"/>
              </a:rPr>
              <a:t>“There’s A Wideness in God’s Mercy”</a:t>
            </a:r>
          </a:p>
          <a:p>
            <a:pPr algn="ctr" eaLnBrk="1" hangingPunct="1"/>
            <a:r>
              <a:rPr lang="en-US" altLang="en-US" sz="3200" dirty="0">
                <a:latin typeface="Arial Rounded MT Bold" panose="020F0704030504030204" pitchFamily="34" charset="0"/>
              </a:rPr>
              <a:t>LBW 290</a:t>
            </a:r>
          </a:p>
        </p:txBody>
      </p:sp>
      <p:sp>
        <p:nvSpPr>
          <p:cNvPr id="7" name="TextBox 6">
            <a:extLst>
              <a:ext uri="{FF2B5EF4-FFF2-40B4-BE49-F238E27FC236}">
                <a16:creationId xmlns:a16="http://schemas.microsoft.com/office/drawing/2014/main" id="{93362580-40D8-F905-76A4-1969BA9A5EC3}"/>
              </a:ext>
            </a:extLst>
          </p:cNvPr>
          <p:cNvSpPr txBox="1"/>
          <p:nvPr/>
        </p:nvSpPr>
        <p:spPr>
          <a:xfrm>
            <a:off x="114299" y="981075"/>
            <a:ext cx="8696325" cy="4524315"/>
          </a:xfrm>
          <a:prstGeom prst="rect">
            <a:avLst/>
          </a:prstGeom>
          <a:noFill/>
        </p:spPr>
        <p:txBody>
          <a:bodyPr wrap="square">
            <a:spAutoFit/>
          </a:bodyPr>
          <a:lstStyle/>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2	There is welcome for the sinner,</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and a promised grace made good;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mercy with the Savior;</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healing in his blood.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grace enough for thousands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of new worlds as great as this;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room for fresh creations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in that upper home of bliss.</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3225093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514764"/>
            <a:ext cx="9144000" cy="4590482"/>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Joined to Christ in the waters of baptism, we are clothed with God's mercy and forgiveness.  Let us give thanks for the gift of baptism.</a:t>
            </a: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b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br>
            <a:r>
              <a:rPr lang="en-US" sz="32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Water may be poured into the font as the presiding minister gives thanks.</a:t>
            </a:r>
            <a:endParaRPr lang="en-US" sz="32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760DB3FF-1137-4994-A776-FF228F5E1D11}"/>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89731620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5BADB8-5BD9-96A9-B082-03E21160FAC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CAB7AEC-541A-3383-DDD1-5D35FF6E6492}"/>
              </a:ext>
            </a:extLst>
          </p:cNvPr>
          <p:cNvSpPr txBox="1"/>
          <p:nvPr/>
        </p:nvSpPr>
        <p:spPr bwMode="auto">
          <a:xfrm>
            <a:off x="18838" y="95215"/>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457200" indent="-457200" algn="ctr" eaLnBrk="1" hangingPunct="1">
              <a:buFont typeface="Arial Rounded MT Bold" panose="020F0704030504030204" pitchFamily="34" charset="0"/>
              <a:buChar char="*"/>
            </a:pPr>
            <a:r>
              <a:rPr lang="en-US" altLang="en-US" sz="3200" dirty="0">
                <a:latin typeface="Arial Rounded MT Bold" panose="020F0704030504030204" pitchFamily="34" charset="0"/>
              </a:rPr>
              <a:t>“There’s A Wideness in God’s Mercy”</a:t>
            </a:r>
          </a:p>
          <a:p>
            <a:pPr algn="ctr" eaLnBrk="1" hangingPunct="1"/>
            <a:r>
              <a:rPr lang="en-US" altLang="en-US" sz="3200" dirty="0">
                <a:latin typeface="Arial Rounded MT Bold" panose="020F0704030504030204" pitchFamily="34" charset="0"/>
              </a:rPr>
              <a:t>LBW 290</a:t>
            </a:r>
          </a:p>
        </p:txBody>
      </p:sp>
      <p:sp>
        <p:nvSpPr>
          <p:cNvPr id="7" name="TextBox 6">
            <a:extLst>
              <a:ext uri="{FF2B5EF4-FFF2-40B4-BE49-F238E27FC236}">
                <a16:creationId xmlns:a16="http://schemas.microsoft.com/office/drawing/2014/main" id="{45143442-5EF6-00DA-DCC4-03F086649ADB}"/>
              </a:ext>
            </a:extLst>
          </p:cNvPr>
          <p:cNvSpPr txBox="1"/>
          <p:nvPr/>
        </p:nvSpPr>
        <p:spPr>
          <a:xfrm>
            <a:off x="114299" y="1166842"/>
            <a:ext cx="7620001" cy="4524315"/>
          </a:xfrm>
          <a:prstGeom prst="rect">
            <a:avLst/>
          </a:prstGeom>
          <a:noFill/>
        </p:spPr>
        <p:txBody>
          <a:bodyPr wrap="square">
            <a:spAutoFit/>
          </a:bodyPr>
          <a:lstStyle/>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3	For the love of God is broader</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than the measures of our mind;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and the heart of the eternal</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is most wonderfully kind.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plentiful redemption</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in the blood that has been shed;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there is joy for all the members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in the sorrows of the head.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4830292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4AFDAA-D848-AE46-240A-B456D0AC393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F23FA46-1136-C98F-D5F5-D716396E07E9}"/>
              </a:ext>
            </a:extLst>
          </p:cNvPr>
          <p:cNvSpPr txBox="1"/>
          <p:nvPr/>
        </p:nvSpPr>
        <p:spPr bwMode="auto">
          <a:xfrm>
            <a:off x="18838" y="95215"/>
            <a:ext cx="9104615" cy="76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eaLnBrk="0" fontAlgn="base" hangingPunct="0">
              <a:lnSpc>
                <a:spcPct val="90000"/>
              </a:lnSpc>
              <a:spcBef>
                <a:spcPct val="0"/>
              </a:spcBef>
              <a:spcAft>
                <a:spcPct val="0"/>
              </a:spcAft>
              <a:defRPr sz="4400" kern="1200">
                <a:solidFill>
                  <a:schemeClr val="tx1"/>
                </a:solidFill>
                <a:latin typeface="+mj-lt"/>
                <a:ea typeface="ヒラギノ角ゴ Pro W3" pitchFamily="4" charset="-128"/>
                <a:cs typeface="ヒラギノ角ゴ Pro W3" pitchFamily="4" charset="-128"/>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ヒラギノ角ゴ Pro W3" pitchFamily="4" charset="-128"/>
                <a:cs typeface="ヒラギノ角ゴ Pro W3" pitchFamily="4" charset="-128"/>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a:lstStyle>
          <a:p>
            <a:pPr marL="457200" indent="-457200" algn="ctr" eaLnBrk="1" hangingPunct="1">
              <a:buFont typeface="Arial Rounded MT Bold" panose="020F0704030504030204" pitchFamily="34" charset="0"/>
              <a:buChar char="*"/>
            </a:pPr>
            <a:r>
              <a:rPr lang="en-US" altLang="en-US" sz="3200" dirty="0">
                <a:latin typeface="Arial Rounded MT Bold" panose="020F0704030504030204" pitchFamily="34" charset="0"/>
              </a:rPr>
              <a:t>“There’s A Wideness in God’s Mercy”</a:t>
            </a:r>
          </a:p>
          <a:p>
            <a:pPr algn="ctr" eaLnBrk="1" hangingPunct="1"/>
            <a:r>
              <a:rPr lang="en-US" altLang="en-US" sz="3200" dirty="0">
                <a:latin typeface="Arial Rounded MT Bold" panose="020F0704030504030204" pitchFamily="34" charset="0"/>
              </a:rPr>
              <a:t>LBW 290</a:t>
            </a:r>
          </a:p>
        </p:txBody>
      </p:sp>
      <p:sp>
        <p:nvSpPr>
          <p:cNvPr id="7" name="TextBox 6">
            <a:extLst>
              <a:ext uri="{FF2B5EF4-FFF2-40B4-BE49-F238E27FC236}">
                <a16:creationId xmlns:a16="http://schemas.microsoft.com/office/drawing/2014/main" id="{97C54758-8E5F-E61A-86AC-CAD6A38EF709}"/>
              </a:ext>
            </a:extLst>
          </p:cNvPr>
          <p:cNvSpPr txBox="1"/>
          <p:nvPr/>
        </p:nvSpPr>
        <p:spPr>
          <a:xfrm>
            <a:off x="200024" y="1076325"/>
            <a:ext cx="8267701" cy="4524315"/>
          </a:xfrm>
          <a:prstGeom prst="rect">
            <a:avLst/>
          </a:prstGeom>
          <a:noFill/>
        </p:spPr>
        <p:txBody>
          <a:bodyPr wrap="square">
            <a:spAutoFit/>
          </a:bodyPr>
          <a:lstStyle/>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4	’Tis not all we owe to Jesus;</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it is something more than all:</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greater good because of evil,</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larger mercy through the fall.</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If our love were but more simple,</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we should take him at his word;</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and our lives would be all sunshine</a:t>
            </a:r>
            <a:endParaRPr lang="en-US" sz="3600" dirty="0">
              <a:effectLst/>
              <a:latin typeface="Arial Rounded MT Bold" panose="020F0704030504030204" pitchFamily="34" charset="0"/>
              <a:ea typeface="Times New Roman" panose="02020603050405020304" pitchFamily="18" charset="0"/>
            </a:endParaRPr>
          </a:p>
          <a:p>
            <a:pPr marL="342900" marR="0" indent="-342900">
              <a:tabLst>
                <a:tab pos="7543800" algn="l"/>
              </a:tabLst>
            </a:pPr>
            <a:r>
              <a:rPr lang="en-US" sz="3600" dirty="0">
                <a:effectLst/>
                <a:latin typeface="Arial Rounded MT Bold" panose="020F0704030504030204" pitchFamily="34" charset="0"/>
                <a:ea typeface="MS Mincho" panose="02020609040205080304" pitchFamily="49" charset="-128"/>
              </a:rPr>
              <a:t>	in the sweetness of our Lord.</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6672116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2288204"/>
            <a:ext cx="8765308" cy="1923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b"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God, the Father almighty, creator of heaven and earth.  </a:t>
            </a:r>
            <a:endParaRPr lang="en-US" altLang="en-US" sz="4000" dirty="0">
              <a:latin typeface="Arial Rounded MT Bold" panose="020F0704030504030204" pitchFamily="34" charset="0"/>
            </a:endParaRPr>
          </a:p>
        </p:txBody>
      </p:sp>
      <p:sp>
        <p:nvSpPr>
          <p:cNvPr id="9" name="Rectangle 8"/>
          <p:cNvSpPr/>
          <p:nvPr/>
        </p:nvSpPr>
        <p:spPr>
          <a:xfrm>
            <a:off x="272476" y="107213"/>
            <a:ext cx="8622145" cy="646331"/>
          </a:xfrm>
          <a:prstGeom prst="rect">
            <a:avLst/>
          </a:prstGeom>
        </p:spPr>
        <p:txBody>
          <a:bodyPr wrap="square">
            <a:spAutoFit/>
          </a:bodyPr>
          <a:lstStyle/>
          <a:p>
            <a:pPr marL="571486" indent="-571486">
              <a:buFont typeface="Symbol" panose="05050102010706020507" pitchFamily="18" charset="2"/>
              <a:buChar char=""/>
            </a:pPr>
            <a:r>
              <a:rPr lang="en-US" altLang="en-US" sz="36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3600" dirty="0">
              <a:solidFill>
                <a:prstClr val="black"/>
              </a:solidFill>
              <a:latin typeface="Arial Rounded MT Bold" panose="020F0704030504030204" pitchFamily="34"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929679"/>
            <a:ext cx="8765308" cy="43857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Jesus Christ, his only Son, our Lord.  He was conceived by the power of the Holy Spirit and born of the virgin Mary.  He suffered under Pontius Pilate, was crucified, died, and was buried.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129313" y="1585464"/>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He descended into hell.  On the third day he rose again.  He ascended into heaven, and is seated at the right hand of the Father.  He will come again to judge the living and the dead.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200894" y="1751719"/>
            <a:ext cx="8765308" cy="3770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738487" indent="-738487" defTabSz="685783"/>
            <a:r>
              <a:rPr lang="en-US" altLang="en-US" sz="4000" b="1" dirty="0">
                <a:latin typeface="Arial Rounded MT Bold" panose="020F0704030504030204" pitchFamily="34" charset="0"/>
                <a:cs typeface="Times New Roman" panose="02020603050405020304" pitchFamily="18" charset="0"/>
              </a:rPr>
              <a:t>C:	I believe in the Holy Spirit, the holy catholic Church, the communion of saints, the forgiveness of sins, the resurrection of the body, and the life everlasting.  Amen.  </a:t>
            </a:r>
            <a:endParaRPr lang="en-US" altLang="en-US" sz="4000" dirty="0">
              <a:latin typeface="Arial Rounded MT Bold" panose="020F0704030504030204" pitchFamily="34" charset="0"/>
            </a:endParaRPr>
          </a:p>
        </p:txBody>
      </p:sp>
      <p:sp>
        <p:nvSpPr>
          <p:cNvPr id="9" name="Rectangle 8"/>
          <p:cNvSpPr/>
          <p:nvPr/>
        </p:nvSpPr>
        <p:spPr>
          <a:xfrm>
            <a:off x="272476" y="107209"/>
            <a:ext cx="8622145" cy="707886"/>
          </a:xfrm>
          <a:prstGeom prst="rect">
            <a:avLst/>
          </a:prstGeom>
        </p:spPr>
        <p:txBody>
          <a:bodyPr wrap="square">
            <a:spAutoFit/>
          </a:bodyPr>
          <a:lstStyle/>
          <a:p>
            <a:pPr marL="571486" indent="-571486">
              <a:buFont typeface="Symbol" panose="05050102010706020507" pitchFamily="18" charset="2"/>
              <a:buChar char=""/>
            </a:pPr>
            <a:r>
              <a:rPr lang="en-US" altLang="en-US" sz="4000" b="1" dirty="0">
                <a:solidFill>
                  <a:prstClr val="black"/>
                </a:solidFill>
                <a:latin typeface="Arial Rounded MT Bold" panose="020F0704030504030204" pitchFamily="34" charset="0"/>
                <a:cs typeface="Times New Roman" panose="02020603050405020304" pitchFamily="18" charset="0"/>
              </a:rPr>
              <a:t>APOSTLE’S CREED</a:t>
            </a:r>
            <a:endParaRPr lang="en-US" altLang="en-US" sz="4000" dirty="0">
              <a:solidFill>
                <a:prstClr val="black"/>
              </a:solidFill>
              <a:latin typeface="Arial Rounded MT Bold" panose="020F0704030504030204" pitchFamily="34"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189346" y="1086697"/>
            <a:ext cx="8890646" cy="346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R="0">
              <a:spcBef>
                <a:spcPts val="0"/>
              </a:spcBef>
              <a:spcAft>
                <a:spcPts val="0"/>
              </a:spcAft>
            </a:pPr>
            <a:r>
              <a:rPr lang="en-US" sz="36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Each petition will end with the words, </a:t>
            </a:r>
            <a:endPar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lvl="1">
              <a:spcBef>
                <a:spcPts val="0"/>
              </a:spcBef>
              <a:spcAft>
                <a:spcPts val="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A:	God, draw near,</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a:p>
            <a:pPr lvl="1">
              <a:spcBef>
                <a:spcPts val="0"/>
              </a:spcBef>
              <a:spcAft>
                <a:spcPts val="0"/>
              </a:spcAft>
            </a:pPr>
            <a:r>
              <a:rPr lang="en-US" sz="3600"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 </a:t>
            </a:r>
          </a:p>
          <a:p>
            <a:pPr lvl="1">
              <a:spcBef>
                <a:spcPts val="0"/>
              </a:spcBef>
              <a:spcAft>
                <a:spcPts val="0"/>
              </a:spcAft>
            </a:pPr>
            <a:r>
              <a:rPr lang="en-US" sz="3600" b="1" dirty="0">
                <a:effectLst/>
                <a:latin typeface="Arial Rounded MT Bold" panose="020F0704030504030204" pitchFamily="34" charset="0"/>
                <a:ea typeface="Calibri" panose="020F0502020204030204" pitchFamily="34" charset="0"/>
                <a:cs typeface="Times New Roman" panose="02020603050405020304" pitchFamily="18" charset="0"/>
              </a:rPr>
              <a:t>C:	Hear our prayer.</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0" marR="0">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 </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875234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F9B957-AACD-4B9D-83AB-089A705D9CDA}"/>
              </a:ext>
            </a:extLst>
          </p:cNvPr>
          <p:cNvSpPr>
            <a:spLocks noChangeArrowheads="1"/>
          </p:cNvSpPr>
          <p:nvPr/>
        </p:nvSpPr>
        <p:spPr bwMode="auto">
          <a:xfrm>
            <a:off x="390236" y="1249469"/>
            <a:ext cx="8211127" cy="3247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prstTxWarp prst="textNoShape">
              <a:avLst/>
            </a:prstTxWarp>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0" marR="0">
              <a:spcBef>
                <a:spcPts val="0"/>
              </a:spcBef>
              <a:spcAft>
                <a:spcPts val="0"/>
              </a:spcAft>
            </a:pPr>
            <a:r>
              <a:rPr lang="en-US" sz="4000" i="1" dirty="0">
                <a:solidFill>
                  <a:srgbClr val="C00000"/>
                </a:solidFill>
                <a:effectLst/>
                <a:latin typeface="Arial Rounded MT Bold" panose="020F0704030504030204" pitchFamily="34" charset="0"/>
                <a:ea typeface="Calibri" panose="020F0502020204030204" pitchFamily="34" charset="0"/>
                <a:cs typeface="Times New Roman" panose="02020603050405020304" pitchFamily="18" charset="0"/>
              </a:rPr>
              <a:t>The prayer concludes…</a:t>
            </a:r>
          </a:p>
          <a:p>
            <a:pPr marL="0" marR="0">
              <a:spcBef>
                <a:spcPts val="0"/>
              </a:spcBef>
              <a:spcAft>
                <a:spcPts val="0"/>
              </a:spcAft>
            </a:pPr>
            <a:endParaRPr lang="en-US" sz="1400"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3600" dirty="0">
                <a:latin typeface="Arial Rounded MT Bold" panose="020F0704030504030204" pitchFamily="34" charset="0"/>
                <a:ea typeface="Calibri" panose="020F0502020204030204" pitchFamily="34" charset="0"/>
                <a:cs typeface="Times New Roman" panose="02020603050405020304" pitchFamily="18" charset="0"/>
              </a:rPr>
              <a:t>P</a:t>
            </a:r>
            <a:r>
              <a:rPr lang="en-US" sz="3600" dirty="0">
                <a:effectLst/>
                <a:latin typeface="Arial Rounded MT Bold" panose="020F0704030504030204" pitchFamily="34" charset="0"/>
                <a:ea typeface="Calibri" panose="020F0502020204030204" pitchFamily="34" charset="0"/>
                <a:cs typeface="Times New Roman" panose="02020603050405020304" pitchFamily="18" charset="0"/>
              </a:rPr>
              <a:t>:	</a:t>
            </a:r>
            <a:r>
              <a:rPr lang="en-US" sz="3600" dirty="0">
                <a:latin typeface="Arial Rounded MT Bold" panose="020F0704030504030204" pitchFamily="34" charset="0"/>
                <a:ea typeface="Calibri" panose="020F0502020204030204" pitchFamily="34" charset="0"/>
                <a:cs typeface="Times New Roman" panose="02020603050405020304" pitchFamily="18" charset="0"/>
              </a:rPr>
              <a:t>Trusting in your mercy and grace, we lift up all of our prayers to you.</a:t>
            </a:r>
          </a:p>
          <a:p>
            <a:pPr marL="684213" marR="0" indent="-684213">
              <a:spcBef>
                <a:spcPts val="0"/>
              </a:spcBef>
              <a:spcAft>
                <a:spcPts val="0"/>
              </a:spcAft>
            </a:pPr>
            <a:endParaRPr lang="en-US" sz="4000" b="1" dirty="0">
              <a:effectLst/>
              <a:latin typeface="Arial Rounded MT Bold" panose="020F0704030504030204" pitchFamily="34" charset="0"/>
              <a:ea typeface="Calibri" panose="020F0502020204030204" pitchFamily="34" charset="0"/>
              <a:cs typeface="Times New Roman" panose="02020603050405020304" pitchFamily="18" charset="0"/>
            </a:endParaRPr>
          </a:p>
          <a:p>
            <a:pPr marL="684213" marR="0" indent="-684213">
              <a:spcBef>
                <a:spcPts val="0"/>
              </a:spcBef>
              <a:spcAft>
                <a:spcPts val="0"/>
              </a:spcAft>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C:	Amen.</a:t>
            </a:r>
            <a:endParaRPr lang="en-US" sz="40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a:extLst>
              <a:ext uri="{FF2B5EF4-FFF2-40B4-BE49-F238E27FC236}">
                <a16:creationId xmlns:a16="http://schemas.microsoft.com/office/drawing/2014/main" id="{58142D88-A151-4871-89E0-003AD0E6C4B6}"/>
              </a:ext>
            </a:extLst>
          </p:cNvPr>
          <p:cNvSpPr/>
          <p:nvPr/>
        </p:nvSpPr>
        <p:spPr>
          <a:xfrm>
            <a:off x="272472" y="107209"/>
            <a:ext cx="8622145" cy="707886"/>
          </a:xfrm>
          <a:prstGeom prst="rect">
            <a:avLst/>
          </a:prstGeom>
        </p:spPr>
        <p:txBody>
          <a:bodyPr wrap="square">
            <a:spAutoFit/>
          </a:bodyPr>
          <a:lstStyle/>
          <a:p>
            <a:pPr marL="342900" marR="0" lvl="0" indent="-342900">
              <a:spcBef>
                <a:spcPts val="0"/>
              </a:spcBef>
              <a:spcAft>
                <a:spcPts val="0"/>
              </a:spcAft>
              <a:buFont typeface="Symbol" panose="05050102010706020507" pitchFamily="18" charset="2"/>
              <a:buChar char=""/>
            </a:pPr>
            <a:r>
              <a:rPr lang="en-US" sz="4000" b="1" dirty="0">
                <a:effectLst/>
                <a:latin typeface="Arial Rounded MT Bold" panose="020F0704030504030204" pitchFamily="34" charset="0"/>
                <a:ea typeface="Calibri" panose="020F0502020204030204" pitchFamily="34" charset="0"/>
                <a:cs typeface="Times New Roman" panose="02020603050405020304" pitchFamily="18" charset="0"/>
              </a:rPr>
              <a:t>PRAYERS OF INTERCESSION</a:t>
            </a:r>
            <a:endParaRPr lang="en-US" sz="3600" dirty="0">
              <a:effectLst/>
              <a:latin typeface="Arial Rounded MT Bold" panose="020F07040305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63683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790700" y="170617"/>
            <a:ext cx="4867275"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OFFERING</a:t>
            </a:r>
          </a:p>
        </p:txBody>
      </p:sp>
      <p:pic>
        <p:nvPicPr>
          <p:cNvPr id="2" name="Picture 1">
            <a:extLst>
              <a:ext uri="{FF2B5EF4-FFF2-40B4-BE49-F238E27FC236}">
                <a16:creationId xmlns:a16="http://schemas.microsoft.com/office/drawing/2014/main" id="{A3210FD8-5B28-F26F-EECD-96D495B50F8F}"/>
              </a:ext>
            </a:extLst>
          </p:cNvPr>
          <p:cNvPicPr>
            <a:picLocks noChangeAspect="1"/>
          </p:cNvPicPr>
          <p:nvPr/>
        </p:nvPicPr>
        <p:blipFill>
          <a:blip r:embed="rId3"/>
          <a:stretch>
            <a:fillRect/>
          </a:stretch>
        </p:blipFill>
        <p:spPr>
          <a:xfrm>
            <a:off x="695325" y="1212912"/>
            <a:ext cx="7454924" cy="5151834"/>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95250" y="100062"/>
            <a:ext cx="9239250" cy="677108"/>
          </a:xfrm>
          <a:prstGeom prst="rect">
            <a:avLst/>
          </a:prstGeom>
        </p:spPr>
        <p:txBody>
          <a:bodyPr wrap="square">
            <a:spAutoFit/>
          </a:bodyPr>
          <a:lstStyle/>
          <a:p>
            <a:pPr marL="571486" indent="-571486" algn="ctr">
              <a:lnSpc>
                <a:spcPct val="95000"/>
              </a:lnSpc>
              <a:spcBef>
                <a:spcPts val="0"/>
              </a:spcBef>
              <a:spcAft>
                <a:spcPts val="600"/>
              </a:spcAft>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rPr>
              <a:t>OFFERING PRAYER</a:t>
            </a:r>
          </a:p>
        </p:txBody>
      </p:sp>
      <p:pic>
        <p:nvPicPr>
          <p:cNvPr id="3" name="Picture 2">
            <a:extLst>
              <a:ext uri="{FF2B5EF4-FFF2-40B4-BE49-F238E27FC236}">
                <a16:creationId xmlns:a16="http://schemas.microsoft.com/office/drawing/2014/main" id="{FE0563BF-F1F3-6406-C583-A7132FD80BD5}"/>
              </a:ext>
            </a:extLst>
          </p:cNvPr>
          <p:cNvPicPr>
            <a:picLocks noChangeAspect="1"/>
          </p:cNvPicPr>
          <p:nvPr/>
        </p:nvPicPr>
        <p:blipFill>
          <a:blip r:embed="rId3"/>
          <a:stretch>
            <a:fillRect/>
          </a:stretch>
        </p:blipFill>
        <p:spPr>
          <a:xfrm>
            <a:off x="695325" y="1212912"/>
            <a:ext cx="7454924" cy="515183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209964"/>
            <a:ext cx="9144000" cy="4257964"/>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a:t>
            </a:r>
          </a:p>
        </p:txBody>
      </p:sp>
      <p:sp>
        <p:nvSpPr>
          <p:cNvPr id="5" name="Rectangle 4">
            <a:extLst>
              <a:ext uri="{FF2B5EF4-FFF2-40B4-BE49-F238E27FC236}">
                <a16:creationId xmlns:a16="http://schemas.microsoft.com/office/drawing/2014/main" id="{0E971E1C-5D3B-42A8-A832-AA3B1DBBD274}"/>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0284214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159248" y="1005568"/>
            <a:ext cx="8825501" cy="5380255"/>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Our Father, who art in heaven, hallowed be thy name, thy kingdom come, thy will be done, on earth as it is in heaven.  Give us this day our daily bread; and forgive us our trespasses, as we forgive those who trespass against us; and lead us not into temptation, but deliver us from evil.  </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98525"/>
          </a:xfrm>
          <a:prstGeom prst="rect">
            <a:avLst/>
          </a:prstGeom>
        </p:spPr>
        <p:txBody>
          <a:bodyPr wrap="square">
            <a:spAutoFit/>
          </a:bodyPr>
          <a:lstStyle/>
          <a:p>
            <a:pPr marL="342891" indent="-342891">
              <a:lnSpc>
                <a:spcPct val="107000"/>
              </a:lnSpc>
              <a:spcBef>
                <a:spcPts val="0"/>
              </a:spcBef>
              <a:spcAft>
                <a:spcPts val="600"/>
              </a:spcAft>
              <a:buFont typeface="Symbol" panose="05050102010706020507" pitchFamily="18" charset="2"/>
              <a:buChar char=""/>
            </a:pPr>
            <a:r>
              <a:rPr lang="en-US" sz="4000" b="1" dirty="0">
                <a:solidFill>
                  <a:srgbClr val="000000"/>
                </a:solidFill>
                <a:latin typeface="Arial Rounded MT Bold" panose="020F0704030504030204" pitchFamily="34" charset="0"/>
                <a:ea typeface="Calibri" panose="020F0502020204030204" pitchFamily="34" charset="0"/>
              </a:rPr>
              <a:t>THE LORD’S PRAYER</a:t>
            </a:r>
            <a:endParaRPr lang="en-US" sz="4000" dirty="0">
              <a:latin typeface="Arial Rounded MT Bold" panose="020F0704030504030204" pitchFamily="34" charset="0"/>
              <a:ea typeface="Calibri" panose="020F0502020204030204" pitchFamily="34" charset="0"/>
            </a:endParaRPr>
          </a:p>
        </p:txBody>
      </p:sp>
      <p:sp>
        <p:nvSpPr>
          <p:cNvPr id="2" name="Rectangle 1"/>
          <p:cNvSpPr/>
          <p:nvPr/>
        </p:nvSpPr>
        <p:spPr>
          <a:xfrm>
            <a:off x="896318" y="1431467"/>
            <a:ext cx="7536093" cy="1823513"/>
          </a:xfrm>
          <a:prstGeom prst="rect">
            <a:avLst/>
          </a:prstGeom>
        </p:spPr>
        <p:txBody>
          <a:bodyPr wrap="square">
            <a:spAutoFit/>
          </a:bodyPr>
          <a:lstStyle/>
          <a:p>
            <a:pPr marL="688957" indent="-688957">
              <a:lnSpc>
                <a:spcPct val="107000"/>
              </a:lnSpc>
              <a:spcBef>
                <a:spcPts val="0"/>
              </a:spcBef>
              <a:spcAft>
                <a:spcPts val="0"/>
              </a:spcAft>
            </a:pPr>
            <a:r>
              <a:rPr lang="en-US" sz="3600" b="1" dirty="0">
                <a:solidFill>
                  <a:srgbClr val="000000"/>
                </a:solidFill>
                <a:latin typeface="Arial Rounded MT Bold" panose="020F0704030504030204" pitchFamily="34" charset="0"/>
                <a:ea typeface="Calibri" panose="020F0502020204030204" pitchFamily="34" charset="0"/>
              </a:rPr>
              <a:t>C:	For thine is the kingdom, and the power, and the glory, forever and ever.  Amen.</a:t>
            </a:r>
            <a:endParaRPr lang="en-US" sz="3600" dirty="0">
              <a:latin typeface="Arial Rounded MT Bold" panose="020F0704030504030204" pitchFamily="34" charset="0"/>
              <a:ea typeface="Calibri" panose="020F0502020204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B5F053-C816-68A5-3966-B0FCB81291A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5C48AE8-8B95-7713-2146-D5C8FA802427}"/>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ANNOUNCEMENTS</a:t>
            </a:r>
          </a:p>
        </p:txBody>
      </p:sp>
      <p:pic>
        <p:nvPicPr>
          <p:cNvPr id="3" name="Picture 2">
            <a:extLst>
              <a:ext uri="{FF2B5EF4-FFF2-40B4-BE49-F238E27FC236}">
                <a16:creationId xmlns:a16="http://schemas.microsoft.com/office/drawing/2014/main" id="{AE150046-4D2F-116D-FC0F-51AF75FC5788}"/>
              </a:ext>
            </a:extLst>
          </p:cNvPr>
          <p:cNvPicPr>
            <a:picLocks noChangeAspect="1"/>
          </p:cNvPicPr>
          <p:nvPr/>
        </p:nvPicPr>
        <p:blipFill>
          <a:blip r:embed="rId3"/>
          <a:stretch>
            <a:fillRect/>
          </a:stretch>
        </p:blipFill>
        <p:spPr>
          <a:xfrm>
            <a:off x="0" y="1823220"/>
            <a:ext cx="9139680" cy="4092395"/>
          </a:xfrm>
          <a:prstGeom prst="rect">
            <a:avLst/>
          </a:prstGeom>
        </p:spPr>
      </p:pic>
    </p:spTree>
    <p:extLst>
      <p:ext uri="{BB962C8B-B14F-4D97-AF65-F5344CB8AC3E}">
        <p14:creationId xmlns:p14="http://schemas.microsoft.com/office/powerpoint/2010/main" val="2634912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1366E6-9CC1-09B6-AC23-BEE1A936EED7}"/>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CDE296C8-3ECE-9273-5739-0EF6E9D098C0}"/>
              </a:ext>
            </a:extLst>
          </p:cNvPr>
          <p:cNvSpPr/>
          <p:nvPr/>
        </p:nvSpPr>
        <p:spPr>
          <a:xfrm>
            <a:off x="80520" y="70624"/>
            <a:ext cx="9059160" cy="677108"/>
          </a:xfrm>
          <a:prstGeom prst="rect">
            <a:avLst/>
          </a:prstGeom>
        </p:spPr>
        <p:txBody>
          <a:bodyPr wrap="square">
            <a:spAutoFit/>
          </a:bodyPr>
          <a:lstStyle/>
          <a:p>
            <a:pPr marL="571486" indent="-571486" algn="ctr">
              <a:lnSpc>
                <a:spcPct val="95000"/>
              </a:lnSpc>
              <a:spcBef>
                <a:spcPts val="0"/>
              </a:spcBef>
              <a:spcAft>
                <a:spcPts val="600"/>
              </a:spcAft>
              <a:buFont typeface="Arial" panose="020B0604020202020204" pitchFamily="34" charset="0"/>
              <a:buChar char="•"/>
            </a:pPr>
            <a:r>
              <a:rPr lang="en-US" sz="4000" b="1" dirty="0">
                <a:latin typeface="Arial Rounded MT Bold" panose="020F0704030504030204" pitchFamily="34" charset="0"/>
                <a:ea typeface="Times New Roman" panose="02020603050405020304" pitchFamily="18" charset="0"/>
              </a:rPr>
              <a:t>Lenten Video Study/Discussion</a:t>
            </a:r>
          </a:p>
        </p:txBody>
      </p:sp>
      <p:pic>
        <p:nvPicPr>
          <p:cNvPr id="2" name="Online Media 1" title="Unoffendable | Video Bible Study with Brant Hansen">
            <a:hlinkClick r:id="" action="ppaction://media"/>
            <a:extLst>
              <a:ext uri="{FF2B5EF4-FFF2-40B4-BE49-F238E27FC236}">
                <a16:creationId xmlns:a16="http://schemas.microsoft.com/office/drawing/2014/main" id="{5952611A-3DC6-B878-C26E-68C4078E6B85}"/>
              </a:ext>
            </a:extLst>
          </p:cNvPr>
          <p:cNvPicPr>
            <a:picLocks noRot="1" noChangeAspect="1"/>
          </p:cNvPicPr>
          <p:nvPr>
            <a:videoFile r:link="rId1"/>
          </p:nvPr>
        </p:nvPicPr>
        <p:blipFill>
          <a:blip r:embed="rId4"/>
          <a:stretch>
            <a:fillRect/>
          </a:stretch>
        </p:blipFill>
        <p:spPr>
          <a:xfrm>
            <a:off x="0" y="1236663"/>
            <a:ext cx="9144000" cy="5165725"/>
          </a:xfrm>
          <a:prstGeom prst="rect">
            <a:avLst/>
          </a:prstGeom>
        </p:spPr>
      </p:pic>
    </p:spTree>
    <p:extLst>
      <p:ext uri="{BB962C8B-B14F-4D97-AF65-F5344CB8AC3E}">
        <p14:creationId xmlns:p14="http://schemas.microsoft.com/office/powerpoint/2010/main" val="1429534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a:spLocks noChangeArrowheads="1"/>
          </p:cNvSpPr>
          <p:nvPr/>
        </p:nvSpPr>
        <p:spPr bwMode="auto">
          <a:xfrm>
            <a:off x="517813" y="1144583"/>
            <a:ext cx="8032173" cy="24744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76176" numCol="1" anchor="t" anchorCtr="0" compatLnSpc="1">
            <a:spAutoFit/>
          </a:bodyPr>
          <a:lstStyle>
            <a:lvl1pPr>
              <a:defRPr sz="1300">
                <a:solidFill>
                  <a:schemeClr val="tx1"/>
                </a:solidFill>
                <a:latin typeface="Calibri" panose="020F0502020204030204" pitchFamily="34" charset="0"/>
                <a:ea typeface="ヒラギノ角ゴ Pro W3" pitchFamily="4" charset="-128"/>
              </a:defRPr>
            </a:lvl1pPr>
            <a:lvl2pPr>
              <a:defRPr sz="1300">
                <a:solidFill>
                  <a:schemeClr val="tx1"/>
                </a:solidFill>
                <a:latin typeface="Calibri" panose="020F0502020204030204" pitchFamily="34" charset="0"/>
                <a:ea typeface="ヒラギノ角ゴ Pro W3" pitchFamily="4" charset="-128"/>
              </a:defRPr>
            </a:lvl2pPr>
            <a:lvl3pPr>
              <a:defRPr sz="1300">
                <a:solidFill>
                  <a:schemeClr val="tx1"/>
                </a:solidFill>
                <a:latin typeface="Calibri" panose="020F0502020204030204" pitchFamily="34" charset="0"/>
                <a:ea typeface="ヒラギノ角ゴ Pro W3" pitchFamily="4" charset="-128"/>
              </a:defRPr>
            </a:lvl3pPr>
            <a:lvl4pPr>
              <a:defRPr sz="1300">
                <a:solidFill>
                  <a:schemeClr val="tx1"/>
                </a:solidFill>
                <a:latin typeface="Calibri" panose="020F0502020204030204" pitchFamily="34" charset="0"/>
                <a:ea typeface="ヒラギノ角ゴ Pro W3" pitchFamily="4" charset="-128"/>
              </a:defRPr>
            </a:lvl4pPr>
            <a:lvl5pPr>
              <a:defRPr sz="1300">
                <a:solidFill>
                  <a:schemeClr val="tx1"/>
                </a:solidFill>
                <a:latin typeface="Calibri" panose="020F0502020204030204" pitchFamily="34" charset="0"/>
                <a:ea typeface="ヒラギノ角ゴ Pro W3" pitchFamily="4" charset="-128"/>
              </a:defRPr>
            </a:lvl5pPr>
            <a:lvl6pPr marL="18288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6pPr>
            <a:lvl7pPr marL="22860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7pPr>
            <a:lvl8pPr marL="27432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8pPr>
            <a:lvl9pPr marL="3200400" indent="457200" defTabSz="685800" eaLnBrk="0" fontAlgn="base" hangingPunct="0">
              <a:spcBef>
                <a:spcPct val="0"/>
              </a:spcBef>
              <a:spcAft>
                <a:spcPct val="0"/>
              </a:spcAft>
              <a:defRPr sz="1300">
                <a:solidFill>
                  <a:schemeClr val="tx1"/>
                </a:solidFill>
                <a:latin typeface="Calibri" panose="020F0502020204030204" pitchFamily="34" charset="0"/>
                <a:ea typeface="ヒラギノ角ゴ Pro W3" pitchFamily="4" charset="-128"/>
              </a:defRPr>
            </a:lvl9pPr>
          </a:lstStyle>
          <a:p>
            <a:pPr marL="803255" indent="-803255">
              <a:lnSpc>
                <a:spcPct val="95000"/>
              </a:lnSpc>
              <a:spcBef>
                <a:spcPts val="0"/>
              </a:spcBef>
              <a:spcAft>
                <a:spcPts val="0"/>
              </a:spcAft>
            </a:pPr>
            <a:r>
              <a:rPr lang="en-US" sz="3200" dirty="0">
                <a:latin typeface="Arial Rounded MT Bold" panose="020F0704030504030204" pitchFamily="34" charset="0"/>
                <a:ea typeface="Calibri" panose="020F0502020204030204" pitchFamily="34" charset="0"/>
                <a:cs typeface="Times New Roman" panose="02020603050405020304" pitchFamily="18" charset="0"/>
              </a:rPr>
              <a:t>P:	</a:t>
            </a:r>
            <a:r>
              <a:rPr lang="en-US" sz="3200" dirty="0">
                <a:solidFill>
                  <a:srgbClr val="000000"/>
                </a:solidFill>
                <a:latin typeface="Arial Rounded MT Bold" panose="020F0704030504030204" pitchFamily="34" charset="0"/>
                <a:ea typeface="Calibri" panose="020F0502020204030204" pitchFamily="34" charset="0"/>
              </a:rPr>
              <a:t>The Spirit of the triune God bless you with joy, anoint you with compassion,</a:t>
            </a:r>
            <a:r>
              <a:rPr lang="en-US" sz="3200" dirty="0">
                <a:solidFill>
                  <a:srgbClr val="C00000"/>
                </a:solidFill>
                <a:latin typeface="Arial Rounded MT Bold" panose="020F0704030504030204" pitchFamily="34" charset="0"/>
                <a:ea typeface="Calibri" panose="020F0502020204030204" pitchFamily="34" charset="0"/>
                <a:cs typeface="Segoe UI Symbol" panose="020B0502040204020203" pitchFamily="34" charset="0"/>
              </a:rPr>
              <a:t> ☩</a:t>
            </a:r>
            <a:r>
              <a:rPr lang="en-US" sz="3200" dirty="0">
                <a:solidFill>
                  <a:srgbClr val="000000"/>
                </a:solidFill>
                <a:latin typeface="Arial Rounded MT Bold" panose="020F0704030504030204" pitchFamily="34" charset="0"/>
                <a:ea typeface="Calibri" panose="020F0502020204030204" pitchFamily="34" charset="0"/>
              </a:rPr>
              <a:t> and send you in love.</a:t>
            </a:r>
          </a:p>
          <a:p>
            <a:pPr marL="803255" indent="-803255">
              <a:lnSpc>
                <a:spcPct val="95000"/>
              </a:lnSpc>
              <a:spcBef>
                <a:spcPts val="0"/>
              </a:spcBef>
              <a:spcAft>
                <a:spcPts val="0"/>
              </a:spcAft>
            </a:pPr>
            <a:endParaRPr lang="en-US" sz="3200" dirty="0">
              <a:solidFill>
                <a:srgbClr val="000000"/>
              </a:solidFill>
              <a:latin typeface="Arial Rounded MT Bold" panose="020F0704030504030204" pitchFamily="34" charset="0"/>
              <a:ea typeface="Calibri" panose="020F0502020204030204" pitchFamily="34" charset="0"/>
            </a:endParaRPr>
          </a:p>
          <a:p>
            <a:pPr marL="803255" indent="-803255">
              <a:lnSpc>
                <a:spcPct val="95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 </a:t>
            </a:r>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endPar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72473" y="107209"/>
            <a:ext cx="8622145" cy="707886"/>
          </a:xfrm>
          <a:prstGeom prst="rect">
            <a:avLst/>
          </a:prstGeom>
        </p:spPr>
        <p:txBody>
          <a:bodyPr wrap="square">
            <a:spAutoFit/>
          </a:bodyPr>
          <a:lstStyle/>
          <a:p>
            <a:pPr marL="342891" indent="-342891">
              <a:spcBef>
                <a:spcPts val="0"/>
              </a:spcBef>
              <a:spcAft>
                <a:spcPts val="0"/>
              </a:spcAft>
              <a:buFont typeface="Symbol" panose="05050102010706020507" pitchFamily="18" charset="2"/>
              <a:buChar char=""/>
            </a:pPr>
            <a:r>
              <a:rPr lang="en-US" sz="4000" b="1" dirty="0">
                <a:latin typeface="Arial Rounded MT Bold" panose="020F0704030504030204" pitchFamily="34" charset="0"/>
                <a:ea typeface="Calibri" panose="020F0502020204030204" pitchFamily="34" charset="0"/>
                <a:cs typeface="Times New Roman" panose="02020603050405020304" pitchFamily="18" charset="0"/>
              </a:rPr>
              <a:t>SENDING BLESSING</a:t>
            </a:r>
            <a:endParaRPr lang="en-US" sz="3600" dirty="0">
              <a:latin typeface="Arial Rounded MT Bold" panose="020F07040305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 y="2"/>
            <a:ext cx="9143998" cy="706583"/>
          </a:xfrm>
        </p:spPr>
        <p:txBody>
          <a:bodyPr/>
          <a:lstStyle/>
          <a:p>
            <a:pPr marL="571486" indent="-571486" algn="ctr">
              <a:buFont typeface="Symbol" panose="05050102010706020507" pitchFamily="18" charset="2"/>
              <a:buChar char=""/>
            </a:pPr>
            <a:r>
              <a:rPr lang="en-US" dirty="0"/>
              <a:t>Sending Song</a:t>
            </a:r>
          </a:p>
        </p:txBody>
      </p:sp>
      <p:sp>
        <p:nvSpPr>
          <p:cNvPr id="2" name="Rectangle 1"/>
          <p:cNvSpPr/>
          <p:nvPr/>
        </p:nvSpPr>
        <p:spPr>
          <a:xfrm>
            <a:off x="0" y="693812"/>
            <a:ext cx="9143998"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“Great Is Thy Faithfulness”</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ELW 733</a:t>
            </a:r>
          </a:p>
        </p:txBody>
      </p:sp>
      <p:pic>
        <p:nvPicPr>
          <p:cNvPr id="3" name="Picture 2">
            <a:extLst>
              <a:ext uri="{FF2B5EF4-FFF2-40B4-BE49-F238E27FC236}">
                <a16:creationId xmlns:a16="http://schemas.microsoft.com/office/drawing/2014/main" id="{8A7F4045-4080-FBC0-8259-D5C748F460A9}"/>
              </a:ext>
            </a:extLst>
          </p:cNvPr>
          <p:cNvPicPr>
            <a:picLocks noChangeAspect="1"/>
          </p:cNvPicPr>
          <p:nvPr/>
        </p:nvPicPr>
        <p:blipFill>
          <a:blip r:embed="rId3"/>
          <a:stretch>
            <a:fillRect/>
          </a:stretch>
        </p:blipFill>
        <p:spPr>
          <a:xfrm>
            <a:off x="1447800" y="2266094"/>
            <a:ext cx="5930924" cy="4098652"/>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https://members.sundaysandseasons.com/File/GetImage?atomCode=HC1G007a_m&amp;width=600&amp;height=600"/>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1E618866-2C6E-15AC-D6FF-7903001446D7}"/>
              </a:ext>
            </a:extLst>
          </p:cNvPr>
          <p:cNvSpPr txBox="1"/>
          <p:nvPr/>
        </p:nvSpPr>
        <p:spPr>
          <a:xfrm>
            <a:off x="1019175" y="1281142"/>
            <a:ext cx="6315075" cy="4524315"/>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1	Great is thy faithfulness,                                      O God my Father;</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there is no shadow                                        of turning with thee;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thou </a:t>
            </a:r>
            <a:r>
              <a:rPr lang="en-US" sz="3600" dirty="0" err="1">
                <a:effectLst/>
                <a:latin typeface="Arial Rounded MT Bold" panose="020F0704030504030204" pitchFamily="34" charset="0"/>
                <a:ea typeface="MS Mincho" panose="02020609040205080304" pitchFamily="49" charset="-128"/>
              </a:rPr>
              <a:t>changest</a:t>
            </a:r>
            <a:r>
              <a:rPr lang="en-US" sz="3600" dirty="0">
                <a:effectLst/>
                <a:latin typeface="Arial Rounded MT Bold" panose="020F0704030504030204" pitchFamily="34" charset="0"/>
                <a:ea typeface="MS Mincho" panose="02020609040205080304" pitchFamily="49" charset="-128"/>
              </a:rPr>
              <a:t> not, thy compassions they fail not;</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as thou hast been,                                        thou forever wilt be.</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5726-6BF8-95D8-F00C-4D0B41E8B0E7}"/>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63772DB0-D5C9-18D3-D57C-A5C5C4439BEE}"/>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2FFFD234-64D1-B729-295A-8840556FC0DD}"/>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15898BEB-7407-16D0-552D-F3B29864C8C5}"/>
              </a:ext>
            </a:extLst>
          </p:cNvPr>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0CF5F98C-0436-C1AC-8683-653C680A36FA}"/>
              </a:ext>
            </a:extLst>
          </p:cNvPr>
          <p:cNvSpPr txBox="1"/>
          <p:nvPr/>
        </p:nvSpPr>
        <p:spPr>
          <a:xfrm>
            <a:off x="1181101" y="1004143"/>
            <a:ext cx="5943600" cy="5078313"/>
          </a:xfrm>
          <a:prstGeom prst="rect">
            <a:avLst/>
          </a:prstGeom>
          <a:noFill/>
        </p:spPr>
        <p:txBody>
          <a:bodyPr wrap="square">
            <a:spAutoFit/>
          </a:bodyPr>
          <a:lstStyle/>
          <a:p>
            <a:pPr marL="342900" marR="0" indent="-342900"/>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08037595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F8BA89-F7AD-17F5-278B-26475E9FA7D0}"/>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9A8F0DE8-FB4F-8CD0-D6C0-A6BF562030B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09765722-579D-48E9-4078-2D15954DE91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DB5F9965-AB0E-D71A-8496-AB42D1B0C76F}"/>
              </a:ext>
            </a:extLst>
          </p:cNvPr>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625A9A57-11CC-A0D2-0F5A-76D6FB30D70F}"/>
              </a:ext>
            </a:extLst>
          </p:cNvPr>
          <p:cNvSpPr txBox="1"/>
          <p:nvPr/>
        </p:nvSpPr>
        <p:spPr>
          <a:xfrm>
            <a:off x="866775" y="1319242"/>
            <a:ext cx="6772275" cy="4524315"/>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2	Summer and winter                                            and springtime and harvest,</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sun, moon, and stars                                   in their courses above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join with all nature                                                              in manifold witness</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to thy great faithfulness,                                  mercy, and love.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32533112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A3D811-2FB0-9634-973A-91AE8FF0C52F}"/>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5FD460D8-EBA1-4597-7CA6-E28CFB29863D}"/>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6A94D3C0-BFD1-9195-56D2-554F81DE48B3}"/>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3829C681-EC36-3916-2478-C44FC24BCE53}"/>
              </a:ext>
            </a:extLst>
          </p:cNvPr>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80898254-501D-FE7A-133C-20856394BCE6}"/>
              </a:ext>
            </a:extLst>
          </p:cNvPr>
          <p:cNvSpPr txBox="1"/>
          <p:nvPr/>
        </p:nvSpPr>
        <p:spPr>
          <a:xfrm>
            <a:off x="1181101" y="1004143"/>
            <a:ext cx="5943600" cy="5078313"/>
          </a:xfrm>
          <a:prstGeom prst="rect">
            <a:avLst/>
          </a:prstGeom>
          <a:noFill/>
        </p:spPr>
        <p:txBody>
          <a:bodyPr wrap="square">
            <a:spAutoFit/>
          </a:bodyPr>
          <a:lstStyle/>
          <a:p>
            <a:pPr marL="342900" marR="0" indent="-342900"/>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18902688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1330035"/>
            <a:ext cx="9144000" cy="5190837"/>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a:t>
            </a:r>
          </a:p>
        </p:txBody>
      </p:sp>
      <p:sp>
        <p:nvSpPr>
          <p:cNvPr id="5" name="Rectangle 4">
            <a:extLst>
              <a:ext uri="{FF2B5EF4-FFF2-40B4-BE49-F238E27FC236}">
                <a16:creationId xmlns:a16="http://schemas.microsoft.com/office/drawing/2014/main" id="{AE397C56-5EA9-4143-81E6-4902D9776390}"/>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37780200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2F9B82-44B5-DBF6-2658-D6B26F3EEAAB}"/>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A8C0E67F-543F-A692-5A9C-5DD27680B75A}"/>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7A9EB4E8-8374-366C-008E-051E19A0378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F6AF9D27-52FB-190C-BE1B-75CC8E9A8B84}"/>
              </a:ext>
            </a:extLst>
          </p:cNvPr>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C31F6D07-9D34-5F0D-A584-2EE424AE37E6}"/>
              </a:ext>
            </a:extLst>
          </p:cNvPr>
          <p:cNvSpPr txBox="1"/>
          <p:nvPr/>
        </p:nvSpPr>
        <p:spPr>
          <a:xfrm>
            <a:off x="895351" y="1166842"/>
            <a:ext cx="6381750" cy="4524315"/>
          </a:xfrm>
          <a:prstGeom prst="rect">
            <a:avLst/>
          </a:prstGeom>
          <a:noFill/>
        </p:spPr>
        <p:txBody>
          <a:bodyPr wrap="square">
            <a:spAutoFit/>
          </a:bodyPr>
          <a:lstStyle/>
          <a:p>
            <a:pPr marL="342900" marR="0" indent="-342900"/>
            <a:r>
              <a:rPr lang="en-US" sz="3600" dirty="0">
                <a:effectLst/>
                <a:latin typeface="Arial Rounded MT Bold" panose="020F0704030504030204" pitchFamily="34" charset="0"/>
                <a:ea typeface="MS Mincho" panose="02020609040205080304" pitchFamily="49" charset="-128"/>
              </a:rPr>
              <a:t>3	Pardon for sin and                                                    a peace that </a:t>
            </a:r>
            <a:r>
              <a:rPr lang="en-US" sz="3600" dirty="0" err="1">
                <a:effectLst/>
                <a:latin typeface="Arial Rounded MT Bold" panose="020F0704030504030204" pitchFamily="34" charset="0"/>
                <a:ea typeface="MS Mincho" panose="02020609040205080304" pitchFamily="49" charset="-128"/>
              </a:rPr>
              <a:t>endureth</a:t>
            </a:r>
            <a:r>
              <a:rPr lang="en-US" sz="3600" dirty="0">
                <a:effectLst/>
                <a:latin typeface="Arial Rounded MT Bold" panose="020F0704030504030204" pitchFamily="34" charset="0"/>
                <a:ea typeface="MS Mincho" panose="02020609040205080304" pitchFamily="49" charset="-128"/>
              </a:rPr>
              <a:t>,</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thine own dear presence                              to cheer and to guide;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strength for today and                           bright hope for tomorrow,</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blessings all mine,                                    with ten thousand beside!  </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210035934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9D208-6387-3495-AD94-B8FF1931C934}"/>
            </a:ext>
          </a:extLst>
        </p:cNvPr>
        <p:cNvGrpSpPr/>
        <p:nvPr/>
      </p:nvGrpSpPr>
      <p:grpSpPr>
        <a:xfrm>
          <a:off x="0" y="0"/>
          <a:ext cx="0" cy="0"/>
          <a:chOff x="0" y="0"/>
          <a:chExt cx="0" cy="0"/>
        </a:xfrm>
      </p:grpSpPr>
      <p:sp>
        <p:nvSpPr>
          <p:cNvPr id="3" name="AutoShape 2" descr="https://members.sundaysandseasons.com/File/GetImage?atomCode=HC1G007a_m&amp;width=600&amp;height=600">
            <a:extLst>
              <a:ext uri="{FF2B5EF4-FFF2-40B4-BE49-F238E27FC236}">
                <a16:creationId xmlns:a16="http://schemas.microsoft.com/office/drawing/2014/main" id="{8A1EDDA0-AD19-6857-09A9-CCD06001C9BB}"/>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5" name="AutoShape 4" descr="https://members.sundaysandseasons.com/File/GetImage?atomCode=HC1G007a_m&amp;width=600&amp;height=600">
            <a:extLst>
              <a:ext uri="{FF2B5EF4-FFF2-40B4-BE49-F238E27FC236}">
                <a16:creationId xmlns:a16="http://schemas.microsoft.com/office/drawing/2014/main" id="{7699F989-712A-4E8C-8D3F-EE0C0C99FC5A}"/>
              </a:ext>
            </a:extLst>
          </p:cNvPr>
          <p:cNvSpPr>
            <a:spLocks noChangeAspect="1" noChangeArrowheads="1"/>
          </p:cNvSpPr>
          <p:nvPr/>
        </p:nvSpPr>
        <p:spPr bwMode="auto">
          <a:xfrm>
            <a:off x="4572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pPr defTabSz="685783">
              <a:defRPr/>
            </a:pPr>
            <a:endParaRPr lang="en-US">
              <a:solidFill>
                <a:prstClr val="black"/>
              </a:solidFill>
            </a:endParaRPr>
          </a:p>
        </p:txBody>
      </p:sp>
      <p:sp>
        <p:nvSpPr>
          <p:cNvPr id="10" name="Rectangle 9">
            <a:extLst>
              <a:ext uri="{FF2B5EF4-FFF2-40B4-BE49-F238E27FC236}">
                <a16:creationId xmlns:a16="http://schemas.microsoft.com/office/drawing/2014/main" id="{89B11E1F-6A59-8765-AAC3-A80A1B07B499}"/>
              </a:ext>
            </a:extLst>
          </p:cNvPr>
          <p:cNvSpPr/>
          <p:nvPr/>
        </p:nvSpPr>
        <p:spPr>
          <a:xfrm>
            <a:off x="0" y="59311"/>
            <a:ext cx="8001000" cy="584775"/>
          </a:xfrm>
          <a:prstGeom prst="rect">
            <a:avLst/>
          </a:prstGeom>
        </p:spPr>
        <p:txBody>
          <a:bodyPr wrap="square">
            <a:spAutoFit/>
          </a:bodyPr>
          <a:lstStyle/>
          <a:p>
            <a:pPr marL="225425" indent="-225425" defTabSz="685783">
              <a:spcBef>
                <a:spcPts val="0"/>
              </a:spcBef>
              <a:spcAft>
                <a:spcPts val="600"/>
              </a:spcAft>
              <a:buFont typeface="Symbol" panose="05050102010706020507" pitchFamily="18" charset="2"/>
              <a:buChar char=""/>
              <a:defRPr/>
            </a:pPr>
            <a:r>
              <a:rPr lang="en-US" sz="3200" b="1" dirty="0">
                <a:solidFill>
                  <a:prstClr val="black"/>
                </a:solidFill>
                <a:latin typeface="Arial Rounded MT Bold" panose="020F0704030504030204" pitchFamily="34" charset="0"/>
                <a:ea typeface="Times New Roman" panose="02020603050405020304" pitchFamily="18" charset="0"/>
                <a:cs typeface="Times New Roman" panose="02020603050405020304" pitchFamily="18" charset="0"/>
              </a:rPr>
              <a:t>“Great Is Thy Faithfulness”      ELW 733</a:t>
            </a:r>
          </a:p>
        </p:txBody>
      </p:sp>
      <p:sp>
        <p:nvSpPr>
          <p:cNvPr id="6" name="TextBox 5">
            <a:extLst>
              <a:ext uri="{FF2B5EF4-FFF2-40B4-BE49-F238E27FC236}">
                <a16:creationId xmlns:a16="http://schemas.microsoft.com/office/drawing/2014/main" id="{B4DC45F3-8B37-4A2D-548A-5E732068BE78}"/>
              </a:ext>
            </a:extLst>
          </p:cNvPr>
          <p:cNvSpPr txBox="1"/>
          <p:nvPr/>
        </p:nvSpPr>
        <p:spPr>
          <a:xfrm>
            <a:off x="1181101" y="1004143"/>
            <a:ext cx="5943600" cy="5078313"/>
          </a:xfrm>
          <a:prstGeom prst="rect">
            <a:avLst/>
          </a:prstGeom>
          <a:noFill/>
        </p:spPr>
        <p:txBody>
          <a:bodyPr wrap="square">
            <a:spAutoFit/>
          </a:bodyPr>
          <a:lstStyle/>
          <a:p>
            <a:pPr marL="342900" marR="0" indent="-342900"/>
            <a:r>
              <a:rPr lang="en-US" sz="3600" i="1" dirty="0">
                <a:solidFill>
                  <a:srgbClr val="C00000"/>
                </a:solidFill>
                <a:effectLst/>
                <a:latin typeface="Arial Rounded MT Bold" panose="020F0704030504030204" pitchFamily="34" charset="0"/>
                <a:ea typeface="MS Mincho" panose="02020609040205080304" pitchFamily="49" charset="-128"/>
              </a:rPr>
              <a:t>Refrain</a:t>
            </a:r>
            <a:endParaRPr lang="en-US" sz="3600" dirty="0">
              <a:solidFill>
                <a:srgbClr val="C00000"/>
              </a:solidFill>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Great is thy faithfulness!</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Morning by morning                                                         new mercies I see;</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all I have needed                                             thy hand hath provided;</a:t>
            </a:r>
            <a:endParaRPr lang="en-US" sz="3600" dirty="0">
              <a:effectLst/>
              <a:latin typeface="Arial Rounded MT Bold" panose="020F0704030504030204" pitchFamily="34" charset="0"/>
              <a:ea typeface="Times New Roman" panose="02020603050405020304" pitchFamily="18" charset="0"/>
            </a:endParaRPr>
          </a:p>
          <a:p>
            <a:pPr marL="342900" marR="0" indent="-342900"/>
            <a:r>
              <a:rPr lang="en-US" sz="3600" dirty="0">
                <a:effectLst/>
                <a:latin typeface="Arial Rounded MT Bold" panose="020F0704030504030204" pitchFamily="34" charset="0"/>
                <a:ea typeface="MS Mincho" panose="02020609040205080304" pitchFamily="49" charset="-128"/>
              </a:rPr>
              <a:t>	great is thy faithfulness,                         Lord, unto me!</a:t>
            </a:r>
            <a:endParaRPr lang="en-US" sz="3600" dirty="0">
              <a:effectLst/>
              <a:latin typeface="Arial Rounded MT Bold" panose="020F0704030504030204" pitchFamily="34" charset="0"/>
              <a:ea typeface="Times New Roman" panose="02020603050405020304" pitchFamily="18" charset="0"/>
            </a:endParaRPr>
          </a:p>
        </p:txBody>
      </p:sp>
    </p:spTree>
    <p:extLst>
      <p:ext uri="{BB962C8B-B14F-4D97-AF65-F5344CB8AC3E}">
        <p14:creationId xmlns:p14="http://schemas.microsoft.com/office/powerpoint/2010/main" val="41987559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3" name="Rectangle 2"/>
          <p:cNvSpPr/>
          <p:nvPr/>
        </p:nvSpPr>
        <p:spPr>
          <a:xfrm>
            <a:off x="308224" y="1763030"/>
            <a:ext cx="8507003" cy="2284600"/>
          </a:xfrm>
          <a:prstGeom prst="rect">
            <a:avLst/>
          </a:prstGeom>
        </p:spPr>
        <p:txBody>
          <a:bodyPr wrap="square">
            <a:spAutoFit/>
          </a:bodyPr>
          <a:lstStyle/>
          <a:p>
            <a:pPr marL="347337" indent="-347337">
              <a:lnSpc>
                <a:spcPct val="107000"/>
              </a:lnSpc>
              <a:spcBef>
                <a:spcPts val="0"/>
              </a:spcBef>
              <a:spcAft>
                <a:spcPts val="0"/>
              </a:spcAft>
            </a:pPr>
            <a:r>
              <a:rPr lang="en-US" sz="3200" dirty="0">
                <a:solidFill>
                  <a:srgbClr val="000000"/>
                </a:solidFill>
                <a:latin typeface="Arial Rounded MT Bold" panose="020F0704030504030204" pitchFamily="34" charset="0"/>
                <a:ea typeface="Calibri" panose="020F0502020204030204" pitchFamily="34" charset="0"/>
              </a:rPr>
              <a:t>P:	…  Depart in Christ’s Love.</a:t>
            </a:r>
          </a:p>
          <a:p>
            <a:pPr marL="347337" indent="-347337">
              <a:lnSpc>
                <a:spcPct val="107000"/>
              </a:lnSpc>
              <a:spcBef>
                <a:spcPts val="0"/>
              </a:spcBef>
              <a:spcAft>
                <a:spcPts val="0"/>
              </a:spcAft>
            </a:pPr>
            <a:endParaRPr lang="en-US" sz="3200" dirty="0">
              <a:latin typeface="Arial Rounded MT Bold" panose="020F0704030504030204" pitchFamily="34" charset="0"/>
              <a:ea typeface="Calibri" panose="020F0502020204030204" pitchFamily="34" charset="0"/>
            </a:endParaRPr>
          </a:p>
          <a:p>
            <a:pPr marL="347337" indent="-347337">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C:	Seeking, welcoming, and serving all.  Amen!</a:t>
            </a:r>
            <a:endParaRPr lang="en-US" sz="3600" dirty="0">
              <a:latin typeface="Arial Rounded MT Bold" panose="020F0704030504030204" pitchFamily="34" charset="0"/>
              <a:ea typeface="Calibri" panose="020F0502020204030204" pitchFamily="34" charset="0"/>
            </a:endParaRP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59250" y="61083"/>
            <a:ext cx="8825501" cy="637932"/>
          </a:xfrm>
          <a:prstGeom prst="rect">
            <a:avLst/>
          </a:prstGeom>
        </p:spPr>
        <p:txBody>
          <a:bodyPr wrap="square">
            <a:spAutoFit/>
          </a:bodyPr>
          <a:lstStyle/>
          <a:p>
            <a:pPr marL="571486" indent="-571486">
              <a:lnSpc>
                <a:spcPct val="107000"/>
              </a:lnSpc>
              <a:spcBef>
                <a:spcPts val="0"/>
              </a:spcBef>
              <a:spcAft>
                <a:spcPts val="600"/>
              </a:spcAft>
              <a:buFont typeface="Symbol" panose="05050102010706020507" pitchFamily="18" charset="2"/>
              <a:buChar char=""/>
            </a:pPr>
            <a:r>
              <a:rPr lang="en-US" sz="3600" b="1" dirty="0">
                <a:solidFill>
                  <a:srgbClr val="000000"/>
                </a:solidFill>
                <a:latin typeface="Arial Rounded MT Bold" panose="020F0704030504030204" pitchFamily="34" charset="0"/>
                <a:ea typeface="Calibri" panose="020F0502020204030204" pitchFamily="34" charset="0"/>
              </a:rPr>
              <a:t>DISMISSAL</a:t>
            </a:r>
          </a:p>
        </p:txBody>
      </p:sp>
      <p:sp>
        <p:nvSpPr>
          <p:cNvPr id="7" name="Rectangle 6"/>
          <p:cNvSpPr/>
          <p:nvPr/>
        </p:nvSpPr>
        <p:spPr>
          <a:xfrm>
            <a:off x="234592" y="1702712"/>
            <a:ext cx="8507003" cy="2131289"/>
          </a:xfrm>
          <a:prstGeom prst="rect">
            <a:avLst/>
          </a:prstGeom>
        </p:spPr>
        <p:txBody>
          <a:bodyPr wrap="square">
            <a:spAutoFit/>
          </a:bodyPr>
          <a:lstStyle/>
          <a:p>
            <a:pPr algn="ctr">
              <a:lnSpc>
                <a:spcPct val="107000"/>
              </a:lnSpc>
              <a:spcBef>
                <a:spcPts val="0"/>
              </a:spcBef>
              <a:spcAft>
                <a:spcPts val="1200"/>
              </a:spcAft>
            </a:pPr>
            <a:r>
              <a:rPr lang="en-US" sz="3600" b="1" dirty="0">
                <a:solidFill>
                  <a:srgbClr val="000000"/>
                </a:solidFill>
                <a:latin typeface="Arial Rounded MT Bold" panose="020F0704030504030204" pitchFamily="34" charset="0"/>
                <a:ea typeface="Calibri" panose="020F0502020204030204" pitchFamily="34" charset="0"/>
              </a:rPr>
              <a:t>POSTLUDE</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By </a:t>
            </a:r>
          </a:p>
          <a:p>
            <a:pPr algn="ctr">
              <a:lnSpc>
                <a:spcPct val="107000"/>
              </a:lnSpc>
              <a:spcBef>
                <a:spcPts val="0"/>
              </a:spcBef>
              <a:spcAft>
                <a:spcPts val="1200"/>
              </a:spcAft>
            </a:pPr>
            <a:r>
              <a:rPr lang="en-US" sz="3600" dirty="0">
                <a:solidFill>
                  <a:srgbClr val="000000"/>
                </a:solidFill>
                <a:latin typeface="Arial Rounded MT Bold" panose="020F0704030504030204" pitchFamily="34" charset="0"/>
                <a:ea typeface="Calibri" panose="020F0502020204030204" pitchFamily="34" charset="0"/>
              </a:rPr>
              <a:t>Pam Sherman</a:t>
            </a:r>
          </a:p>
        </p:txBody>
      </p:sp>
      <p:sp>
        <p:nvSpPr>
          <p:cNvPr id="8" name="Rectangle 7"/>
          <p:cNvSpPr/>
          <p:nvPr/>
        </p:nvSpPr>
        <p:spPr>
          <a:xfrm>
            <a:off x="159250" y="5609991"/>
            <a:ext cx="8676527" cy="1169551"/>
          </a:xfrm>
          <a:prstGeom prst="rect">
            <a:avLst/>
          </a:prstGeom>
        </p:spPr>
        <p:txBody>
          <a:bodyPr wrap="square">
            <a:spAutoFit/>
          </a:bodyPr>
          <a:lstStyle/>
          <a:p>
            <a:pPr>
              <a:spcBef>
                <a:spcPts val="0"/>
              </a:spcBef>
              <a:spcAft>
                <a:spcPts val="0"/>
              </a:spcAft>
            </a:pPr>
            <a:r>
              <a:rPr lang="en-US" sz="1400" dirty="0">
                <a:latin typeface="Times New Roman" panose="02020603050405020304" pitchFamily="18" charset="0"/>
                <a:ea typeface="Times New Roman" panose="02020603050405020304" pitchFamily="18" charset="0"/>
              </a:rPr>
              <a:t>From sundaysandseasons.com.  Copyright © 2025 Augsburg Fortress. All rights reserved. Reprinted by permission under Augsburg Fortress Liturgies Annual License #SAS023830.  New Revised Standard Version Bible, Copyright © 1989, Division of Christian Education of the National Council of the Churches of Christ in the United States of America. Used by permission. All rights reserved.  Revised Common Lectionary, Copyright © 1992 Consultation on Common Texts, admin Augsburg Fortress. Used by permission.</a:t>
            </a:r>
            <a:endParaRPr lang="en-US"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93198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1">
            <a:extLst>
              <a:ext uri="{FF2B5EF4-FFF2-40B4-BE49-F238E27FC236}">
                <a16:creationId xmlns:a16="http://schemas.microsoft.com/office/drawing/2014/main" id="{53AFF328-2075-4BD9-9FA5-4293CA7123BB}"/>
              </a:ext>
            </a:extLst>
          </p:cNvPr>
          <p:cNvSpPr>
            <a:spLocks noGrp="1"/>
          </p:cNvSpPr>
          <p:nvPr>
            <p:ph type="title"/>
          </p:nvPr>
        </p:nvSpPr>
        <p:spPr>
          <a:xfrm>
            <a:off x="1" y="905173"/>
            <a:ext cx="9144000" cy="3814609"/>
          </a:xfrm>
        </p:spPr>
        <p:txBody>
          <a:bodyPr anchor="t"/>
          <a:lstStyle/>
          <a:p>
            <a:pPr marL="573088" marR="0" lvl="0" indent="-573088">
              <a:lnSpc>
                <a:spcPct val="100000"/>
              </a:lnSpc>
              <a:spcBef>
                <a:spcPts val="0"/>
              </a:spcBef>
              <a:spcAft>
                <a:spcPts val="1200"/>
              </a:spcAft>
            </a:pPr>
            <a:r>
              <a:rPr lang="en-US" sz="3200" dirty="0">
                <a:effectLst/>
                <a:latin typeface="Arial Rounded MT Bold" panose="020F0704030504030204" pitchFamily="34" charset="0"/>
                <a:ea typeface="Calibri" panose="020F0502020204030204" pitchFamily="34" charset="0"/>
                <a:cs typeface="Times New Roman" panose="02020603050405020304" pitchFamily="18" charset="0"/>
              </a:rPr>
              <a:t>P:	Shower us with your Spirit, and renew our lives with your forgiveness, grace, and love.  To you be given honor and praise through Jesus Christ our Lord in the unity of the Holy Spirit, now and forever.</a:t>
            </a:r>
          </a:p>
        </p:txBody>
      </p:sp>
      <p:sp>
        <p:nvSpPr>
          <p:cNvPr id="2" name="Rectangle 1">
            <a:extLst>
              <a:ext uri="{FF2B5EF4-FFF2-40B4-BE49-F238E27FC236}">
                <a16:creationId xmlns:a16="http://schemas.microsoft.com/office/drawing/2014/main" id="{AF5FBDFA-B4EF-400F-B3C5-23C0E8FB4998}"/>
              </a:ext>
            </a:extLst>
          </p:cNvPr>
          <p:cNvSpPr/>
          <p:nvPr/>
        </p:nvSpPr>
        <p:spPr>
          <a:xfrm>
            <a:off x="2" y="3836337"/>
            <a:ext cx="9143999" cy="846386"/>
          </a:xfrm>
          <a:prstGeom prst="rect">
            <a:avLst/>
          </a:prstGeom>
        </p:spPr>
        <p:txBody>
          <a:bodyPr wrap="square">
            <a:spAutoFit/>
          </a:bodyPr>
          <a:lstStyle/>
          <a:p>
            <a:r>
              <a:rPr lang="en-US" sz="3600" b="1"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t>C:	Amen.</a:t>
            </a:r>
            <a:br>
              <a:rPr lang="en-US" sz="3600" dirty="0">
                <a:solidFill>
                  <a:prstClr val="black"/>
                </a:solidFill>
                <a:latin typeface="Arial Rounded MT Bold" panose="020F0704030504030204" pitchFamily="34" charset="0"/>
                <a:ea typeface="Calibri" panose="020F0502020204030204" pitchFamily="34" charset="0"/>
                <a:cs typeface="Times New Roman" panose="02020603050405020304" pitchFamily="18" charset="0"/>
              </a:rPr>
            </a:br>
            <a:endParaRPr lang="en-US" sz="1200" dirty="0">
              <a:latin typeface="Arial Rounded MT Bold" panose="020F0704030504030204" pitchFamily="34" charset="0"/>
            </a:endParaRPr>
          </a:p>
        </p:txBody>
      </p:sp>
      <p:sp>
        <p:nvSpPr>
          <p:cNvPr id="5" name="Rectangle 4">
            <a:extLst>
              <a:ext uri="{FF2B5EF4-FFF2-40B4-BE49-F238E27FC236}">
                <a16:creationId xmlns:a16="http://schemas.microsoft.com/office/drawing/2014/main" id="{BCBF16C0-85D7-487C-B96A-7539C738D9BD}"/>
              </a:ext>
            </a:extLst>
          </p:cNvPr>
          <p:cNvSpPr/>
          <p:nvPr/>
        </p:nvSpPr>
        <p:spPr>
          <a:xfrm>
            <a:off x="0" y="243513"/>
            <a:ext cx="9144000" cy="707886"/>
          </a:xfrm>
          <a:prstGeom prst="rect">
            <a:avLst/>
          </a:prstGeom>
        </p:spPr>
        <p:txBody>
          <a:bodyPr wrap="square">
            <a:spAutoFit/>
          </a:bodyPr>
          <a:lstStyle/>
          <a:p>
            <a:pPr marL="571500" indent="-571500">
              <a:buFont typeface="Symbol" panose="05050102010706020507" pitchFamily="18" charset="2"/>
              <a:buChar char=""/>
            </a:pPr>
            <a:r>
              <a:rPr lang="en-US" sz="4000" b="1" dirty="0">
                <a:latin typeface="Arial Rounded MT Bold" panose="020F0704030504030204" pitchFamily="34" charset="0"/>
                <a:ea typeface="Times New Roman" panose="02020603050405020304" pitchFamily="18" charset="0"/>
                <a:cs typeface="Times New Roman" panose="02020603050405020304" pitchFamily="18" charset="0"/>
              </a:rPr>
              <a:t>THANKSGIVING FOR BAPTISM</a:t>
            </a:r>
            <a:endParaRPr lang="en-US" sz="4000" dirty="0">
              <a:latin typeface="Arial Rounded MT Bold" panose="020F0704030504030204" pitchFamily="34" charset="0"/>
            </a:endParaRPr>
          </a:p>
        </p:txBody>
      </p:sp>
    </p:spTree>
    <p:extLst>
      <p:ext uri="{BB962C8B-B14F-4D97-AF65-F5344CB8AC3E}">
        <p14:creationId xmlns:p14="http://schemas.microsoft.com/office/powerpoint/2010/main" val="2361083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 y="0"/>
            <a:ext cx="9143996" cy="904775"/>
          </a:xfrm>
        </p:spPr>
        <p:txBody>
          <a:bodyPr/>
          <a:lstStyle/>
          <a:p>
            <a:pPr algn="ctr">
              <a:buFont typeface="Symbol" panose="05050102010706020507" pitchFamily="18" charset="2"/>
              <a:buChar char=""/>
            </a:pPr>
            <a:r>
              <a:rPr lang="en-US" dirty="0"/>
              <a:t>Gathering Song</a:t>
            </a:r>
          </a:p>
        </p:txBody>
      </p:sp>
      <p:sp>
        <p:nvSpPr>
          <p:cNvPr id="2" name="Rectangle 1"/>
          <p:cNvSpPr/>
          <p:nvPr/>
        </p:nvSpPr>
        <p:spPr>
          <a:xfrm>
            <a:off x="0" y="792746"/>
            <a:ext cx="9144000" cy="1307666"/>
          </a:xfrm>
          <a:prstGeom prst="rect">
            <a:avLst/>
          </a:prstGeom>
        </p:spPr>
        <p:txBody>
          <a:bodyPr wrap="square">
            <a:spAutoFit/>
          </a:bodyPr>
          <a:lstStyle/>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600" dirty="0">
                <a:solidFill>
                  <a:srgbClr val="000000"/>
                </a:solidFill>
                <a:latin typeface="Arial Rounded MT Bold" panose="020F0704030504030204" pitchFamily="34" charset="0"/>
                <a:ea typeface="Calibri" panose="020F0502020204030204" pitchFamily="34" charset="0"/>
              </a:rPr>
              <a:t>LBW 559</a:t>
            </a:r>
            <a:endParaRPr lang="en-US" sz="3600" i="1" dirty="0">
              <a:solidFill>
                <a:srgbClr val="C00000"/>
              </a:solidFill>
              <a:latin typeface="Arial Rounded MT Bold" panose="020F0704030504030204" pitchFamily="34" charset="0"/>
              <a:ea typeface="Calibri" panose="020F0502020204030204" pitchFamily="34" charset="0"/>
            </a:endParaRPr>
          </a:p>
        </p:txBody>
      </p:sp>
      <p:pic>
        <p:nvPicPr>
          <p:cNvPr id="3" name="Picture 2">
            <a:extLst>
              <a:ext uri="{FF2B5EF4-FFF2-40B4-BE49-F238E27FC236}">
                <a16:creationId xmlns:a16="http://schemas.microsoft.com/office/drawing/2014/main" id="{EBAD1633-64AF-A840-8554-94A61DC2352D}"/>
              </a:ext>
            </a:extLst>
          </p:cNvPr>
          <p:cNvPicPr>
            <a:picLocks noChangeAspect="1"/>
          </p:cNvPicPr>
          <p:nvPr/>
        </p:nvPicPr>
        <p:blipFill>
          <a:blip r:embed="rId3"/>
          <a:stretch>
            <a:fillRect/>
          </a:stretch>
        </p:blipFill>
        <p:spPr>
          <a:xfrm>
            <a:off x="1523742" y="2381078"/>
            <a:ext cx="5944115" cy="3962743"/>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 y="3675"/>
            <a:ext cx="9143999" cy="1181221"/>
          </a:xfrm>
          <a:prstGeom prst="rect">
            <a:avLst/>
          </a:prstGeom>
        </p:spPr>
        <p:txBody>
          <a:bodyPr wrap="square">
            <a:spAutoFit/>
          </a:bodyPr>
          <a:lstStyle/>
          <a:p>
            <a:pPr marL="225420" indent="-225420" algn="ctr">
              <a:lnSpc>
                <a:spcPct val="107000"/>
              </a:lnSpc>
              <a:spcBef>
                <a:spcPts val="0"/>
              </a:spcBef>
              <a:spcAft>
                <a:spcPts val="600"/>
              </a:spcAft>
              <a:buFont typeface="Symbol" panose="05050102010706020507" pitchFamily="18" charset="2"/>
              <a:buChar char="*"/>
            </a:pPr>
            <a:r>
              <a:rPr lang="en-US" sz="3200" dirty="0">
                <a:solidFill>
                  <a:srgbClr val="000000"/>
                </a:solidFill>
                <a:latin typeface="Arial Rounded MT Bold" panose="020F0704030504030204" pitchFamily="34" charset="0"/>
                <a:ea typeface="Calibri" panose="020F0502020204030204" pitchFamily="34" charset="0"/>
              </a:rPr>
              <a:t>“Oh, For A Thousand Tongues to Sing”</a:t>
            </a:r>
          </a:p>
          <a:p>
            <a:pPr algn="ctr">
              <a:lnSpc>
                <a:spcPct val="107000"/>
              </a:lnSpc>
              <a:spcBef>
                <a:spcPts val="0"/>
              </a:spcBef>
              <a:spcAft>
                <a:spcPts val="600"/>
              </a:spcAft>
            </a:pPr>
            <a:r>
              <a:rPr lang="en-US" sz="3200" dirty="0">
                <a:solidFill>
                  <a:srgbClr val="000000"/>
                </a:solidFill>
                <a:latin typeface="Arial Rounded MT Bold" panose="020F0704030504030204" pitchFamily="34" charset="0"/>
                <a:ea typeface="Calibri" panose="020F0502020204030204" pitchFamily="34" charset="0"/>
              </a:rPr>
              <a:t>LBW 559</a:t>
            </a:r>
            <a:endParaRPr lang="it-IT" sz="3200" dirty="0">
              <a:solidFill>
                <a:srgbClr val="000000"/>
              </a:solidFill>
              <a:latin typeface="Arial Rounded MT Bold" panose="020F0704030504030204" pitchFamily="34" charset="0"/>
              <a:ea typeface="Calibri" panose="020F0502020204030204" pitchFamily="34" charset="0"/>
            </a:endParaRPr>
          </a:p>
        </p:txBody>
      </p:sp>
      <p:sp>
        <p:nvSpPr>
          <p:cNvPr id="5" name="TextBox 4">
            <a:extLst>
              <a:ext uri="{FF2B5EF4-FFF2-40B4-BE49-F238E27FC236}">
                <a16:creationId xmlns:a16="http://schemas.microsoft.com/office/drawing/2014/main" id="{E80A2723-B4C8-F85D-60C3-625E1096C5D5}"/>
              </a:ext>
            </a:extLst>
          </p:cNvPr>
          <p:cNvSpPr txBox="1"/>
          <p:nvPr/>
        </p:nvSpPr>
        <p:spPr>
          <a:xfrm>
            <a:off x="638176" y="1889105"/>
            <a:ext cx="7143750" cy="3416320"/>
          </a:xfrm>
          <a:prstGeom prst="rect">
            <a:avLst/>
          </a:prstGeom>
          <a:noFill/>
        </p:spPr>
        <p:txBody>
          <a:bodyPr wrap="square">
            <a:spAutoFit/>
          </a:bodyPr>
          <a:lstStyle/>
          <a:p>
            <a:pPr marL="400050" marR="0" indent="-400050"/>
            <a:r>
              <a:rPr lang="en-US" sz="3600" dirty="0">
                <a:effectLst/>
                <a:latin typeface="Arial Rounded MT Bold" panose="020F0704030504030204" pitchFamily="34" charset="0"/>
                <a:ea typeface="MS Mincho" panose="02020609040205080304" pitchFamily="49" charset="-128"/>
              </a:rPr>
              <a:t>1	Oh, for a thousand                                             tongues to sing</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my great Redeemer’s praise,</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the glories of                                                                          my God and King,</a:t>
            </a:r>
            <a:endParaRPr lang="en-US" sz="3600" dirty="0">
              <a:effectLst/>
              <a:latin typeface="Arial Rounded MT Bold" panose="020F0704030504030204" pitchFamily="34" charset="0"/>
              <a:ea typeface="Times New Roman" panose="02020603050405020304" pitchFamily="18" charset="0"/>
            </a:endParaRPr>
          </a:p>
          <a:p>
            <a:pPr marL="400050" marR="0" indent="-400050"/>
            <a:r>
              <a:rPr lang="en-US" sz="3600" dirty="0">
                <a:effectLst/>
                <a:latin typeface="Arial Rounded MT Bold" panose="020F0704030504030204" pitchFamily="34" charset="0"/>
                <a:ea typeface="MS Mincho" panose="02020609040205080304" pitchFamily="49" charset="-128"/>
              </a:rPr>
              <a:t>	the triumphs of his grace!</a:t>
            </a:r>
            <a:endParaRPr lang="en-US" sz="3600" dirty="0">
              <a:effectLst/>
              <a:latin typeface="Arial Rounded MT Bold" panose="020F0704030504030204" pitchFamily="34" charset="0"/>
              <a:ea typeface="Times New Roman" panose="02020603050405020304" pitchFamily="18" charset="0"/>
            </a:endParaRPr>
          </a:p>
        </p:txBody>
      </p:sp>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2013 - 2022 Theme</Template>
  <TotalTime>20492</TotalTime>
  <Words>3148</Words>
  <Application>Microsoft Office PowerPoint</Application>
  <PresentationFormat>On-screen Show (4:3)</PresentationFormat>
  <Paragraphs>303</Paragraphs>
  <Slides>63</Slides>
  <Notes>52</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63</vt:i4>
      </vt:variant>
    </vt:vector>
  </HeadingPairs>
  <TitlesOfParts>
    <vt:vector size="70" baseType="lpstr">
      <vt:lpstr>Arial</vt:lpstr>
      <vt:lpstr>Arial Rounded MT Bold</vt:lpstr>
      <vt:lpstr>Calibri</vt:lpstr>
      <vt:lpstr>Calibri Light</vt:lpstr>
      <vt:lpstr>Symbol</vt:lpstr>
      <vt:lpstr>Times New Roman</vt:lpstr>
      <vt:lpstr>Office Theme</vt:lpstr>
      <vt:lpstr>February 23, 2025</vt:lpstr>
      <vt:lpstr>PowerPoint Presentation</vt:lpstr>
      <vt:lpstr>PowerPoint Presentation</vt:lpstr>
      <vt:lpstr>P: Joined to Christ in the waters of baptism, we are clothed with God's mercy and forgiveness.  Let us give thanks for the gift of baptism.  Water may be poured into the font as the presiding minister gives thanks.</vt:lpstr>
      <vt:lpstr>P: We give you thanks, O God, for in the beginning your Spirit moved over the waters and by your Word you created the world, calling forth life in which you took delight.  Through the waters of the flood you delivered Noah and his family.  Through the sea you led your people Israel from slavery into freedom.  </vt:lpstr>
      <vt:lpstr>P: At the river your Son was baptized by John and anointed with the Holy Spirit.  By water and your Word you claim us as daughters and sons, making us heirs of your promise and servants of all.  We praise you for the gift of water that sustains life, and above all we praise you for the gift of new life in Jesus Christ.</vt:lpstr>
      <vt:lpstr>P: Shower us with your Spirit, and renew our lives with your forgiveness, grace, and love.  To you be given honor and praise through Jesus Christ our Lord in the unity of the Holy Spirit, now and forever.</vt:lpstr>
      <vt:lpstr>Gathering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Sending Song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Meyer</dc:creator>
  <cp:lastModifiedBy>Mel Musser</cp:lastModifiedBy>
  <cp:revision>173</cp:revision>
  <dcterms:created xsi:type="dcterms:W3CDTF">2016-05-14T21:20:00Z</dcterms:created>
  <dcterms:modified xsi:type="dcterms:W3CDTF">2025-02-23T11:51:15Z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922E4D8F61E94F3B9050E9BDB314627B</vt:lpwstr>
  </property>
  <property fmtid="{D5CDD505-2E9C-101B-9397-08002B2CF9AE}" pid="3" name="KSOProductBuildVer">
    <vt:lpwstr>1033-11.2.0.11219</vt:lpwstr>
  </property>
</Properties>
</file>