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Lst>
  <p:notesMasterIdLst>
    <p:notesMasterId r:id="rId63"/>
  </p:notesMasterIdLst>
  <p:sldIdLst>
    <p:sldId id="260" r:id="rId3"/>
    <p:sldId id="1480" r:id="rId4"/>
    <p:sldId id="261" r:id="rId5"/>
    <p:sldId id="1016" r:id="rId6"/>
    <p:sldId id="1481" r:id="rId7"/>
    <p:sldId id="341" r:id="rId8"/>
    <p:sldId id="267" r:id="rId9"/>
    <p:sldId id="1018" r:id="rId10"/>
    <p:sldId id="1483" r:id="rId11"/>
    <p:sldId id="1482" r:id="rId12"/>
    <p:sldId id="270" r:id="rId13"/>
    <p:sldId id="272" r:id="rId14"/>
    <p:sldId id="271" r:id="rId15"/>
    <p:sldId id="273" r:id="rId16"/>
    <p:sldId id="274" r:id="rId17"/>
    <p:sldId id="275" r:id="rId18"/>
    <p:sldId id="348" r:id="rId19"/>
    <p:sldId id="277" r:id="rId20"/>
    <p:sldId id="1283" r:id="rId21"/>
    <p:sldId id="278" r:id="rId22"/>
    <p:sldId id="289" r:id="rId23"/>
    <p:sldId id="1484" r:id="rId24"/>
    <p:sldId id="995" r:id="rId25"/>
    <p:sldId id="1407" r:id="rId26"/>
    <p:sldId id="1485" r:id="rId27"/>
    <p:sldId id="1448" r:id="rId28"/>
    <p:sldId id="310" r:id="rId29"/>
    <p:sldId id="1424" r:id="rId30"/>
    <p:sldId id="1425" r:id="rId31"/>
    <p:sldId id="339" r:id="rId32"/>
    <p:sldId id="334" r:id="rId33"/>
    <p:sldId id="335" r:id="rId34"/>
    <p:sldId id="336" r:id="rId35"/>
    <p:sldId id="337" r:id="rId36"/>
    <p:sldId id="338" r:id="rId37"/>
    <p:sldId id="304" r:id="rId38"/>
    <p:sldId id="305" r:id="rId39"/>
    <p:sldId id="1014" r:id="rId40"/>
    <p:sldId id="1291" r:id="rId41"/>
    <p:sldId id="311" r:id="rId42"/>
    <p:sldId id="312" r:id="rId43"/>
    <p:sldId id="313" r:id="rId44"/>
    <p:sldId id="314" r:id="rId45"/>
    <p:sldId id="315" r:id="rId46"/>
    <p:sldId id="316" r:id="rId47"/>
    <p:sldId id="317" r:id="rId48"/>
    <p:sldId id="318" r:id="rId49"/>
    <p:sldId id="1320" r:id="rId50"/>
    <p:sldId id="1292" r:id="rId51"/>
    <p:sldId id="1293" r:id="rId52"/>
    <p:sldId id="1295" r:id="rId53"/>
    <p:sldId id="321" r:id="rId54"/>
    <p:sldId id="1302" r:id="rId55"/>
    <p:sldId id="485" r:id="rId56"/>
    <p:sldId id="1017" r:id="rId57"/>
    <p:sldId id="297" r:id="rId58"/>
    <p:sldId id="1486" r:id="rId59"/>
    <p:sldId id="1487" r:id="rId60"/>
    <p:sldId id="1488" r:id="rId61"/>
    <p:sldId id="330" r:id="rId62"/>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83" autoAdjust="0"/>
    <p:restoredTop sz="94660"/>
  </p:normalViewPr>
  <p:slideViewPr>
    <p:cSldViewPr snapToGrid="0" snapToObjects="1" showGuides="1">
      <p:cViewPr varScale="1">
        <p:scale>
          <a:sx n="67" d="100"/>
          <a:sy n="67" d="100"/>
        </p:scale>
        <p:origin x="102" y="636"/>
      </p:cViewPr>
      <p:guideLst>
        <p:guide orient="horz" pos="213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35D6-DD74-4E39-8DB6-693DCF324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2FE19E-FD17-484A-A825-F69D416526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pPr>
                <a:defRPr/>
              </a:pPr>
              <a:t>7/21/2024</a:t>
            </a:fld>
            <a:endParaRPr lang="en-US"/>
          </a:p>
        </p:txBody>
      </p:sp>
      <p:sp>
        <p:nvSpPr>
          <p:cNvPr id="4" name="Slide Image Placeholder 3">
            <a:extLst>
              <a:ext uri="{FF2B5EF4-FFF2-40B4-BE49-F238E27FC236}">
                <a16:creationId xmlns:a16="http://schemas.microsoft.com/office/drawing/2014/main" id="{08C10144-88C7-40E7-9D90-4381AA951EA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AEF2C9-DF2D-48E9-852D-1A148E2535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C4F191-3208-435A-9AEE-38C15E43AC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861F597-AD64-42A3-9C5B-66C1E5C5EE3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pPr>
                <a:defRPr/>
              </a:pPr>
              <a:t>‹#›</a:t>
            </a:fld>
            <a:endParaRPr lang="en-US"/>
          </a:p>
        </p:txBody>
      </p:sp>
    </p:spTree>
    <p:extLst>
      <p:ext uri="{BB962C8B-B14F-4D97-AF65-F5344CB8AC3E}">
        <p14:creationId xmlns:p14="http://schemas.microsoft.com/office/powerpoint/2010/main" val="203148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1</a:t>
            </a:fld>
            <a:endParaRPr lang="en-US" altLang="en-US"/>
          </a:p>
        </p:txBody>
      </p:sp>
    </p:spTree>
    <p:extLst>
      <p:ext uri="{BB962C8B-B14F-4D97-AF65-F5344CB8AC3E}">
        <p14:creationId xmlns:p14="http://schemas.microsoft.com/office/powerpoint/2010/main" val="3745505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10</a:t>
            </a:fld>
            <a:endParaRPr lang="en-US" altLang="en-US"/>
          </a:p>
        </p:txBody>
      </p:sp>
    </p:spTree>
    <p:extLst>
      <p:ext uri="{BB962C8B-B14F-4D97-AF65-F5344CB8AC3E}">
        <p14:creationId xmlns:p14="http://schemas.microsoft.com/office/powerpoint/2010/main" val="3574160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11</a:t>
            </a:fld>
            <a:endParaRPr lang="en-US" altLang="en-US"/>
          </a:p>
        </p:txBody>
      </p:sp>
    </p:spTree>
    <p:extLst>
      <p:ext uri="{BB962C8B-B14F-4D97-AF65-F5344CB8AC3E}">
        <p14:creationId xmlns:p14="http://schemas.microsoft.com/office/powerpoint/2010/main" val="1765646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12</a:t>
            </a:fld>
            <a:endParaRPr lang="en-US" altLang="en-US"/>
          </a:p>
        </p:txBody>
      </p:sp>
    </p:spTree>
    <p:extLst>
      <p:ext uri="{BB962C8B-B14F-4D97-AF65-F5344CB8AC3E}">
        <p14:creationId xmlns:p14="http://schemas.microsoft.com/office/powerpoint/2010/main" val="4279978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13</a:t>
            </a:fld>
            <a:endParaRPr lang="en-US" altLang="en-US"/>
          </a:p>
        </p:txBody>
      </p:sp>
    </p:spTree>
    <p:extLst>
      <p:ext uri="{BB962C8B-B14F-4D97-AF65-F5344CB8AC3E}">
        <p14:creationId xmlns:p14="http://schemas.microsoft.com/office/powerpoint/2010/main" val="3740273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14</a:t>
            </a:fld>
            <a:endParaRPr lang="en-US" altLang="en-US"/>
          </a:p>
        </p:txBody>
      </p:sp>
    </p:spTree>
    <p:extLst>
      <p:ext uri="{BB962C8B-B14F-4D97-AF65-F5344CB8AC3E}">
        <p14:creationId xmlns:p14="http://schemas.microsoft.com/office/powerpoint/2010/main" val="3069134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15</a:t>
            </a:fld>
            <a:endParaRPr lang="en-US" altLang="en-US"/>
          </a:p>
        </p:txBody>
      </p:sp>
    </p:spTree>
    <p:extLst>
      <p:ext uri="{BB962C8B-B14F-4D97-AF65-F5344CB8AC3E}">
        <p14:creationId xmlns:p14="http://schemas.microsoft.com/office/powerpoint/2010/main" val="1361690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16</a:t>
            </a:fld>
            <a:endParaRPr lang="en-US" altLang="en-US"/>
          </a:p>
        </p:txBody>
      </p:sp>
    </p:spTree>
    <p:extLst>
      <p:ext uri="{BB962C8B-B14F-4D97-AF65-F5344CB8AC3E}">
        <p14:creationId xmlns:p14="http://schemas.microsoft.com/office/powerpoint/2010/main" val="1285793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17</a:t>
            </a:fld>
            <a:endParaRPr lang="en-US" altLang="en-US"/>
          </a:p>
        </p:txBody>
      </p:sp>
    </p:spTree>
    <p:extLst>
      <p:ext uri="{BB962C8B-B14F-4D97-AF65-F5344CB8AC3E}">
        <p14:creationId xmlns:p14="http://schemas.microsoft.com/office/powerpoint/2010/main" val="572276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18</a:t>
            </a:fld>
            <a:endParaRPr lang="en-US" altLang="en-US"/>
          </a:p>
        </p:txBody>
      </p:sp>
    </p:spTree>
    <p:extLst>
      <p:ext uri="{BB962C8B-B14F-4D97-AF65-F5344CB8AC3E}">
        <p14:creationId xmlns:p14="http://schemas.microsoft.com/office/powerpoint/2010/main" val="2680535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19</a:t>
            </a:fld>
            <a:endParaRPr lang="en-US" altLang="en-US"/>
          </a:p>
        </p:txBody>
      </p:sp>
    </p:spTree>
    <p:extLst>
      <p:ext uri="{BB962C8B-B14F-4D97-AF65-F5344CB8AC3E}">
        <p14:creationId xmlns:p14="http://schemas.microsoft.com/office/powerpoint/2010/main" val="3231068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2</a:t>
            </a:fld>
            <a:endParaRPr lang="en-US" altLang="en-US"/>
          </a:p>
        </p:txBody>
      </p:sp>
    </p:spTree>
    <p:extLst>
      <p:ext uri="{BB962C8B-B14F-4D97-AF65-F5344CB8AC3E}">
        <p14:creationId xmlns:p14="http://schemas.microsoft.com/office/powerpoint/2010/main" val="3982573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20</a:t>
            </a:fld>
            <a:endParaRPr lang="en-US" altLang="en-US"/>
          </a:p>
        </p:txBody>
      </p:sp>
    </p:spTree>
    <p:extLst>
      <p:ext uri="{BB962C8B-B14F-4D97-AF65-F5344CB8AC3E}">
        <p14:creationId xmlns:p14="http://schemas.microsoft.com/office/powerpoint/2010/main" val="454907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21</a:t>
            </a:fld>
            <a:endParaRPr lang="en-US" altLang="en-US"/>
          </a:p>
        </p:txBody>
      </p:sp>
    </p:spTree>
    <p:extLst>
      <p:ext uri="{BB962C8B-B14F-4D97-AF65-F5344CB8AC3E}">
        <p14:creationId xmlns:p14="http://schemas.microsoft.com/office/powerpoint/2010/main" val="1041139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22</a:t>
            </a:fld>
            <a:endParaRPr lang="en-US" altLang="en-US"/>
          </a:p>
        </p:txBody>
      </p:sp>
    </p:spTree>
    <p:extLst>
      <p:ext uri="{BB962C8B-B14F-4D97-AF65-F5344CB8AC3E}">
        <p14:creationId xmlns:p14="http://schemas.microsoft.com/office/powerpoint/2010/main" val="1903179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23</a:t>
            </a:fld>
            <a:endParaRPr lang="en-US" altLang="en-US"/>
          </a:p>
        </p:txBody>
      </p:sp>
    </p:spTree>
    <p:extLst>
      <p:ext uri="{BB962C8B-B14F-4D97-AF65-F5344CB8AC3E}">
        <p14:creationId xmlns:p14="http://schemas.microsoft.com/office/powerpoint/2010/main" val="1989298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24</a:t>
            </a:fld>
            <a:endParaRPr lang="en-US" altLang="en-US"/>
          </a:p>
        </p:txBody>
      </p:sp>
    </p:spTree>
    <p:extLst>
      <p:ext uri="{BB962C8B-B14F-4D97-AF65-F5344CB8AC3E}">
        <p14:creationId xmlns:p14="http://schemas.microsoft.com/office/powerpoint/2010/main" val="1634411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25</a:t>
            </a:fld>
            <a:endParaRPr lang="en-US" altLang="en-US"/>
          </a:p>
        </p:txBody>
      </p:sp>
    </p:spTree>
    <p:extLst>
      <p:ext uri="{BB962C8B-B14F-4D97-AF65-F5344CB8AC3E}">
        <p14:creationId xmlns:p14="http://schemas.microsoft.com/office/powerpoint/2010/main" val="19704846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38</a:t>
            </a:fld>
            <a:endParaRPr lang="en-US" altLang="en-US"/>
          </a:p>
        </p:txBody>
      </p:sp>
    </p:spTree>
    <p:extLst>
      <p:ext uri="{BB962C8B-B14F-4D97-AF65-F5344CB8AC3E}">
        <p14:creationId xmlns:p14="http://schemas.microsoft.com/office/powerpoint/2010/main" val="746713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39</a:t>
            </a:fld>
            <a:endParaRPr lang="en-US" altLang="en-US"/>
          </a:p>
        </p:txBody>
      </p:sp>
    </p:spTree>
    <p:extLst>
      <p:ext uri="{BB962C8B-B14F-4D97-AF65-F5344CB8AC3E}">
        <p14:creationId xmlns:p14="http://schemas.microsoft.com/office/powerpoint/2010/main" val="78270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53</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55</a:t>
            </a:fld>
            <a:endParaRPr lang="en-US" altLang="en-US"/>
          </a:p>
        </p:txBody>
      </p:sp>
    </p:spTree>
    <p:extLst>
      <p:ext uri="{BB962C8B-B14F-4D97-AF65-F5344CB8AC3E}">
        <p14:creationId xmlns:p14="http://schemas.microsoft.com/office/powerpoint/2010/main" val="4276680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a:t>
            </a:fld>
            <a:endParaRPr lang="en-US" altLang="en-US"/>
          </a:p>
        </p:txBody>
      </p:sp>
    </p:spTree>
    <p:extLst>
      <p:ext uri="{BB962C8B-B14F-4D97-AF65-F5344CB8AC3E}">
        <p14:creationId xmlns:p14="http://schemas.microsoft.com/office/powerpoint/2010/main" val="1331919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8224774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134861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5975226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418606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a:t>
            </a:fld>
            <a:endParaRPr lang="en-US" altLang="en-US"/>
          </a:p>
        </p:txBody>
      </p:sp>
    </p:spTree>
    <p:extLst>
      <p:ext uri="{BB962C8B-B14F-4D97-AF65-F5344CB8AC3E}">
        <p14:creationId xmlns:p14="http://schemas.microsoft.com/office/powerpoint/2010/main" val="1871435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a:t>
            </a:fld>
            <a:endParaRPr lang="en-US" altLang="en-US"/>
          </a:p>
        </p:txBody>
      </p:sp>
    </p:spTree>
    <p:extLst>
      <p:ext uri="{BB962C8B-B14F-4D97-AF65-F5344CB8AC3E}">
        <p14:creationId xmlns:p14="http://schemas.microsoft.com/office/powerpoint/2010/main" val="2139993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6</a:t>
            </a:fld>
            <a:endParaRPr lang="en-US" altLang="en-US"/>
          </a:p>
        </p:txBody>
      </p:sp>
    </p:spTree>
    <p:extLst>
      <p:ext uri="{BB962C8B-B14F-4D97-AF65-F5344CB8AC3E}">
        <p14:creationId xmlns:p14="http://schemas.microsoft.com/office/powerpoint/2010/main" val="4057078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7</a:t>
            </a:fld>
            <a:endParaRPr lang="en-US" altLang="en-US"/>
          </a:p>
        </p:txBody>
      </p:sp>
    </p:spTree>
    <p:extLst>
      <p:ext uri="{BB962C8B-B14F-4D97-AF65-F5344CB8AC3E}">
        <p14:creationId xmlns:p14="http://schemas.microsoft.com/office/powerpoint/2010/main" val="4004917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8</a:t>
            </a:fld>
            <a:endParaRPr lang="en-US" altLang="en-US"/>
          </a:p>
        </p:txBody>
      </p:sp>
    </p:spTree>
    <p:extLst>
      <p:ext uri="{BB962C8B-B14F-4D97-AF65-F5344CB8AC3E}">
        <p14:creationId xmlns:p14="http://schemas.microsoft.com/office/powerpoint/2010/main" val="1565712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9</a:t>
            </a:fld>
            <a:endParaRPr lang="en-US" altLang="en-US"/>
          </a:p>
        </p:txBody>
      </p:sp>
    </p:spTree>
    <p:extLst>
      <p:ext uri="{BB962C8B-B14F-4D97-AF65-F5344CB8AC3E}">
        <p14:creationId xmlns:p14="http://schemas.microsoft.com/office/powerpoint/2010/main" val="2891603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7/21/2024</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297488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7/21/2024</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375944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6"/>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7/21/2024</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1843662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7/21/2024</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3972117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7/21/2024</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2232202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7/21/2024</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042160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7/21/2024</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3179893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7/21/2024</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85606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7/21/2024</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847905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7/21/2024</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740198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7/21/2024</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3630475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7/21/2024</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954480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7/21/2024</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3548683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7/21/2024</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2056739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6"/>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7/21/2024</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2656253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7/21/2024</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6162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7/21/2024</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27493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7/21/2024</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2268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7/21/2024</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244312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7/21/2024</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1397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7/21/2024</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125719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7/21/2024</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79579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23AF3B-9199-49CA-81D5-3EE9BC5A0F69}"/>
              </a:ext>
            </a:extLst>
          </p:cNvPr>
          <p:cNvPicPr>
            <a:picLocks noChangeAspect="1"/>
          </p:cNvPicPr>
          <p:nvPr userDrawn="1"/>
        </p:nvPicPr>
        <p:blipFill>
          <a:blip r:embed="rId13"/>
          <a:stretch>
            <a:fillRect/>
          </a:stretch>
        </p:blipFill>
        <p:spPr>
          <a:xfrm>
            <a:off x="0" y="2"/>
            <a:ext cx="9144000" cy="6857999"/>
          </a:xfrm>
          <a:prstGeom prst="rect">
            <a:avLst/>
          </a:prstGeom>
        </p:spPr>
      </p:pic>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1"/>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7/21/2024</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1"/>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189" algn="l" rtl="0" fontAlgn="base">
        <a:lnSpc>
          <a:spcPct val="90000"/>
        </a:lnSpc>
        <a:spcBef>
          <a:spcPct val="0"/>
        </a:spcBef>
        <a:spcAft>
          <a:spcPct val="0"/>
        </a:spcAft>
        <a:defRPr sz="4400">
          <a:solidFill>
            <a:schemeClr val="tx1"/>
          </a:solidFill>
          <a:latin typeface="Calibri Light" charset="0"/>
        </a:defRPr>
      </a:lvl6pPr>
      <a:lvl7pPr marL="914377" algn="l" rtl="0" fontAlgn="base">
        <a:lnSpc>
          <a:spcPct val="90000"/>
        </a:lnSpc>
        <a:spcBef>
          <a:spcPct val="0"/>
        </a:spcBef>
        <a:spcAft>
          <a:spcPct val="0"/>
        </a:spcAft>
        <a:defRPr sz="4400">
          <a:solidFill>
            <a:schemeClr val="tx1"/>
          </a:solidFill>
          <a:latin typeface="Calibri Light" charset="0"/>
        </a:defRPr>
      </a:lvl7pPr>
      <a:lvl8pPr marL="1371566" algn="l" rtl="0" fontAlgn="base">
        <a:lnSpc>
          <a:spcPct val="90000"/>
        </a:lnSpc>
        <a:spcBef>
          <a:spcPct val="0"/>
        </a:spcBef>
        <a:spcAft>
          <a:spcPct val="0"/>
        </a:spcAft>
        <a:defRPr sz="4400">
          <a:solidFill>
            <a:schemeClr val="tx1"/>
          </a:solidFill>
          <a:latin typeface="Calibri Light" charset="0"/>
        </a:defRPr>
      </a:lvl8pPr>
      <a:lvl9pPr marL="1828754" algn="l" rtl="0" fontAlgn="base">
        <a:lnSpc>
          <a:spcPct val="90000"/>
        </a:lnSpc>
        <a:spcBef>
          <a:spcPct val="0"/>
        </a:spcBef>
        <a:spcAft>
          <a:spcPct val="0"/>
        </a:spcAft>
        <a:defRPr sz="4400">
          <a:solidFill>
            <a:schemeClr val="tx1"/>
          </a:solidFill>
          <a:latin typeface="Calibri Light" charset="0"/>
        </a:defRPr>
      </a:lvl9pPr>
    </p:titleStyle>
    <p:bodyStyle>
      <a:lvl1pPr marL="228594" indent="-228594"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783" indent="-228594"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2971" indent="-228594"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160" indent="-228594"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349" indent="-228594"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pic>
        <p:nvPicPr>
          <p:cNvPr id="2" name="Picture 1">
            <a:extLst>
              <a:ext uri="{FF2B5EF4-FFF2-40B4-BE49-F238E27FC236}">
                <a16:creationId xmlns:a16="http://schemas.microsoft.com/office/drawing/2014/main" id="{A323AF3B-9199-49CA-81D5-3EE9BC5A0F69}"/>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2"/>
            <a:ext cx="9144000" cy="6857999"/>
          </a:xfrm>
          <a:prstGeom prst="rect">
            <a:avLst/>
          </a:prstGeom>
        </p:spPr>
      </p:pic>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1"/>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7/21/2024</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1"/>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extLst>
      <p:ext uri="{BB962C8B-B14F-4D97-AF65-F5344CB8AC3E}">
        <p14:creationId xmlns:p14="http://schemas.microsoft.com/office/powerpoint/2010/main" val="20774562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189" algn="l" rtl="0" fontAlgn="base">
        <a:lnSpc>
          <a:spcPct val="90000"/>
        </a:lnSpc>
        <a:spcBef>
          <a:spcPct val="0"/>
        </a:spcBef>
        <a:spcAft>
          <a:spcPct val="0"/>
        </a:spcAft>
        <a:defRPr sz="4400">
          <a:solidFill>
            <a:schemeClr val="tx1"/>
          </a:solidFill>
          <a:latin typeface="Calibri Light" charset="0"/>
        </a:defRPr>
      </a:lvl6pPr>
      <a:lvl7pPr marL="914377" algn="l" rtl="0" fontAlgn="base">
        <a:lnSpc>
          <a:spcPct val="90000"/>
        </a:lnSpc>
        <a:spcBef>
          <a:spcPct val="0"/>
        </a:spcBef>
        <a:spcAft>
          <a:spcPct val="0"/>
        </a:spcAft>
        <a:defRPr sz="4400">
          <a:solidFill>
            <a:schemeClr val="tx1"/>
          </a:solidFill>
          <a:latin typeface="Calibri Light" charset="0"/>
        </a:defRPr>
      </a:lvl7pPr>
      <a:lvl8pPr marL="1371566" algn="l" rtl="0" fontAlgn="base">
        <a:lnSpc>
          <a:spcPct val="90000"/>
        </a:lnSpc>
        <a:spcBef>
          <a:spcPct val="0"/>
        </a:spcBef>
        <a:spcAft>
          <a:spcPct val="0"/>
        </a:spcAft>
        <a:defRPr sz="4400">
          <a:solidFill>
            <a:schemeClr val="tx1"/>
          </a:solidFill>
          <a:latin typeface="Calibri Light" charset="0"/>
        </a:defRPr>
      </a:lvl8pPr>
      <a:lvl9pPr marL="1828754" algn="l" rtl="0" fontAlgn="base">
        <a:lnSpc>
          <a:spcPct val="90000"/>
        </a:lnSpc>
        <a:spcBef>
          <a:spcPct val="0"/>
        </a:spcBef>
        <a:spcAft>
          <a:spcPct val="0"/>
        </a:spcAft>
        <a:defRPr sz="4400">
          <a:solidFill>
            <a:schemeClr val="tx1"/>
          </a:solidFill>
          <a:latin typeface="Calibri Light" charset="0"/>
        </a:defRPr>
      </a:lvl9pPr>
    </p:titleStyle>
    <p:bodyStyle>
      <a:lvl1pPr marL="228594" indent="-228594"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783" indent="-228594"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2971" indent="-228594"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160" indent="-228594"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349" indent="-228594"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E9FA35E5-C22E-4876-B6DA-86D7CFD84609}"/>
              </a:ext>
            </a:extLst>
          </p:cNvPr>
          <p:cNvSpPr>
            <a:spLocks noGrp="1"/>
          </p:cNvSpPr>
          <p:nvPr>
            <p:ph type="title"/>
          </p:nvPr>
        </p:nvSpPr>
        <p:spPr>
          <a:xfrm>
            <a:off x="0" y="173591"/>
            <a:ext cx="9143999" cy="1871520"/>
          </a:xfrm>
        </p:spPr>
        <p:txBody>
          <a:bodyPr anchor="t"/>
          <a:lstStyle/>
          <a:p>
            <a:pPr algn="ctr">
              <a:lnSpc>
                <a:spcPct val="100000"/>
              </a:lnSpc>
              <a:spcBef>
                <a:spcPts val="0"/>
              </a:spcBef>
              <a:spcAft>
                <a:spcPts val="600"/>
              </a:spcAft>
            </a:pPr>
            <a:r>
              <a:rPr lang="en-US" sz="3600" b="1" dirty="0">
                <a:solidFill>
                  <a:srgbClr val="000000"/>
                </a:solidFill>
                <a:ea typeface="Calibri" panose="020F0502020204030204" pitchFamily="34" charset="0"/>
              </a:rPr>
              <a:t>WELCOME</a:t>
            </a:r>
            <a:br>
              <a:rPr lang="en-US" sz="3600" b="1" dirty="0">
                <a:solidFill>
                  <a:srgbClr val="000000"/>
                </a:solidFill>
                <a:ea typeface="Calibri" panose="020F0502020204030204" pitchFamily="34" charset="0"/>
              </a:rPr>
            </a:br>
            <a:r>
              <a:rPr lang="en-US" sz="3600" b="1" dirty="0">
                <a:solidFill>
                  <a:srgbClr val="000000"/>
                </a:solidFill>
                <a:ea typeface="Calibri" panose="020F0502020204030204" pitchFamily="34" charset="0"/>
              </a:rPr>
              <a:t>Trinity Evangelical Lutheran Church</a:t>
            </a:r>
            <a:br>
              <a:rPr lang="en-US" sz="3600" b="1" dirty="0">
                <a:solidFill>
                  <a:srgbClr val="000000"/>
                </a:solidFill>
                <a:ea typeface="Calibri" panose="020F0502020204030204" pitchFamily="34" charset="0"/>
              </a:rPr>
            </a:br>
            <a:r>
              <a:rPr lang="en-US" sz="3600" b="1" dirty="0">
                <a:solidFill>
                  <a:srgbClr val="000000"/>
                </a:solidFill>
                <a:ea typeface="Calibri" panose="020F0502020204030204" pitchFamily="34" charset="0"/>
              </a:rPr>
              <a:t>July 21, 2024</a:t>
            </a:r>
            <a:endParaRPr lang="en-US" sz="3600" dirty="0">
              <a:ea typeface="Calibri" panose="020F0502020204030204" pitchFamily="34" charset="0"/>
            </a:endParaRPr>
          </a:p>
        </p:txBody>
      </p:sp>
      <p:pic>
        <p:nvPicPr>
          <p:cNvPr id="4" name="Picture 3">
            <a:extLst>
              <a:ext uri="{FF2B5EF4-FFF2-40B4-BE49-F238E27FC236}">
                <a16:creationId xmlns:a16="http://schemas.microsoft.com/office/drawing/2014/main" id="{E18AE877-A401-E559-5F2C-C3F4F8052D18}"/>
              </a:ext>
            </a:extLst>
          </p:cNvPr>
          <p:cNvPicPr>
            <a:picLocks noChangeAspect="1"/>
          </p:cNvPicPr>
          <p:nvPr/>
        </p:nvPicPr>
        <p:blipFill>
          <a:blip r:embed="rId3"/>
          <a:stretch>
            <a:fillRect/>
          </a:stretch>
        </p:blipFill>
        <p:spPr>
          <a:xfrm>
            <a:off x="1454222" y="2258089"/>
            <a:ext cx="6078239" cy="4249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39988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852569-64FC-4F1F-BB5E-09457FE1FC08}"/>
              </a:ext>
            </a:extLst>
          </p:cNvPr>
          <p:cNvSpPr/>
          <p:nvPr/>
        </p:nvSpPr>
        <p:spPr>
          <a:xfrm>
            <a:off x="5" y="3680"/>
            <a:ext cx="9143999" cy="1104277"/>
          </a:xfrm>
          <a:prstGeom prst="rect">
            <a:avLst/>
          </a:prstGeom>
        </p:spPr>
        <p:txBody>
          <a:bodyPr wrap="square">
            <a:spAutoFit/>
          </a:bodyPr>
          <a:lstStyle/>
          <a:p>
            <a:pPr marL="285744" indent="-285744" algn="ctr">
              <a:lnSpc>
                <a:spcPct val="107000"/>
              </a:lnSpc>
              <a:spcBef>
                <a:spcPts val="0"/>
              </a:spcBef>
              <a:spcAft>
                <a:spcPts val="600"/>
              </a:spcAft>
              <a:buFont typeface="Symbol" panose="05050102010706020507" pitchFamily="18" charset="2"/>
              <a:buChar char="*"/>
            </a:pPr>
            <a:r>
              <a:rPr lang="en-US" sz="3200" dirty="0">
                <a:solidFill>
                  <a:srgbClr val="000000"/>
                </a:solidFill>
                <a:latin typeface="Arial Rounded MT Bold" panose="020F0704030504030204" pitchFamily="34" charset="0"/>
                <a:ea typeface="Calibri" panose="020F0502020204030204" pitchFamily="34" charset="0"/>
              </a:rPr>
              <a:t>Oh, That the Lord Would Guide My Ways LBW 480</a:t>
            </a:r>
          </a:p>
        </p:txBody>
      </p:sp>
      <p:sp>
        <p:nvSpPr>
          <p:cNvPr id="5" name="TextBox 4">
            <a:extLst>
              <a:ext uri="{FF2B5EF4-FFF2-40B4-BE49-F238E27FC236}">
                <a16:creationId xmlns:a16="http://schemas.microsoft.com/office/drawing/2014/main" id="{6440F871-1319-E71C-F2A3-17D84C8C6328}"/>
              </a:ext>
            </a:extLst>
          </p:cNvPr>
          <p:cNvSpPr txBox="1"/>
          <p:nvPr/>
        </p:nvSpPr>
        <p:spPr>
          <a:xfrm>
            <a:off x="1661651" y="1720840"/>
            <a:ext cx="5820697" cy="3416320"/>
          </a:xfrm>
          <a:prstGeom prst="rect">
            <a:avLst/>
          </a:prstGeom>
          <a:noFill/>
        </p:spPr>
        <p:txBody>
          <a:bodyPr wrap="square">
            <a:spAutoFit/>
          </a:bodyPr>
          <a:lstStyle/>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4	Make me to walk                                                                 in your commands,</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'tis a delightful road;</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nor let my head or                                                  heart or hands</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offend against my God.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834009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891" indent="-342891">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latin typeface="Arial Rounded MT Bold" panose="020F0704030504030204" pitchFamily="34" charset="0"/>
              <a:ea typeface="Calibri" panose="020F0502020204030204" pitchFamily="34" charset="0"/>
            </a:endParaRPr>
          </a:p>
        </p:txBody>
      </p:sp>
      <p:sp>
        <p:nvSpPr>
          <p:cNvPr id="3" name="Rectangle 2"/>
          <p:cNvSpPr/>
          <p:nvPr/>
        </p:nvSpPr>
        <p:spPr>
          <a:xfrm>
            <a:off x="348343" y="1103813"/>
            <a:ext cx="8432800" cy="2811539"/>
          </a:xfrm>
          <a:prstGeom prst="rect">
            <a:avLst/>
          </a:prstGeom>
        </p:spPr>
        <p:txBody>
          <a:bodyPr wrap="square">
            <a:spAutoFit/>
          </a:bodyPr>
          <a:lstStyle/>
          <a:p>
            <a:pPr marL="684196" indent="-684196">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684196" indent="-684196">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 </a:t>
            </a:r>
            <a:endParaRPr lang="en-US" sz="3600" dirty="0">
              <a:latin typeface="Arial Rounded MT Bold" panose="020F0704030504030204" pitchFamily="34" charset="0"/>
              <a:ea typeface="Calibri" panose="020F0502020204030204" pitchFamily="34" charset="0"/>
            </a:endParaRPr>
          </a:p>
          <a:p>
            <a:pPr marL="684196" indent="-684196">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647649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891" indent="-342891">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a:srcRect b="67517"/>
          <a:stretch/>
        </p:blipFill>
        <p:spPr>
          <a:xfrm>
            <a:off x="18604" y="856344"/>
            <a:ext cx="9118361" cy="5159992"/>
          </a:xfrm>
          <a:prstGeom prst="rect">
            <a:avLst/>
          </a:prstGeom>
        </p:spPr>
      </p:pic>
    </p:spTree>
    <p:extLst>
      <p:ext uri="{BB962C8B-B14F-4D97-AF65-F5344CB8AC3E}">
        <p14:creationId xmlns:p14="http://schemas.microsoft.com/office/powerpoint/2010/main" val="2289408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891" indent="-342891">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a:srcRect l="1228" t="33408" r="1516" b="33843"/>
          <a:stretch/>
        </p:blipFill>
        <p:spPr>
          <a:xfrm>
            <a:off x="1" y="955965"/>
            <a:ext cx="9157803" cy="4925291"/>
          </a:xfrm>
          <a:prstGeom prst="rect">
            <a:avLst/>
          </a:prstGeom>
        </p:spPr>
      </p:pic>
    </p:spTree>
    <p:extLst>
      <p:ext uri="{BB962C8B-B14F-4D97-AF65-F5344CB8AC3E}">
        <p14:creationId xmlns:p14="http://schemas.microsoft.com/office/powerpoint/2010/main" val="3358255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891" indent="-342891">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a:srcRect l="1311" t="65490" r="1751" b="267"/>
          <a:stretch/>
        </p:blipFill>
        <p:spPr>
          <a:xfrm>
            <a:off x="0" y="831277"/>
            <a:ext cx="9144000" cy="5798127"/>
          </a:xfrm>
          <a:prstGeom prst="rect">
            <a:avLst/>
          </a:prstGeom>
        </p:spPr>
      </p:pic>
    </p:spTree>
    <p:extLst>
      <p:ext uri="{BB962C8B-B14F-4D97-AF65-F5344CB8AC3E}">
        <p14:creationId xmlns:p14="http://schemas.microsoft.com/office/powerpoint/2010/main" val="117444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343" y="1197987"/>
            <a:ext cx="8955315" cy="5016758"/>
          </a:xfrm>
          <a:prstGeom prst="rect">
            <a:avLst/>
          </a:prstGeom>
        </p:spPr>
        <p:txBody>
          <a:bodyPr wrap="square">
            <a:spAutoFit/>
          </a:bodyPr>
          <a:lstStyle/>
          <a:p>
            <a:r>
              <a:rPr lang="en-US" sz="4000" b="1" dirty="0">
                <a:solidFill>
                  <a:srgbClr val="222222"/>
                </a:solidFill>
                <a:latin typeface="Arial Rounded MT Bold" panose="020F0704030504030204" pitchFamily="34" charset="0"/>
              </a:rPr>
              <a:t>Glory be to God in heaven; </a:t>
            </a:r>
          </a:p>
          <a:p>
            <a:r>
              <a:rPr lang="en-US" sz="4000" b="1" dirty="0">
                <a:solidFill>
                  <a:srgbClr val="222222"/>
                </a:solidFill>
                <a:latin typeface="Arial Rounded MT Bold" panose="020F0704030504030204" pitchFamily="34" charset="0"/>
              </a:rPr>
              <a:t>peace, goodwill to all the earth.</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Mighty God of all creation, </a:t>
            </a:r>
          </a:p>
          <a:p>
            <a:r>
              <a:rPr lang="en-US" sz="4000" b="1" dirty="0">
                <a:solidFill>
                  <a:srgbClr val="222222"/>
                </a:solidFill>
                <a:latin typeface="Arial Rounded MT Bold" panose="020F0704030504030204" pitchFamily="34" charset="0"/>
              </a:rPr>
              <a:t>Father of surpassing worth:</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we exalt you, we adore you, </a:t>
            </a:r>
          </a:p>
          <a:p>
            <a:r>
              <a:rPr lang="en-US" sz="4000" b="1" dirty="0">
                <a:solidFill>
                  <a:srgbClr val="222222"/>
                </a:solidFill>
                <a:latin typeface="Arial Rounded MT Bold" panose="020F0704030504030204" pitchFamily="34" charset="0"/>
              </a:rPr>
              <a:t>we lift high our thanks and praise.</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Saints and angels bow before you; here on earth our songs we raise.</a:t>
            </a:r>
            <a:endParaRPr lang="en-US" sz="4000" dirty="0">
              <a:solidFill>
                <a:srgbClr val="222222"/>
              </a:solidFill>
              <a:latin typeface="Arial Rounded MT Bold" panose="020F0704030504030204" pitchFamily="34" charset="0"/>
            </a:endParaRPr>
          </a:p>
        </p:txBody>
      </p:sp>
      <p:sp>
        <p:nvSpPr>
          <p:cNvPr id="4" name="Rectangle 3">
            <a:extLst>
              <a:ext uri="{FF2B5EF4-FFF2-40B4-BE49-F238E27FC236}">
                <a16:creationId xmlns:a16="http://schemas.microsoft.com/office/drawing/2014/main" id="{CF3D1F17-4212-4CC9-A3DF-0EFB19E070A7}"/>
              </a:ext>
            </a:extLst>
          </p:cNvPr>
          <p:cNvSpPr/>
          <p:nvPr/>
        </p:nvSpPr>
        <p:spPr>
          <a:xfrm>
            <a:off x="1406013" y="51769"/>
            <a:ext cx="7737987" cy="637932"/>
          </a:xfrm>
          <a:prstGeom prst="rect">
            <a:avLst/>
          </a:prstGeom>
        </p:spPr>
        <p:txBody>
          <a:bodyPr wrap="square">
            <a:spAutoFit/>
          </a:bodyPr>
          <a:lstStyle/>
          <a:p>
            <a:pPr marL="342891" indent="-342891"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HYMN OF PRAISE</a:t>
            </a:r>
            <a:endParaRPr lang="en-US" sz="32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79057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343" y="1508875"/>
            <a:ext cx="8955315" cy="5016758"/>
          </a:xfrm>
          <a:prstGeom prst="rect">
            <a:avLst/>
          </a:prstGeom>
        </p:spPr>
        <p:txBody>
          <a:bodyPr wrap="square">
            <a:spAutoFit/>
          </a:bodyPr>
          <a:lstStyle/>
          <a:p>
            <a:r>
              <a:rPr lang="en-US" sz="4000" b="1" dirty="0">
                <a:solidFill>
                  <a:srgbClr val="222222"/>
                </a:solidFill>
                <a:latin typeface="Arial Rounded MT Bold" panose="020F0704030504030204" pitchFamily="34" charset="0"/>
              </a:rPr>
              <a:t>Glory be to Christ forever, </a:t>
            </a:r>
          </a:p>
          <a:p>
            <a:r>
              <a:rPr lang="en-US" sz="4000" b="1" dirty="0">
                <a:solidFill>
                  <a:srgbClr val="222222"/>
                </a:solidFill>
                <a:latin typeface="Arial Rounded MT Bold" panose="020F0704030504030204" pitchFamily="34" charset="0"/>
              </a:rPr>
              <a:t>Lamb of God and Lord of love.</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Son of God and gracious Savior, you have come from </a:t>
            </a:r>
            <a:r>
              <a:rPr lang="en-US" sz="4000" b="1" dirty="0" err="1">
                <a:solidFill>
                  <a:srgbClr val="222222"/>
                </a:solidFill>
                <a:latin typeface="Arial Rounded MT Bold" panose="020F0704030504030204" pitchFamily="34" charset="0"/>
              </a:rPr>
              <a:t>heav’n</a:t>
            </a:r>
            <a:r>
              <a:rPr lang="en-US" sz="4000" b="1" dirty="0">
                <a:solidFill>
                  <a:srgbClr val="222222"/>
                </a:solidFill>
                <a:latin typeface="Arial Rounded MT Bold" panose="020F0704030504030204" pitchFamily="34" charset="0"/>
              </a:rPr>
              <a:t> above;</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on the cross you died to save us; now you reign at God’s right hand.</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Hear our prayer; restore, forgive us; in your promise firm we stand.</a:t>
            </a:r>
            <a:endParaRPr lang="en-US" sz="4000" dirty="0">
              <a:solidFill>
                <a:srgbClr val="222222"/>
              </a:solidFill>
              <a:latin typeface="Arial Rounded MT Bold" panose="020F0704030504030204" pitchFamily="34" charset="0"/>
            </a:endParaRPr>
          </a:p>
        </p:txBody>
      </p:sp>
      <p:sp>
        <p:nvSpPr>
          <p:cNvPr id="10" name="Rectangle 9">
            <a:extLst>
              <a:ext uri="{FF2B5EF4-FFF2-40B4-BE49-F238E27FC236}">
                <a16:creationId xmlns:a16="http://schemas.microsoft.com/office/drawing/2014/main" id="{0D825FCB-08CD-938C-2433-5BAC9D1E1E20}"/>
              </a:ext>
            </a:extLst>
          </p:cNvPr>
          <p:cNvSpPr/>
          <p:nvPr/>
        </p:nvSpPr>
        <p:spPr>
          <a:xfrm>
            <a:off x="1406013" y="51769"/>
            <a:ext cx="7737987" cy="637932"/>
          </a:xfrm>
          <a:prstGeom prst="rect">
            <a:avLst/>
          </a:prstGeom>
        </p:spPr>
        <p:txBody>
          <a:bodyPr wrap="square">
            <a:spAutoFit/>
          </a:bodyPr>
          <a:lstStyle/>
          <a:p>
            <a:pPr marL="342891" indent="-342891"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HYMN OF PRAISE</a:t>
            </a:r>
            <a:endParaRPr lang="en-US" sz="32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913170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343" y="1377311"/>
            <a:ext cx="8955315" cy="5016758"/>
          </a:xfrm>
          <a:prstGeom prst="rect">
            <a:avLst/>
          </a:prstGeom>
        </p:spPr>
        <p:txBody>
          <a:bodyPr wrap="square">
            <a:spAutoFit/>
          </a:bodyPr>
          <a:lstStyle/>
          <a:p>
            <a:r>
              <a:rPr lang="en-US" sz="4000" b="1" dirty="0">
                <a:solidFill>
                  <a:srgbClr val="222222"/>
                </a:solidFill>
                <a:latin typeface="Arial Rounded MT Bold" panose="020F0704030504030204" pitchFamily="34" charset="0"/>
              </a:rPr>
              <a:t>Holy One we now acclaim you; </a:t>
            </a:r>
          </a:p>
          <a:p>
            <a:r>
              <a:rPr lang="en-US" sz="4000" b="1" dirty="0">
                <a:solidFill>
                  <a:srgbClr val="222222"/>
                </a:solidFill>
                <a:latin typeface="Arial Rounded MT Bold" panose="020F0704030504030204" pitchFamily="34" charset="0"/>
              </a:rPr>
              <a:t>Lord alone, to you we call;</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Holy One in faith we name you, </a:t>
            </a:r>
          </a:p>
          <a:p>
            <a:r>
              <a:rPr lang="en-US" sz="4000" b="1" dirty="0">
                <a:solidFill>
                  <a:srgbClr val="222222"/>
                </a:solidFill>
                <a:latin typeface="Arial Rounded MT Bold" panose="020F0704030504030204" pitchFamily="34" charset="0"/>
              </a:rPr>
              <a:t>God most high, yet near to all:</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Jesus Christ, with God the Spirit, </a:t>
            </a:r>
          </a:p>
          <a:p>
            <a:r>
              <a:rPr lang="en-US" sz="4000" b="1" dirty="0">
                <a:solidFill>
                  <a:srgbClr val="222222"/>
                </a:solidFill>
                <a:latin typeface="Arial Rounded MT Bold" panose="020F0704030504030204" pitchFamily="34" charset="0"/>
              </a:rPr>
              <a:t>in the Father’s splendor bright.</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For the peace that we inherit, </a:t>
            </a:r>
          </a:p>
          <a:p>
            <a:r>
              <a:rPr lang="en-US" sz="4000" b="1" dirty="0">
                <a:solidFill>
                  <a:srgbClr val="222222"/>
                </a:solidFill>
                <a:latin typeface="Arial Rounded MT Bold" panose="020F0704030504030204" pitchFamily="34" charset="0"/>
              </a:rPr>
              <a:t>glory be to God on high!</a:t>
            </a:r>
            <a:endParaRPr lang="en-US" sz="4000" dirty="0">
              <a:solidFill>
                <a:srgbClr val="222222"/>
              </a:solidFill>
              <a:latin typeface="Arial Rounded MT Bold" panose="020F0704030504030204" pitchFamily="34" charset="0"/>
            </a:endParaRPr>
          </a:p>
        </p:txBody>
      </p:sp>
      <p:sp>
        <p:nvSpPr>
          <p:cNvPr id="8" name="Rectangle 7">
            <a:extLst>
              <a:ext uri="{FF2B5EF4-FFF2-40B4-BE49-F238E27FC236}">
                <a16:creationId xmlns:a16="http://schemas.microsoft.com/office/drawing/2014/main" id="{AB349273-B5B9-2EBB-70DD-4586D8C8D87B}"/>
              </a:ext>
            </a:extLst>
          </p:cNvPr>
          <p:cNvSpPr/>
          <p:nvPr/>
        </p:nvSpPr>
        <p:spPr>
          <a:xfrm>
            <a:off x="1406013" y="51769"/>
            <a:ext cx="7737987" cy="637932"/>
          </a:xfrm>
          <a:prstGeom prst="rect">
            <a:avLst/>
          </a:prstGeom>
        </p:spPr>
        <p:txBody>
          <a:bodyPr wrap="square">
            <a:spAutoFit/>
          </a:bodyPr>
          <a:lstStyle/>
          <a:p>
            <a:pPr marL="342891" indent="-342891"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HYMN OF PRAISE</a:t>
            </a:r>
            <a:endParaRPr lang="en-US" sz="32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93984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891" indent="-342891">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BA48FEC2-DD0B-492D-AC1C-B93C6F913E50}"/>
              </a:ext>
            </a:extLst>
          </p:cNvPr>
          <p:cNvSpPr/>
          <p:nvPr/>
        </p:nvSpPr>
        <p:spPr>
          <a:xfrm>
            <a:off x="0" y="956840"/>
            <a:ext cx="9144000" cy="5309146"/>
          </a:xfrm>
          <a:prstGeom prst="rect">
            <a:avLst/>
          </a:prstGeom>
        </p:spPr>
        <p:txBody>
          <a:bodyPr wrap="square">
            <a:spAutoFit/>
          </a:bodyPr>
          <a:lstStyle/>
          <a:p>
            <a:pPr marL="682608" indent="-682608">
              <a:spcBef>
                <a:spcPts val="0"/>
              </a:spcBef>
              <a:spcAft>
                <a:spcPts val="1800"/>
              </a:spcAft>
            </a:pPr>
            <a:r>
              <a:rPr lang="en-US" sz="3200" dirty="0">
                <a:solidFill>
                  <a:srgbClr val="000000"/>
                </a:solidFill>
                <a:latin typeface="Arial Rounded MT Bold" panose="020F0704030504030204" pitchFamily="34" charset="0"/>
                <a:ea typeface="Calibri" panose="020F0502020204030204" pitchFamily="34" charset="0"/>
              </a:rPr>
              <a:t>P:	Let </a:t>
            </a:r>
            <a:r>
              <a:rPr lang="en-US" sz="3200">
                <a:solidFill>
                  <a:srgbClr val="000000"/>
                </a:solidFill>
                <a:latin typeface="Arial Rounded MT Bold" panose="020F0704030504030204" pitchFamily="34" charset="0"/>
                <a:ea typeface="Calibri" panose="020F0502020204030204" pitchFamily="34" charset="0"/>
              </a:rPr>
              <a:t>us pray…  God </a:t>
            </a:r>
            <a:r>
              <a:rPr lang="en-US" sz="3200" dirty="0">
                <a:solidFill>
                  <a:srgbClr val="000000"/>
                </a:solidFill>
                <a:latin typeface="Arial Rounded MT Bold" panose="020F0704030504030204" pitchFamily="34" charset="0"/>
                <a:ea typeface="Calibri" panose="020F0502020204030204" pitchFamily="34" charset="0"/>
              </a:rPr>
              <a:t>our father, because we love you, we also love Jesus, your beloved son and our sibling. By the power of your Holy Spirit, give us the immovable faith that spurs us to action in love on behalf of all that you have created. Make us living channels for your mercy and healing, that we might bring joy and wholeness to all those we encounter today and every day.</a:t>
            </a:r>
            <a:endParaRPr lang="en-US" sz="3200" b="1" dirty="0">
              <a:solidFill>
                <a:srgbClr val="000000"/>
              </a:solidFill>
              <a:latin typeface="Arial Rounded MT Bold" panose="020F0704030504030204" pitchFamily="34" charset="0"/>
              <a:ea typeface="Calibri" panose="020F0502020204030204" pitchFamily="34" charset="0"/>
            </a:endParaRPr>
          </a:p>
          <a:p>
            <a:pPr marL="682608" indent="-682608">
              <a:spcBef>
                <a:spcPts val="0"/>
              </a:spcBef>
              <a:spcAft>
                <a:spcPts val="1800"/>
              </a:spcAft>
            </a:pPr>
            <a:r>
              <a:rPr lang="en-US" sz="3600" b="1" dirty="0">
                <a:solidFill>
                  <a:srgbClr val="000000"/>
                </a:solidFill>
                <a:latin typeface="Arial Rounded MT Bold" panose="020F0704030504030204" pitchFamily="34" charset="0"/>
                <a:ea typeface="Calibri" panose="020F0502020204030204" pitchFamily="34" charset="0"/>
              </a:rPr>
              <a:t>C:	Amen</a:t>
            </a:r>
            <a:endParaRPr lang="en-US" sz="3600" b="1"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207306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89961" y="0"/>
            <a:ext cx="9054039" cy="4134678"/>
          </a:xfrm>
          <a:prstGeom prst="rect">
            <a:avLst/>
          </a:prstGeom>
        </p:spPr>
      </p:pic>
    </p:spTree>
    <p:extLst>
      <p:ext uri="{BB962C8B-B14F-4D97-AF65-F5344CB8AC3E}">
        <p14:creationId xmlns:p14="http://schemas.microsoft.com/office/powerpoint/2010/main" val="60345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E9FA35E5-C22E-4876-B6DA-86D7CFD84609}"/>
              </a:ext>
            </a:extLst>
          </p:cNvPr>
          <p:cNvSpPr>
            <a:spLocks noGrp="1"/>
          </p:cNvSpPr>
          <p:nvPr>
            <p:ph type="title"/>
          </p:nvPr>
        </p:nvSpPr>
        <p:spPr>
          <a:xfrm>
            <a:off x="272267" y="1382959"/>
            <a:ext cx="8192655" cy="701484"/>
          </a:xfrm>
        </p:spPr>
        <p:txBody>
          <a:bodyPr anchor="t"/>
          <a:lstStyle/>
          <a:p>
            <a:pPr marL="571486" indent="-571486">
              <a:lnSpc>
                <a:spcPct val="100000"/>
              </a:lnSpc>
              <a:spcBef>
                <a:spcPts val="0"/>
              </a:spcBef>
              <a:spcAft>
                <a:spcPts val="600"/>
              </a:spcAft>
              <a:buFont typeface="Arial" panose="020B0604020202020204" pitchFamily="34" charset="0"/>
              <a:buChar char="•"/>
            </a:pPr>
            <a:r>
              <a:rPr lang="en-US" sz="3600" b="1" dirty="0">
                <a:solidFill>
                  <a:srgbClr val="000000"/>
                </a:solidFill>
                <a:ea typeface="Calibri" panose="020F0502020204030204" pitchFamily="34" charset="0"/>
              </a:rPr>
              <a:t>Prelude	          </a:t>
            </a:r>
            <a:r>
              <a:rPr lang="en-US" sz="3600" i="1" dirty="0">
                <a:solidFill>
                  <a:srgbClr val="000000"/>
                </a:solidFill>
                <a:ea typeface="Calibri" panose="020F0502020204030204" pitchFamily="34" charset="0"/>
              </a:rPr>
              <a:t>By Roxanne Groff					</a:t>
            </a:r>
            <a:endParaRPr lang="en-US" sz="3600" dirty="0">
              <a:ea typeface="Calibri" panose="020F0502020204030204" pitchFamily="34" charset="0"/>
            </a:endParaRPr>
          </a:p>
        </p:txBody>
      </p:sp>
      <p:sp>
        <p:nvSpPr>
          <p:cNvPr id="2" name="Rectangle 1">
            <a:extLst>
              <a:ext uri="{FF2B5EF4-FFF2-40B4-BE49-F238E27FC236}">
                <a16:creationId xmlns:a16="http://schemas.microsoft.com/office/drawing/2014/main" id="{C9E60F6B-FED9-4E5F-A70B-7DC504A676CB}"/>
              </a:ext>
            </a:extLst>
          </p:cNvPr>
          <p:cNvSpPr/>
          <p:nvPr/>
        </p:nvSpPr>
        <p:spPr>
          <a:xfrm>
            <a:off x="272264" y="2828284"/>
            <a:ext cx="8785109" cy="1415772"/>
          </a:xfrm>
          <a:prstGeom prst="rect">
            <a:avLst/>
          </a:prstGeom>
        </p:spPr>
        <p:txBody>
          <a:bodyPr wrap="square">
            <a:spAutoFit/>
          </a:bodyPr>
          <a:lstStyle/>
          <a:p>
            <a:pPr marL="457189" indent="-457189">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Office of the Acolyte and Ringing of the Bell</a:t>
            </a:r>
            <a:br>
              <a:rPr lang="en-US" sz="3600" b="1" dirty="0">
                <a:solidFill>
                  <a:srgbClr val="000000"/>
                </a:solidFill>
                <a:latin typeface="Arial Rounded MT Bold" panose="020F0704030504030204" pitchFamily="34" charset="0"/>
                <a:ea typeface="Calibri" panose="020F0502020204030204" pitchFamily="34" charset="0"/>
              </a:rPr>
            </a:br>
            <a:endParaRPr lang="en-US" sz="1400" dirty="0"/>
          </a:p>
        </p:txBody>
      </p:sp>
      <p:sp>
        <p:nvSpPr>
          <p:cNvPr id="3" name="Rectangle 2">
            <a:extLst>
              <a:ext uri="{FF2B5EF4-FFF2-40B4-BE49-F238E27FC236}">
                <a16:creationId xmlns:a16="http://schemas.microsoft.com/office/drawing/2014/main" id="{B8588CE1-B3F8-4002-BD43-0154334815CB}"/>
              </a:ext>
            </a:extLst>
          </p:cNvPr>
          <p:cNvSpPr/>
          <p:nvPr/>
        </p:nvSpPr>
        <p:spPr>
          <a:xfrm>
            <a:off x="320391" y="4367263"/>
            <a:ext cx="8688856" cy="1200329"/>
          </a:xfrm>
          <a:prstGeom prst="rect">
            <a:avLst/>
          </a:prstGeom>
        </p:spPr>
        <p:txBody>
          <a:bodyPr wrap="square">
            <a:spAutoFit/>
          </a:bodyPr>
          <a:lstStyle/>
          <a:p>
            <a:pPr marL="457189" indent="-457189">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Welcome</a:t>
            </a:r>
          </a:p>
          <a:p>
            <a:endParaRPr lang="en-US" sz="3600" b="1" dirty="0">
              <a:solidFill>
                <a:srgbClr val="000000"/>
              </a:solidFill>
              <a:latin typeface="Arial Rounded MT Bold" panose="020F0704030504030204" pitchFamily="34" charset="0"/>
            </a:endParaRPr>
          </a:p>
        </p:txBody>
      </p:sp>
      <p:sp>
        <p:nvSpPr>
          <p:cNvPr id="6" name="Rectangle 5">
            <a:extLst>
              <a:ext uri="{FF2B5EF4-FFF2-40B4-BE49-F238E27FC236}">
                <a16:creationId xmlns:a16="http://schemas.microsoft.com/office/drawing/2014/main" id="{3307B9BA-4A49-46E0-B3F7-3E3F957662C0}"/>
              </a:ext>
            </a:extLst>
          </p:cNvPr>
          <p:cNvSpPr/>
          <p:nvPr/>
        </p:nvSpPr>
        <p:spPr>
          <a:xfrm>
            <a:off x="272269" y="152264"/>
            <a:ext cx="8599471" cy="1077218"/>
          </a:xfrm>
          <a:prstGeom prst="rect">
            <a:avLst/>
          </a:prstGeom>
        </p:spPr>
        <p:txBody>
          <a:bodyPr wrap="square">
            <a:spAutoFit/>
          </a:bodyPr>
          <a:lstStyle/>
          <a:p>
            <a:pPr marL="457189" indent="-457189" algn="ctr">
              <a:buFont typeface="Symbol" panose="05050102010706020507" pitchFamily="18" charset="2"/>
              <a:buChar char=""/>
            </a:pPr>
            <a:r>
              <a:rPr lang="en-US" sz="3200" b="1" dirty="0">
                <a:solidFill>
                  <a:srgbClr val="C00000"/>
                </a:solidFill>
                <a:latin typeface="Arial Rounded MT Bold" panose="020F0704030504030204" pitchFamily="34" charset="0"/>
                <a:ea typeface="Calibri" panose="020F0502020204030204" pitchFamily="34" charset="0"/>
              </a:rPr>
              <a:t>=  Please stand if able</a:t>
            </a:r>
          </a:p>
          <a:p>
            <a:pPr marL="457189" indent="-457189" algn="ctr">
              <a:buFont typeface="Arial" panose="020B0604020202020204" pitchFamily="34" charset="0"/>
              <a:buChar char="•"/>
            </a:pPr>
            <a:r>
              <a:rPr lang="en-US" sz="3200" b="1" dirty="0">
                <a:solidFill>
                  <a:srgbClr val="C00000"/>
                </a:solidFill>
                <a:latin typeface="Arial Rounded MT Bold" panose="020F0704030504030204" pitchFamily="34" charset="0"/>
                <a:ea typeface="Calibri" panose="020F0502020204030204" pitchFamily="34" charset="0"/>
              </a:rPr>
              <a:t>=  Please be seated</a:t>
            </a:r>
          </a:p>
        </p:txBody>
      </p:sp>
    </p:spTree>
    <p:extLst>
      <p:ext uri="{BB962C8B-B14F-4D97-AF65-F5344CB8AC3E}">
        <p14:creationId xmlns:p14="http://schemas.microsoft.com/office/powerpoint/2010/main" val="3094428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5"/>
            <a:ext cx="9144000" cy="618631"/>
          </a:xfrm>
          <a:prstGeom prst="rect">
            <a:avLst/>
          </a:prstGeom>
        </p:spPr>
        <p:txBody>
          <a:bodyPr wrap="square">
            <a:spAutoFit/>
          </a:bodyPr>
          <a:lstStyle/>
          <a:p>
            <a:pPr marL="228594" indent="-228594">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a:extLst>
              <a:ext uri="{FF2B5EF4-FFF2-40B4-BE49-F238E27FC236}">
                <a16:creationId xmlns:a16="http://schemas.microsoft.com/office/drawing/2014/main" id="{9F119E6F-D9C0-48D5-A918-348588ACCCFC}"/>
              </a:ext>
            </a:extLst>
          </p:cNvPr>
          <p:cNvSpPr/>
          <p:nvPr/>
        </p:nvSpPr>
        <p:spPr>
          <a:xfrm>
            <a:off x="345719" y="1474174"/>
            <a:ext cx="8452563" cy="2621487"/>
          </a:xfrm>
          <a:prstGeom prst="rect">
            <a:avLst/>
          </a:prstGeom>
        </p:spPr>
        <p:txBody>
          <a:bodyPr wrap="square">
            <a:spAutoFit/>
          </a:bodyPr>
          <a:lstStyle/>
          <a:p>
            <a:pPr marL="685783" indent="-685783">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R:	Our scripture reading for today is from First John, Chapter 5.</a:t>
            </a:r>
          </a:p>
          <a:p>
            <a:pPr marL="685783" indent="-685783">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 </a:t>
            </a:r>
          </a:p>
          <a:p>
            <a:pPr marL="685783" indent="-685783">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r>
              <a:rPr lang="en-US" sz="3600" b="1" i="1" dirty="0">
                <a:solidFill>
                  <a:srgbClr val="C00000"/>
                </a:solidFill>
                <a:latin typeface="Arial Rounded MT Bold" panose="020F0704030504030204" pitchFamily="34" charset="0"/>
                <a:ea typeface="Calibri" panose="020F0502020204030204" pitchFamily="34" charset="0"/>
              </a:rPr>
              <a:t>(Spoken)</a:t>
            </a:r>
            <a:r>
              <a:rPr lang="en-US" sz="3600" baseline="30000" dirty="0">
                <a:solidFill>
                  <a:srgbClr val="C00000"/>
                </a:solidFill>
                <a:latin typeface="Arial Rounded MT Bold" panose="020F0704030504030204" pitchFamily="34" charset="0"/>
                <a:ea typeface="Calibri" panose="020F0502020204030204" pitchFamily="34" charset="0"/>
              </a:rPr>
              <a:t> </a:t>
            </a:r>
            <a:endParaRPr lang="en-US" sz="3600" dirty="0">
              <a:solidFill>
                <a:srgbClr val="C00000"/>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14022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3" y="136309"/>
            <a:ext cx="9028547" cy="707886"/>
          </a:xfrm>
          <a:prstGeom prst="rect">
            <a:avLst/>
          </a:prstGeom>
        </p:spPr>
        <p:txBody>
          <a:bodyPr wrap="square">
            <a:spAutoFit/>
          </a:bodyPr>
          <a:lstStyle/>
          <a:p>
            <a:pPr marL="342891" indent="-342891">
              <a:spcBef>
                <a:spcPts val="0"/>
              </a:spcBef>
              <a:spcAft>
                <a:spcPts val="600"/>
              </a:spcAft>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1 John 5:1-6</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4DDF60E-6AE1-DF7E-8AAA-C79C90C73B4E}"/>
              </a:ext>
            </a:extLst>
          </p:cNvPr>
          <p:cNvSpPr txBox="1"/>
          <p:nvPr/>
        </p:nvSpPr>
        <p:spPr>
          <a:xfrm>
            <a:off x="235974" y="953729"/>
            <a:ext cx="8740878"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Everyone who believes that Jesus is the Christ has been born of God, and everyone who loves the parent loves the child.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By this we know that we love the children of God, when we love God and obey his commandments.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For the love of God is this, that we obey his commandments. And his commandments are not burdensome,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for whatever is born of God conquers</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3728942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3" y="136309"/>
            <a:ext cx="9028547" cy="707886"/>
          </a:xfrm>
          <a:prstGeom prst="rect">
            <a:avLst/>
          </a:prstGeom>
        </p:spPr>
        <p:txBody>
          <a:bodyPr wrap="square">
            <a:spAutoFit/>
          </a:bodyPr>
          <a:lstStyle/>
          <a:p>
            <a:pPr marL="342891" indent="-342891">
              <a:spcBef>
                <a:spcPts val="0"/>
              </a:spcBef>
              <a:spcAft>
                <a:spcPts val="600"/>
              </a:spcAft>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1 John 5:1-6</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4DDF60E-6AE1-DF7E-8AAA-C79C90C73B4E}"/>
              </a:ext>
            </a:extLst>
          </p:cNvPr>
          <p:cNvSpPr txBox="1"/>
          <p:nvPr/>
        </p:nvSpPr>
        <p:spPr>
          <a:xfrm>
            <a:off x="235974" y="953729"/>
            <a:ext cx="8740878" cy="5709255"/>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world. And this is the victory that conquers the world, our faith.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Who is it that conquers the world but the one who believes that Jesus is the Son of God?</a:t>
            </a:r>
          </a:p>
          <a:p>
            <a:r>
              <a:rPr lang="en-US" sz="3600" baseline="30000" dirty="0">
                <a:effectLst/>
                <a:latin typeface="Arial Rounded MT Bold" panose="020F0704030504030204" pitchFamily="34" charset="0"/>
                <a:ea typeface="Calibri" panose="020F0502020204030204" pitchFamily="34" charset="0"/>
              </a:rPr>
              <a:t>6</a:t>
            </a:r>
            <a:r>
              <a:rPr lang="en-US" sz="3600" dirty="0">
                <a:effectLst/>
                <a:latin typeface="Arial Rounded MT Bold" panose="020F0704030504030204" pitchFamily="34" charset="0"/>
                <a:ea typeface="Calibri" panose="020F0502020204030204" pitchFamily="34" charset="0"/>
              </a:rPr>
              <a:t>This is the one who came by water and blood, Jesus Christ, not with the water only but with the water and the blood. And the Spirit is the one that testifies, for the Spirit is the truth.</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597458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4" y="3822862"/>
          <a:ext cx="7886700" cy="45720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457200">
                <a:tc>
                  <a:txBody>
                    <a:bodyPr/>
                    <a:lstStyle/>
                    <a:p>
                      <a:pPr marL="0" marR="0" algn="l" fontAlgn="base">
                        <a:lnSpc>
                          <a:spcPts val="2720"/>
                        </a:lnSpc>
                        <a:spcBef>
                          <a:spcPts val="0"/>
                        </a:spcBef>
                        <a:spcAft>
                          <a:spcPts val="0"/>
                        </a:spcAft>
                      </a:pPr>
                      <a:r>
                        <a:rPr lang="en-US" sz="3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6" name="TextBox 5">
            <a:extLst>
              <a:ext uri="{FF2B5EF4-FFF2-40B4-BE49-F238E27FC236}">
                <a16:creationId xmlns:a16="http://schemas.microsoft.com/office/drawing/2014/main" id="{6C0E8F8C-7EC3-45BA-AD71-B8F660CB65C4}"/>
              </a:ext>
            </a:extLst>
          </p:cNvPr>
          <p:cNvSpPr txBox="1"/>
          <p:nvPr/>
        </p:nvSpPr>
        <p:spPr>
          <a:xfrm>
            <a:off x="855518" y="1189609"/>
            <a:ext cx="7509165" cy="2764475"/>
          </a:xfrm>
          <a:prstGeom prst="rect">
            <a:avLst/>
          </a:prstGeom>
          <a:noFill/>
        </p:spPr>
        <p:txBody>
          <a:bodyPr wrap="square">
            <a:spAutoFit/>
          </a:bodyPr>
          <a:lstStyle/>
          <a:p>
            <a:pPr>
              <a:lnSpc>
                <a:spcPct val="95000"/>
              </a:lnSpc>
              <a:spcBef>
                <a:spcPts val="0"/>
              </a:spcBef>
              <a:spcAft>
                <a:spcPts val="600"/>
              </a:spcAft>
            </a:pP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a:p>
            <a:pPr marL="285744" indent="-285744">
              <a:lnSpc>
                <a:spcPct val="95000"/>
              </a:lnSpc>
              <a:spcBef>
                <a:spcPts val="0"/>
              </a:spcBef>
              <a:spcAft>
                <a:spcPts val="0"/>
              </a:spcAft>
            </a:pPr>
            <a:r>
              <a:rPr lang="en-US" sz="3200"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rPr>
              <a:t>R:	This is the Word of the Lord.</a:t>
            </a:r>
            <a:endParaRPr lang="en-US" sz="3200" dirty="0">
              <a:latin typeface="Arial Rounded MT Bold" panose="020F0704030504030204" pitchFamily="34" charset="0"/>
              <a:ea typeface="Calibri" panose="020F0502020204030204" pitchFamily="34" charset="0"/>
              <a:cs typeface="Times New Roman" panose="02020603050405020304" pitchFamily="18" charset="0"/>
            </a:endParaRPr>
          </a:p>
          <a:p>
            <a:pPr marL="285744" indent="-285744">
              <a:lnSpc>
                <a:spcPct val="95000"/>
              </a:lnSpc>
              <a:spcBef>
                <a:spcPts val="0"/>
              </a:spcBef>
              <a:spcAft>
                <a:spcPts val="0"/>
              </a:spcAft>
            </a:pPr>
            <a:r>
              <a:rPr lang="en-US" sz="3600" dirty="0">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a:p>
            <a:pPr marL="285744" indent="-285744">
              <a:lnSpc>
                <a:spcPct val="97000"/>
              </a:lnSpc>
              <a:spcBef>
                <a:spcPts val="0"/>
              </a:spcBef>
              <a:spcAft>
                <a:spcPts val="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Praise to You, O Christ</a:t>
            </a:r>
            <a:r>
              <a:rPr lang="en-US" sz="3600" b="1" i="1" dirty="0">
                <a:latin typeface="Arial Rounded MT Bold" panose="020F0704030504030204" pitchFamily="34" charset="0"/>
                <a:ea typeface="Calibri" panose="020F0502020204030204" pitchFamily="34" charset="0"/>
                <a:cs typeface="Times New Roman" panose="02020603050405020304" pitchFamily="18" charset="0"/>
              </a:rPr>
              <a:t> </a:t>
            </a:r>
            <a:r>
              <a:rPr lang="en-US" sz="3600" b="1" i="1" dirty="0">
                <a:solidFill>
                  <a:srgbClr val="C00000"/>
                </a:solidFill>
                <a:latin typeface="Arial Rounded MT Bold" panose="020F0704030504030204" pitchFamily="34" charset="0"/>
                <a:ea typeface="Calibri" panose="020F0502020204030204" pitchFamily="34" charset="0"/>
                <a:cs typeface="Times New Roman" panose="02020603050405020304" pitchFamily="18" charset="0"/>
              </a:rPr>
              <a:t>(Spoken)</a:t>
            </a:r>
            <a:endParaRPr lang="en-US" sz="3600" dirty="0">
              <a:solidFill>
                <a:srgbClr val="C00000"/>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D9A7C9C1-8527-7F94-8CAC-44162C21D291}"/>
              </a:ext>
            </a:extLst>
          </p:cNvPr>
          <p:cNvSpPr/>
          <p:nvPr/>
        </p:nvSpPr>
        <p:spPr>
          <a:xfrm>
            <a:off x="115453" y="136314"/>
            <a:ext cx="9028547" cy="646331"/>
          </a:xfrm>
          <a:prstGeom prst="rect">
            <a:avLst/>
          </a:prstGeom>
        </p:spPr>
        <p:txBody>
          <a:bodyPr wrap="square">
            <a:spAutoFit/>
          </a:bodyPr>
          <a:lstStyle/>
          <a:p>
            <a:pPr marL="342891" indent="-342891">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1 John 5:1-6</a:t>
            </a:r>
            <a:endParaRPr lang="en-US" sz="32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802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4" y="3822862"/>
          <a:ext cx="7886700" cy="45720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457200">
                <a:tc>
                  <a:txBody>
                    <a:bodyPr/>
                    <a:lstStyle/>
                    <a:p>
                      <a:pPr marL="0" marR="0" algn="l" fontAlgn="base">
                        <a:lnSpc>
                          <a:spcPts val="2720"/>
                        </a:lnSpc>
                        <a:spcBef>
                          <a:spcPts val="0"/>
                        </a:spcBef>
                        <a:spcAft>
                          <a:spcPts val="0"/>
                        </a:spcAft>
                      </a:pPr>
                      <a:r>
                        <a:rPr lang="en-US" sz="3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5" name="Rectangle 4">
            <a:extLst>
              <a:ext uri="{FF2B5EF4-FFF2-40B4-BE49-F238E27FC236}">
                <a16:creationId xmlns:a16="http://schemas.microsoft.com/office/drawing/2014/main" id="{D9A7C9C1-8527-7F94-8CAC-44162C21D291}"/>
              </a:ext>
            </a:extLst>
          </p:cNvPr>
          <p:cNvSpPr/>
          <p:nvPr/>
        </p:nvSpPr>
        <p:spPr>
          <a:xfrm>
            <a:off x="2820591" y="102122"/>
            <a:ext cx="3502817" cy="646331"/>
          </a:xfrm>
          <a:prstGeom prst="rect">
            <a:avLst/>
          </a:prstGeom>
        </p:spPr>
        <p:txBody>
          <a:bodyPr wrap="square">
            <a:spAutoFit/>
          </a:bodyPr>
          <a:lstStyle/>
          <a:p>
            <a:pPr algn="ctr">
              <a:spcBef>
                <a:spcPts val="0"/>
              </a:spcBef>
              <a:spcAft>
                <a:spcPts val="6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SERMON</a:t>
            </a:r>
            <a:endParaRPr lang="en-US" sz="3200" dirty="0">
              <a:latin typeface="Arial Rounded MT Bold" panose="020F07040305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453F9C00-4057-4467-5320-F4A05A14670E}"/>
              </a:ext>
            </a:extLst>
          </p:cNvPr>
          <p:cNvPicPr>
            <a:picLocks noChangeAspect="1"/>
          </p:cNvPicPr>
          <p:nvPr/>
        </p:nvPicPr>
        <p:blipFill>
          <a:blip r:embed="rId3"/>
          <a:stretch>
            <a:fillRect/>
          </a:stretch>
        </p:blipFill>
        <p:spPr>
          <a:xfrm>
            <a:off x="1725066" y="1069425"/>
            <a:ext cx="5693867" cy="5686453"/>
          </a:xfrm>
          <a:prstGeom prst="rect">
            <a:avLst/>
          </a:prstGeom>
        </p:spPr>
      </p:pic>
    </p:spTree>
    <p:extLst>
      <p:ext uri="{BB962C8B-B14F-4D97-AF65-F5344CB8AC3E}">
        <p14:creationId xmlns:p14="http://schemas.microsoft.com/office/powerpoint/2010/main" val="2621755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4" y="3822862"/>
          <a:ext cx="7886700" cy="45720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457200">
                <a:tc>
                  <a:txBody>
                    <a:bodyPr/>
                    <a:lstStyle/>
                    <a:p>
                      <a:pPr marL="0" marR="0" algn="l" fontAlgn="base">
                        <a:lnSpc>
                          <a:spcPts val="2720"/>
                        </a:lnSpc>
                        <a:spcBef>
                          <a:spcPts val="0"/>
                        </a:spcBef>
                        <a:spcAft>
                          <a:spcPts val="0"/>
                        </a:spcAft>
                      </a:pPr>
                      <a:r>
                        <a:rPr lang="en-US" sz="3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5" name="Rectangle 4">
            <a:extLst>
              <a:ext uri="{FF2B5EF4-FFF2-40B4-BE49-F238E27FC236}">
                <a16:creationId xmlns:a16="http://schemas.microsoft.com/office/drawing/2014/main" id="{D9A7C9C1-8527-7F94-8CAC-44162C21D291}"/>
              </a:ext>
            </a:extLst>
          </p:cNvPr>
          <p:cNvSpPr/>
          <p:nvPr/>
        </p:nvSpPr>
        <p:spPr>
          <a:xfrm>
            <a:off x="157317" y="102122"/>
            <a:ext cx="8819536" cy="1200329"/>
          </a:xfrm>
          <a:prstGeom prst="rect">
            <a:avLst/>
          </a:prstGeom>
        </p:spPr>
        <p:txBody>
          <a:bodyPr wrap="square">
            <a:spAutoFit/>
          </a:bodyPr>
          <a:lstStyle/>
          <a:p>
            <a:pPr algn="ctr">
              <a:spcBef>
                <a:spcPts val="0"/>
              </a:spcBef>
              <a:spcAft>
                <a:spcPts val="6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	OESTERLEN PRESENTATION			Mrs. Julie Barhorst</a:t>
            </a:r>
            <a:endParaRPr lang="en-US" sz="3200" dirty="0">
              <a:latin typeface="Arial Rounded MT Bold" panose="020F07040305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453F9C00-4057-4467-5320-F4A05A14670E}"/>
              </a:ext>
            </a:extLst>
          </p:cNvPr>
          <p:cNvPicPr>
            <a:picLocks noChangeAspect="1"/>
          </p:cNvPicPr>
          <p:nvPr/>
        </p:nvPicPr>
        <p:blipFill>
          <a:blip r:embed="rId3"/>
          <a:stretch>
            <a:fillRect/>
          </a:stretch>
        </p:blipFill>
        <p:spPr>
          <a:xfrm>
            <a:off x="1850675" y="1320316"/>
            <a:ext cx="5442649" cy="5435562"/>
          </a:xfrm>
          <a:prstGeom prst="rect">
            <a:avLst/>
          </a:prstGeom>
        </p:spPr>
      </p:pic>
    </p:spTree>
    <p:extLst>
      <p:ext uri="{BB962C8B-B14F-4D97-AF65-F5344CB8AC3E}">
        <p14:creationId xmlns:p14="http://schemas.microsoft.com/office/powerpoint/2010/main" val="539580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9313" y="2288204"/>
            <a:ext cx="8765308" cy="19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b"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487" indent="-738487" defTabSz="685783"/>
            <a:r>
              <a:rPr lang="en-US" altLang="en-US" sz="4000" b="1" dirty="0">
                <a:latin typeface="Arial Rounded MT Bold" panose="020F0704030504030204" pitchFamily="34" charset="0"/>
                <a:cs typeface="Times New Roman" panose="02020603050405020304" pitchFamily="18" charset="0"/>
              </a:rPr>
              <a:t>C:	I believe in God, the Father almighty, creator of heaven and earth.  </a:t>
            </a:r>
            <a:endParaRPr lang="en-US" altLang="en-US" sz="4000" dirty="0">
              <a:latin typeface="Arial Rounded MT Bold" panose="020F0704030504030204" pitchFamily="34" charset="0"/>
            </a:endParaRPr>
          </a:p>
        </p:txBody>
      </p:sp>
      <p:sp>
        <p:nvSpPr>
          <p:cNvPr id="9" name="Rectangle 8"/>
          <p:cNvSpPr/>
          <p:nvPr/>
        </p:nvSpPr>
        <p:spPr>
          <a:xfrm>
            <a:off x="272476" y="107213"/>
            <a:ext cx="8622145" cy="646331"/>
          </a:xfrm>
          <a:prstGeom prst="rect">
            <a:avLst/>
          </a:prstGeom>
        </p:spPr>
        <p:txBody>
          <a:bodyPr wrap="square">
            <a:spAutoFit/>
          </a:bodyPr>
          <a:lstStyle/>
          <a:p>
            <a:pPr marL="571486" indent="-571486">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3600" dirty="0">
              <a:solidFill>
                <a:prstClr val="black"/>
              </a:solidFill>
              <a:latin typeface="Arial Rounded MT Bold" panose="020F07040305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9313" y="929679"/>
            <a:ext cx="8765308" cy="43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487" indent="-738487" defTabSz="685783"/>
            <a:r>
              <a:rPr lang="en-US" altLang="en-US" sz="4000" b="1" dirty="0">
                <a:latin typeface="Arial Rounded MT Bold" panose="020F0704030504030204" pitchFamily="34" charset="0"/>
                <a:cs typeface="Times New Roman" panose="02020603050405020304" pitchFamily="18" charset="0"/>
              </a:rPr>
              <a:t>C:	I believe in Jesus Christ, his only Son, our Lord.  He was conceived by the power of the Holy Spirit and born of the virgin Mary.  He suffered under Pontius Pilate, was crucified, died, and was buried.  </a:t>
            </a:r>
            <a:endParaRPr lang="en-US" altLang="en-US" sz="4000" dirty="0">
              <a:latin typeface="Arial Rounded MT Bold" panose="020F0704030504030204" pitchFamily="34" charset="0"/>
            </a:endParaRPr>
          </a:p>
        </p:txBody>
      </p:sp>
      <p:sp>
        <p:nvSpPr>
          <p:cNvPr id="9" name="Rectangle 8"/>
          <p:cNvSpPr/>
          <p:nvPr/>
        </p:nvSpPr>
        <p:spPr>
          <a:xfrm>
            <a:off x="272476" y="107209"/>
            <a:ext cx="8622145" cy="707886"/>
          </a:xfrm>
          <a:prstGeom prst="rect">
            <a:avLst/>
          </a:prstGeom>
        </p:spPr>
        <p:txBody>
          <a:bodyPr wrap="square">
            <a:spAutoFit/>
          </a:bodyPr>
          <a:lstStyle/>
          <a:p>
            <a:pPr marL="571486" indent="-571486">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9313" y="1585464"/>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487" indent="-738487" defTabSz="685783"/>
            <a:r>
              <a:rPr lang="en-US" altLang="en-US" sz="4000" b="1" dirty="0">
                <a:latin typeface="Arial Rounded MT Bold" panose="020F0704030504030204" pitchFamily="34" charset="0"/>
                <a:cs typeface="Times New Roman" panose="02020603050405020304" pitchFamily="18" charset="0"/>
              </a:rPr>
              <a:t>C:	He descended into hell.  On the third day he rose again.  He ascended into heaven, and is seated at the right hand of the Father.  He will come again to judge the living and the dead.  </a:t>
            </a:r>
            <a:endParaRPr lang="en-US" altLang="en-US" sz="4000" dirty="0">
              <a:latin typeface="Arial Rounded MT Bold" panose="020F0704030504030204" pitchFamily="34" charset="0"/>
            </a:endParaRPr>
          </a:p>
        </p:txBody>
      </p:sp>
      <p:sp>
        <p:nvSpPr>
          <p:cNvPr id="9" name="Rectangle 8"/>
          <p:cNvSpPr/>
          <p:nvPr/>
        </p:nvSpPr>
        <p:spPr>
          <a:xfrm>
            <a:off x="272476" y="107209"/>
            <a:ext cx="8622145" cy="707886"/>
          </a:xfrm>
          <a:prstGeom prst="rect">
            <a:avLst/>
          </a:prstGeom>
        </p:spPr>
        <p:txBody>
          <a:bodyPr wrap="square">
            <a:spAutoFit/>
          </a:bodyPr>
          <a:lstStyle/>
          <a:p>
            <a:pPr marL="571486" indent="-571486">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00894" y="1751719"/>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487" indent="-738487" defTabSz="685783"/>
            <a:r>
              <a:rPr lang="en-US" altLang="en-US" sz="4000" b="1" dirty="0">
                <a:latin typeface="Arial Rounded MT Bold" panose="020F0704030504030204" pitchFamily="34" charset="0"/>
                <a:cs typeface="Times New Roman" panose="02020603050405020304" pitchFamily="18" charset="0"/>
              </a:rPr>
              <a:t>C:	I believe in the Holy Spirit, the holy catholic Church, the communion of saints, the forgiveness of sins, the resurrection of the body, and the life everlasting.  Amen.  </a:t>
            </a:r>
            <a:endParaRPr lang="en-US" altLang="en-US" sz="4000" dirty="0">
              <a:latin typeface="Arial Rounded MT Bold" panose="020F0704030504030204" pitchFamily="34" charset="0"/>
            </a:endParaRPr>
          </a:p>
        </p:txBody>
      </p:sp>
      <p:sp>
        <p:nvSpPr>
          <p:cNvPr id="9" name="Rectangle 8"/>
          <p:cNvSpPr/>
          <p:nvPr/>
        </p:nvSpPr>
        <p:spPr>
          <a:xfrm>
            <a:off x="272476" y="107209"/>
            <a:ext cx="8622145" cy="707886"/>
          </a:xfrm>
          <a:prstGeom prst="rect">
            <a:avLst/>
          </a:prstGeom>
        </p:spPr>
        <p:txBody>
          <a:bodyPr wrap="square">
            <a:spAutoFit/>
          </a:bodyPr>
          <a:lstStyle/>
          <a:p>
            <a:pPr marL="571486" indent="-571486">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72"/>
            <a:ext cx="9144000" cy="698525"/>
          </a:xfrm>
          <a:prstGeom prst="rect">
            <a:avLst/>
          </a:prstGeom>
        </p:spPr>
        <p:txBody>
          <a:bodyPr wrap="square">
            <a:spAutoFit/>
          </a:bodyPr>
          <a:lstStyle/>
          <a:p>
            <a:pPr marL="342891" indent="-342891">
              <a:lnSpc>
                <a:spcPct val="107000"/>
              </a:lnSpc>
              <a:spcBef>
                <a:spcPts val="0"/>
              </a:spcBef>
              <a:spcAft>
                <a:spcPts val="0"/>
              </a:spcAft>
              <a:buFont typeface="Symbol" panose="05050102010706020507" pitchFamily="18" charset="2"/>
              <a:buChar char=""/>
            </a:pPr>
            <a:r>
              <a:rPr lang="en-US" sz="4000" b="1" dirty="0">
                <a:solidFill>
                  <a:srgbClr val="000000"/>
                </a:solidFill>
                <a:latin typeface="Arial Rounded MT Bold" panose="020F0704030504030204" pitchFamily="34" charset="0"/>
                <a:ea typeface="Times New Roman" panose="02020603050405020304" pitchFamily="18" charset="0"/>
              </a:rPr>
              <a:t>CONFESSION AND FORGIVENESS</a:t>
            </a:r>
            <a:endParaRPr lang="en-US" sz="4000" dirty="0">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7DE5B52E-3C24-4C9D-B110-8C29FA541ED8}"/>
              </a:ext>
            </a:extLst>
          </p:cNvPr>
          <p:cNvSpPr/>
          <p:nvPr/>
        </p:nvSpPr>
        <p:spPr>
          <a:xfrm>
            <a:off x="123291" y="912687"/>
            <a:ext cx="8650840" cy="1230722"/>
          </a:xfrm>
          <a:prstGeom prst="rect">
            <a:avLst/>
          </a:prstGeom>
        </p:spPr>
        <p:txBody>
          <a:bodyPr wrap="square">
            <a:spAutoFit/>
          </a:bodyPr>
          <a:lstStyle/>
          <a:p>
            <a:pPr>
              <a:lnSpc>
                <a:spcPct val="107000"/>
              </a:lnSpc>
              <a:spcBef>
                <a:spcPts val="0"/>
              </a:spcBef>
              <a:spcAft>
                <a:spcPts val="600"/>
              </a:spcAft>
            </a:pPr>
            <a:r>
              <a:rPr lang="en-US" sz="3600" i="1" dirty="0">
                <a:solidFill>
                  <a:srgbClr val="C00000"/>
                </a:solidFill>
                <a:latin typeface="Arial Rounded MT Bold" panose="020F0704030504030204" pitchFamily="34" charset="0"/>
                <a:ea typeface="Times New Roman" panose="02020603050405020304" pitchFamily="18" charset="0"/>
              </a:rPr>
              <a:t>All may make the sign of the cross, the sign marked at baptism…</a:t>
            </a:r>
          </a:p>
        </p:txBody>
      </p:sp>
      <p:sp>
        <p:nvSpPr>
          <p:cNvPr id="2" name="Rectangle 1">
            <a:extLst>
              <a:ext uri="{FF2B5EF4-FFF2-40B4-BE49-F238E27FC236}">
                <a16:creationId xmlns:a16="http://schemas.microsoft.com/office/drawing/2014/main" id="{0FB00A36-8166-4946-A857-83D76CE2E813}"/>
              </a:ext>
            </a:extLst>
          </p:cNvPr>
          <p:cNvSpPr/>
          <p:nvPr/>
        </p:nvSpPr>
        <p:spPr>
          <a:xfrm>
            <a:off x="246585" y="3090058"/>
            <a:ext cx="8650839" cy="2312043"/>
          </a:xfrm>
          <a:prstGeom prst="rect">
            <a:avLst/>
          </a:prstGeom>
        </p:spPr>
        <p:txBody>
          <a:bodyPr wrap="square">
            <a:spAutoFit/>
          </a:bodyPr>
          <a:lstStyle/>
          <a:p>
            <a:pPr marL="682608" indent="-682608" defTabSz="6459377">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We confess our sins before God and one another.</a:t>
            </a:r>
          </a:p>
          <a:p>
            <a:pPr marL="682608" indent="-682608" defTabSz="6459377">
              <a:lnSpc>
                <a:spcPct val="107000"/>
              </a:lnSpc>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Pause for silence and reflection.</a:t>
            </a:r>
          </a:p>
          <a:p>
            <a:pPr marL="682608" indent="-682608" defTabSz="6459377">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Merciful God,</a:t>
            </a:r>
          </a:p>
        </p:txBody>
      </p:sp>
    </p:spTree>
    <p:extLst>
      <p:ext uri="{BB962C8B-B14F-4D97-AF65-F5344CB8AC3E}">
        <p14:creationId xmlns:p14="http://schemas.microsoft.com/office/powerpoint/2010/main" val="3113721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6" y="107209"/>
            <a:ext cx="8622145" cy="707886"/>
          </a:xfrm>
          <a:prstGeom prst="rect">
            <a:avLst/>
          </a:prstGeom>
        </p:spPr>
        <p:txBody>
          <a:bodyPr wrap="square">
            <a:spAutoFit/>
          </a:bodyPr>
          <a:lstStyle/>
          <a:p>
            <a:pPr marL="342891" indent="-342891">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301"/>
            <a:ext cx="8835656" cy="2416302"/>
          </a:xfrm>
          <a:prstGeom prst="rect">
            <a:avLst/>
          </a:prstGeom>
        </p:spPr>
        <p:txBody>
          <a:bodyPr wrap="square">
            <a:spAutoFit/>
          </a:bodyPr>
          <a:lstStyle/>
          <a:p>
            <a:pPr marL="690545" indent="-690545">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687647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6" y="107209"/>
            <a:ext cx="8622145" cy="707886"/>
          </a:xfrm>
          <a:prstGeom prst="rect">
            <a:avLst/>
          </a:prstGeom>
        </p:spPr>
        <p:txBody>
          <a:bodyPr wrap="square">
            <a:spAutoFit/>
          </a:bodyPr>
          <a:lstStyle/>
          <a:p>
            <a:pPr marL="342891" indent="-342891">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304"/>
            <a:ext cx="8835656" cy="4194674"/>
          </a:xfrm>
          <a:prstGeom prst="rect">
            <a:avLst/>
          </a:prstGeom>
        </p:spPr>
        <p:txBody>
          <a:bodyPr wrap="square">
            <a:spAutoFit/>
          </a:bodyPr>
          <a:lstStyle/>
          <a:p>
            <a:pPr marL="690545" indent="-690545">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356545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6" y="107209"/>
            <a:ext cx="8622145" cy="707886"/>
          </a:xfrm>
          <a:prstGeom prst="rect">
            <a:avLst/>
          </a:prstGeom>
        </p:spPr>
        <p:txBody>
          <a:bodyPr wrap="square">
            <a:spAutoFit/>
          </a:bodyPr>
          <a:lstStyle/>
          <a:p>
            <a:pPr marL="342891" indent="-342891">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303"/>
            <a:ext cx="8835656" cy="4194674"/>
          </a:xfrm>
          <a:prstGeom prst="rect">
            <a:avLst/>
          </a:prstGeom>
        </p:spPr>
        <p:txBody>
          <a:bodyPr wrap="square">
            <a:spAutoFit/>
          </a:bodyPr>
          <a:lstStyle/>
          <a:p>
            <a:pPr marL="690545" indent="-690545">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777585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6" y="107209"/>
            <a:ext cx="8622145" cy="707886"/>
          </a:xfrm>
          <a:prstGeom prst="rect">
            <a:avLst/>
          </a:prstGeom>
        </p:spPr>
        <p:txBody>
          <a:bodyPr wrap="square">
            <a:spAutoFit/>
          </a:bodyPr>
          <a:lstStyle/>
          <a:p>
            <a:pPr marL="342891" indent="-342891">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787464"/>
          </a:xfrm>
          <a:prstGeom prst="rect">
            <a:avLst/>
          </a:prstGeom>
        </p:spPr>
        <p:txBody>
          <a:bodyPr wrap="square">
            <a:spAutoFit/>
          </a:bodyPr>
          <a:lstStyle/>
          <a:p>
            <a:pPr marL="690545" indent="-690545">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175868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6" y="107209"/>
            <a:ext cx="8622145" cy="707886"/>
          </a:xfrm>
          <a:prstGeom prst="rect">
            <a:avLst/>
          </a:prstGeom>
        </p:spPr>
        <p:txBody>
          <a:bodyPr wrap="square">
            <a:spAutoFit/>
          </a:bodyPr>
          <a:lstStyle/>
          <a:p>
            <a:pPr marL="342891" indent="-342891">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787464"/>
          </a:xfrm>
          <a:prstGeom prst="rect">
            <a:avLst/>
          </a:prstGeom>
        </p:spPr>
        <p:txBody>
          <a:bodyPr wrap="square">
            <a:spAutoFit/>
          </a:bodyPr>
          <a:lstStyle/>
          <a:p>
            <a:pPr marL="690545" indent="-690545">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189618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6" y="107209"/>
            <a:ext cx="8622145" cy="707886"/>
          </a:xfrm>
          <a:prstGeom prst="rect">
            <a:avLst/>
          </a:prstGeom>
        </p:spPr>
        <p:txBody>
          <a:bodyPr wrap="square">
            <a:spAutoFit/>
          </a:bodyPr>
          <a:lstStyle/>
          <a:p>
            <a:pPr marL="342891" indent="-342891">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818707" y="946299"/>
            <a:ext cx="7293936" cy="3601883"/>
          </a:xfrm>
          <a:prstGeom prst="rect">
            <a:avLst/>
          </a:prstGeom>
        </p:spPr>
        <p:txBody>
          <a:bodyPr wrap="square">
            <a:spAutoFit/>
          </a:bodyPr>
          <a:lstStyle/>
          <a:p>
            <a:pPr marL="690545" indent="-690545">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639235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50" y="1086701"/>
            <a:ext cx="8765308" cy="500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a:spcBef>
                <a:spcPts val="0"/>
              </a:spcBef>
              <a:spcAft>
                <a:spcPts val="0"/>
              </a:spcAft>
            </a:pPr>
            <a:r>
              <a:rPr lang="en-US" sz="4000" i="1" dirty="0">
                <a:solidFill>
                  <a:srgbClr val="C00000"/>
                </a:solidFill>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 </a:t>
            </a:r>
            <a:endParaRPr lang="en-US" sz="4000" dirty="0">
              <a:solidFill>
                <a:srgbClr val="C00000"/>
              </a:solidFill>
              <a:latin typeface="Arial Rounded MT Bold" panose="020F07040305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4000" dirty="0">
                <a:latin typeface="Arial Rounded MT Bold" panose="020F0704030504030204" pitchFamily="34" charset="0"/>
                <a:ea typeface="Calibri" panose="020F0502020204030204" pitchFamily="34" charset="0"/>
                <a:cs typeface="Times New Roman" panose="02020603050405020304" pitchFamily="18" charset="0"/>
              </a:rPr>
              <a:t>A:	God of love,</a:t>
            </a:r>
          </a:p>
          <a:p>
            <a:pPr>
              <a:spcBef>
                <a:spcPts val="0"/>
              </a:spcBef>
              <a:spcAft>
                <a:spcPts val="0"/>
              </a:spcAft>
            </a:pPr>
            <a:endParaRPr lang="en-US" sz="4000" dirty="0">
              <a:latin typeface="Arial Rounded MT Bold" panose="020F07040305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4000" dirty="0">
                <a:solidFill>
                  <a:srgbClr val="C00000"/>
                </a:solidFill>
                <a:latin typeface="Arial Rounded MT Bold" panose="020F0704030504030204" pitchFamily="34" charset="0"/>
                <a:ea typeface="Calibri" panose="020F0502020204030204" pitchFamily="34" charset="0"/>
                <a:cs typeface="Times New Roman" panose="02020603050405020304" pitchFamily="18" charset="0"/>
              </a:rPr>
              <a:t> </a:t>
            </a:r>
            <a:r>
              <a:rPr lang="en-US" sz="4000" i="1" dirty="0">
                <a:solidFill>
                  <a:srgbClr val="C00000"/>
                </a:solidFill>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endParaRPr lang="en-US" sz="4000" dirty="0">
              <a:solidFill>
                <a:srgbClr val="C00000"/>
              </a:solidFill>
              <a:latin typeface="Arial Rounded MT Bold" panose="020F07040305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C:	We lift our prayers to you.</a:t>
            </a:r>
            <a:endParaRPr lang="en-US" sz="4000" dirty="0">
              <a:latin typeface="Arial Rounded MT Bold" panose="020F07040305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a:t>
            </a:r>
            <a:endParaRPr lang="en-US" sz="40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6" y="107210"/>
            <a:ext cx="8622145" cy="707886"/>
          </a:xfrm>
          <a:prstGeom prst="rect">
            <a:avLst/>
          </a:prstGeom>
        </p:spPr>
        <p:txBody>
          <a:bodyPr wrap="square">
            <a:spAutoFit/>
          </a:bodyPr>
          <a:lstStyle/>
          <a:p>
            <a:pPr marL="342891" indent="-342891">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79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50" y="1086701"/>
            <a:ext cx="8765308" cy="4755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a:spcBef>
                <a:spcPts val="0"/>
              </a:spcBef>
              <a:spcAft>
                <a:spcPts val="0"/>
              </a:spcAft>
            </a:pPr>
            <a:r>
              <a:rPr lang="en-US" sz="4000" i="1" dirty="0">
                <a:solidFill>
                  <a:srgbClr val="C00000"/>
                </a:solidFill>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a:spcBef>
                <a:spcPts val="0"/>
              </a:spcBef>
              <a:spcAft>
                <a:spcPts val="0"/>
              </a:spcAft>
            </a:pPr>
            <a:endParaRPr lang="en-US" sz="4000" dirty="0">
              <a:latin typeface="Arial Rounded MT Bold" panose="020F0704030504030204" pitchFamily="34" charset="0"/>
              <a:ea typeface="Calibri" panose="020F0502020204030204" pitchFamily="34" charset="0"/>
              <a:cs typeface="Times New Roman" panose="02020603050405020304" pitchFamily="18" charset="0"/>
            </a:endParaRPr>
          </a:p>
          <a:p>
            <a:pPr marL="684196" indent="-684196">
              <a:spcBef>
                <a:spcPts val="0"/>
              </a:spcBef>
              <a:spcAft>
                <a:spcPts val="0"/>
              </a:spcAft>
            </a:pPr>
            <a:r>
              <a:rPr lang="en-US" sz="3600" dirty="0">
                <a:latin typeface="Arial Rounded MT Bold" panose="020F0704030504030204" pitchFamily="34" charset="0"/>
                <a:ea typeface="Calibri" panose="020F0502020204030204" pitchFamily="34" charset="0"/>
                <a:cs typeface="Times New Roman" panose="02020603050405020304" pitchFamily="18" charset="0"/>
              </a:rPr>
              <a:t>P:	With all our siblings in Christ here and around the world, we lift all our prayers to you, through Jesus Christ our savior and friend.</a:t>
            </a:r>
          </a:p>
          <a:p>
            <a:pPr marL="684196" indent="-684196">
              <a:spcBef>
                <a:spcPts val="0"/>
              </a:spcBef>
              <a:spcAft>
                <a:spcPts val="0"/>
              </a:spcAft>
            </a:pPr>
            <a:endParaRPr lang="en-US" sz="4000" b="1" dirty="0">
              <a:latin typeface="Arial Rounded MT Bold" panose="020F0704030504030204" pitchFamily="34" charset="0"/>
              <a:ea typeface="Calibri" panose="020F0502020204030204" pitchFamily="34" charset="0"/>
              <a:cs typeface="Times New Roman" panose="02020603050405020304" pitchFamily="18" charset="0"/>
            </a:endParaRPr>
          </a:p>
          <a:p>
            <a:pPr marL="684196" indent="-684196">
              <a:spcBef>
                <a:spcPts val="0"/>
              </a:spcBef>
              <a:spcAft>
                <a:spcPts val="0"/>
              </a:spcAft>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C:	Amen.</a:t>
            </a:r>
            <a:endParaRPr lang="en-US" sz="40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6" y="107210"/>
            <a:ext cx="8622145" cy="707886"/>
          </a:xfrm>
          <a:prstGeom prst="rect">
            <a:avLst/>
          </a:prstGeom>
        </p:spPr>
        <p:txBody>
          <a:bodyPr wrap="square">
            <a:spAutoFit/>
          </a:bodyPr>
          <a:lstStyle/>
          <a:p>
            <a:pPr marL="342891" indent="-342891">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5331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3"/>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5D568DF-5F3A-4225-9A3D-7196971BE121}"/>
              </a:ext>
            </a:extLst>
          </p:cNvPr>
          <p:cNvSpPr/>
          <p:nvPr/>
        </p:nvSpPr>
        <p:spPr>
          <a:xfrm>
            <a:off x="771525" y="1967270"/>
            <a:ext cx="1971675" cy="2547257"/>
          </a:xfrm>
          <a:prstGeom prst="rect">
            <a:avLst/>
          </a:prstGeom>
          <a:noFill/>
        </p:spPr>
        <p:txBody>
          <a:bodyPr vert="horz" lIns="91440" tIns="45720" rIns="91440" bIns="45720" rtlCol="0" anchor="ctr">
            <a:normAutofit/>
          </a:bodyPr>
          <a:lstStyle/>
          <a:p>
            <a:pPr algn="ctr" eaLnBrk="1" hangingPunct="1">
              <a:lnSpc>
                <a:spcPct val="90000"/>
              </a:lnSpc>
              <a:spcAft>
                <a:spcPts val="600"/>
              </a:spcAft>
            </a:pPr>
            <a:r>
              <a:rPr lang="en-US" sz="3100" b="1">
                <a:solidFill>
                  <a:srgbClr val="FFFFFF"/>
                </a:solidFill>
                <a:latin typeface="+mj-lt"/>
                <a:ea typeface="+mj-ea"/>
                <a:cs typeface="+mj-cs"/>
              </a:rPr>
              <a:t>OFFERING</a:t>
            </a:r>
          </a:p>
        </p:txBody>
      </p:sp>
      <p:pic>
        <p:nvPicPr>
          <p:cNvPr id="2" name="Picture 1">
            <a:extLst>
              <a:ext uri="{FF2B5EF4-FFF2-40B4-BE49-F238E27FC236}">
                <a16:creationId xmlns:a16="http://schemas.microsoft.com/office/drawing/2014/main" id="{EC982ED6-16DF-0F3E-5E32-49EE88D94813}"/>
              </a:ext>
            </a:extLst>
          </p:cNvPr>
          <p:cNvPicPr>
            <a:picLocks noChangeAspect="1"/>
          </p:cNvPicPr>
          <p:nvPr/>
        </p:nvPicPr>
        <p:blipFill>
          <a:blip r:embed="rId3"/>
          <a:stretch>
            <a:fillRect/>
          </a:stretch>
        </p:blipFill>
        <p:spPr>
          <a:xfrm>
            <a:off x="3544097" y="712996"/>
            <a:ext cx="5438103" cy="5432007"/>
          </a:xfrm>
          <a:prstGeom prst="rect">
            <a:avLst/>
          </a:prstGeom>
        </p:spPr>
      </p:pic>
    </p:spTree>
    <p:extLst>
      <p:ext uri="{BB962C8B-B14F-4D97-AF65-F5344CB8AC3E}">
        <p14:creationId xmlns:p14="http://schemas.microsoft.com/office/powerpoint/2010/main" val="25632400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3"/>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5D568DF-5F3A-4225-9A3D-7196971BE121}"/>
              </a:ext>
            </a:extLst>
          </p:cNvPr>
          <p:cNvSpPr/>
          <p:nvPr/>
        </p:nvSpPr>
        <p:spPr>
          <a:xfrm>
            <a:off x="771525" y="1967270"/>
            <a:ext cx="1971675" cy="2547257"/>
          </a:xfrm>
          <a:prstGeom prst="rect">
            <a:avLst/>
          </a:prstGeom>
          <a:noFill/>
        </p:spPr>
        <p:txBody>
          <a:bodyPr vert="horz" lIns="91440" tIns="45720" rIns="91440" bIns="45720" rtlCol="0" anchor="ctr">
            <a:normAutofit/>
          </a:bodyPr>
          <a:lstStyle/>
          <a:p>
            <a:pPr algn="ctr" eaLnBrk="1" hangingPunct="1">
              <a:lnSpc>
                <a:spcPct val="90000"/>
              </a:lnSpc>
              <a:spcAft>
                <a:spcPts val="600"/>
              </a:spcAft>
            </a:pPr>
            <a:r>
              <a:rPr lang="en-US" sz="3100" b="1">
                <a:solidFill>
                  <a:srgbClr val="FFFFFF"/>
                </a:solidFill>
                <a:latin typeface="+mj-lt"/>
                <a:ea typeface="+mj-ea"/>
                <a:cs typeface="+mj-cs"/>
              </a:rPr>
              <a:t>OFFERING PRAYER</a:t>
            </a:r>
          </a:p>
        </p:txBody>
      </p:sp>
      <p:pic>
        <p:nvPicPr>
          <p:cNvPr id="2" name="Picture 1">
            <a:extLst>
              <a:ext uri="{FF2B5EF4-FFF2-40B4-BE49-F238E27FC236}">
                <a16:creationId xmlns:a16="http://schemas.microsoft.com/office/drawing/2014/main" id="{78B9A01D-D894-B3E2-DAA8-5248BA98C946}"/>
              </a:ext>
            </a:extLst>
          </p:cNvPr>
          <p:cNvPicPr>
            <a:picLocks noChangeAspect="1"/>
          </p:cNvPicPr>
          <p:nvPr/>
        </p:nvPicPr>
        <p:blipFill>
          <a:blip r:embed="rId3"/>
          <a:stretch>
            <a:fillRect/>
          </a:stretch>
        </p:blipFill>
        <p:spPr>
          <a:xfrm>
            <a:off x="3522159" y="711219"/>
            <a:ext cx="5442649" cy="5435562"/>
          </a:xfrm>
          <a:prstGeom prst="rect">
            <a:avLst/>
          </a:prstGeom>
        </p:spPr>
      </p:pic>
    </p:spTree>
    <p:extLst>
      <p:ext uri="{BB962C8B-B14F-4D97-AF65-F5344CB8AC3E}">
        <p14:creationId xmlns:p14="http://schemas.microsoft.com/office/powerpoint/2010/main" val="2584798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72"/>
            <a:ext cx="9144000" cy="698525"/>
          </a:xfrm>
          <a:prstGeom prst="rect">
            <a:avLst/>
          </a:prstGeom>
        </p:spPr>
        <p:txBody>
          <a:bodyPr wrap="square">
            <a:spAutoFit/>
          </a:bodyPr>
          <a:lstStyle/>
          <a:p>
            <a:pPr marL="342891" indent="-342891">
              <a:lnSpc>
                <a:spcPct val="107000"/>
              </a:lnSpc>
              <a:spcBef>
                <a:spcPts val="0"/>
              </a:spcBef>
              <a:spcAft>
                <a:spcPts val="0"/>
              </a:spcAft>
              <a:buFont typeface="Symbol" panose="05050102010706020507" pitchFamily="18" charset="2"/>
              <a:buChar char=""/>
            </a:pPr>
            <a:r>
              <a:rPr lang="en-US" sz="4000" b="1" dirty="0">
                <a:solidFill>
                  <a:srgbClr val="000000"/>
                </a:solidFill>
                <a:latin typeface="Arial Rounded MT Bold" panose="020F0704030504030204" pitchFamily="34" charset="0"/>
                <a:ea typeface="Times New Roman" panose="02020603050405020304" pitchFamily="18" charset="0"/>
              </a:rPr>
              <a:t>CONFESSION AND FORGIVENESS</a:t>
            </a:r>
            <a:endParaRPr lang="en-US" sz="4000" dirty="0">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1" y="750732"/>
            <a:ext cx="9144000" cy="5809604"/>
          </a:xfrm>
          <a:prstGeom prst="rect">
            <a:avLst/>
          </a:prstGeom>
        </p:spPr>
        <p:txBody>
          <a:bodyPr wrap="square">
            <a:spAutoFit/>
          </a:bodyPr>
          <a:lstStyle/>
          <a:p>
            <a:pPr marL="682608" indent="-682608">
              <a:lnSpc>
                <a:spcPct val="107000"/>
              </a:lnSpc>
              <a:spcBef>
                <a:spcPts val="0"/>
              </a:spcBef>
              <a:spcAft>
                <a:spcPts val="600"/>
              </a:spcAft>
            </a:pPr>
            <a:r>
              <a:rPr lang="en-US" sz="3500" b="1" dirty="0">
                <a:solidFill>
                  <a:srgbClr val="000000"/>
                </a:solidFill>
                <a:latin typeface="Arial Rounded MT Bold" panose="020F0704030504030204" pitchFamily="34" charset="0"/>
                <a:ea typeface="Times New Roman" panose="02020603050405020304" pitchFamily="18" charset="0"/>
              </a:rPr>
              <a:t>C:	As we stand before you in the all-revealing light of your eternal love, we cannot help but see all the ways we have sinned and fallen short. We have done and said things that have caused harm to others. We have failed to do and say things for the sake of peace and justice. We have continuously sought after our own comfort, rather than your world-transforming love. </a:t>
            </a:r>
            <a:endParaRPr lang="en-US" sz="3500" b="1"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0404236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E094BD-6407-498B-BDDA-F42E3E030E1A}"/>
              </a:ext>
            </a:extLst>
          </p:cNvPr>
          <p:cNvSpPr/>
          <p:nvPr/>
        </p:nvSpPr>
        <p:spPr>
          <a:xfrm>
            <a:off x="159250" y="135692"/>
            <a:ext cx="8825501" cy="698525"/>
          </a:xfrm>
          <a:prstGeom prst="rect">
            <a:avLst/>
          </a:prstGeom>
        </p:spPr>
        <p:txBody>
          <a:bodyPr wrap="square">
            <a:spAutoFit/>
          </a:bodyPr>
          <a:lstStyle/>
          <a:p>
            <a:pPr marL="571486" indent="-571486" algn="ctr">
              <a:lnSpc>
                <a:spcPct val="107000"/>
              </a:lnSpc>
              <a:spcBef>
                <a:spcPts val="0"/>
              </a:spcBef>
              <a:spcAft>
                <a:spcPts val="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GREAT THANKSGIVING</a:t>
            </a:r>
            <a:endParaRPr lang="en-US" sz="4000" dirty="0">
              <a:latin typeface="Arial Rounded MT Bold" panose="020F07040305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4CEE7E59-37F8-42F9-99C3-E89A921846FB}"/>
              </a:ext>
            </a:extLst>
          </p:cNvPr>
          <p:cNvSpPr/>
          <p:nvPr/>
        </p:nvSpPr>
        <p:spPr>
          <a:xfrm>
            <a:off x="645928" y="2379445"/>
            <a:ext cx="7852141" cy="1357166"/>
          </a:xfrm>
          <a:prstGeom prst="rect">
            <a:avLst/>
          </a:prstGeom>
        </p:spPr>
        <p:txBody>
          <a:bodyPr wrap="square">
            <a:spAutoFit/>
          </a:bodyPr>
          <a:lstStyle/>
          <a:p>
            <a:pPr>
              <a:lnSpc>
                <a:spcPct val="107000"/>
              </a:lnSpc>
              <a:spcBef>
                <a:spcPts val="0"/>
              </a:spcBef>
              <a:spcAft>
                <a:spcPts val="600"/>
              </a:spcAft>
            </a:pPr>
            <a:r>
              <a:rPr lang="en-US" sz="4000" i="1" dirty="0">
                <a:solidFill>
                  <a:srgbClr val="C00000"/>
                </a:solidFill>
                <a:latin typeface="Arial Rounded MT Bold" panose="020F0704030504030204" pitchFamily="34" charset="0"/>
                <a:ea typeface="Calibri" panose="020F0502020204030204" pitchFamily="34" charset="0"/>
              </a:rPr>
              <a:t>All the Baptized are welcome to celebrate this Holy Meal.</a:t>
            </a:r>
            <a:endParaRPr lang="en-US" sz="4000" dirty="0">
              <a:solidFill>
                <a:srgbClr val="C00000"/>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8853657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50" y="61086"/>
            <a:ext cx="8825501" cy="698525"/>
          </a:xfrm>
          <a:prstGeom prst="rect">
            <a:avLst/>
          </a:prstGeom>
        </p:spPr>
        <p:txBody>
          <a:bodyPr wrap="square">
            <a:spAutoFit/>
          </a:bodyPr>
          <a:lstStyle/>
          <a:p>
            <a:pPr marL="342891" indent="-342891">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DIALOGUE</a:t>
            </a:r>
            <a:endParaRPr lang="en-US" sz="4000" dirty="0">
              <a:latin typeface="Arial Rounded MT Bold" panose="020F0704030504030204" pitchFamily="34" charset="0"/>
              <a:ea typeface="Calibri" panose="020F0502020204030204" pitchFamily="34" charset="0"/>
            </a:endParaRPr>
          </a:p>
        </p:txBody>
      </p:sp>
      <p:pic>
        <p:nvPicPr>
          <p:cNvPr id="7" name="Picture 6">
            <a:extLst>
              <a:ext uri="{FF2B5EF4-FFF2-40B4-BE49-F238E27FC236}">
                <a16:creationId xmlns:a16="http://schemas.microsoft.com/office/drawing/2014/main" id="{1C308028-73A0-4104-BA91-11FB17A109C9}"/>
              </a:ext>
            </a:extLst>
          </p:cNvPr>
          <p:cNvPicPr>
            <a:picLocks noChangeAspect="1"/>
          </p:cNvPicPr>
          <p:nvPr/>
        </p:nvPicPr>
        <p:blipFill>
          <a:blip r:embed="rId2"/>
          <a:stretch>
            <a:fillRect/>
          </a:stretch>
        </p:blipFill>
        <p:spPr>
          <a:xfrm>
            <a:off x="0" y="812061"/>
            <a:ext cx="9144000" cy="6045943"/>
          </a:xfrm>
          <a:prstGeom prst="rect">
            <a:avLst/>
          </a:prstGeom>
        </p:spPr>
      </p:pic>
    </p:spTree>
    <p:extLst>
      <p:ext uri="{BB962C8B-B14F-4D97-AF65-F5344CB8AC3E}">
        <p14:creationId xmlns:p14="http://schemas.microsoft.com/office/powerpoint/2010/main" val="31342618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50" y="61086"/>
            <a:ext cx="8825501" cy="698525"/>
          </a:xfrm>
          <a:prstGeom prst="rect">
            <a:avLst/>
          </a:prstGeom>
        </p:spPr>
        <p:txBody>
          <a:bodyPr wrap="square">
            <a:spAutoFit/>
          </a:bodyPr>
          <a:lstStyle/>
          <a:p>
            <a:pPr marL="342891" indent="-342891">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PREFACE</a:t>
            </a:r>
            <a:endParaRPr lang="en-US" sz="4000" dirty="0">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CAF296BA-ECD4-4806-B314-8949409D0B42}"/>
              </a:ext>
            </a:extLst>
          </p:cNvPr>
          <p:cNvSpPr/>
          <p:nvPr/>
        </p:nvSpPr>
        <p:spPr>
          <a:xfrm>
            <a:off x="318500" y="2145026"/>
            <a:ext cx="8825501" cy="2443746"/>
          </a:xfrm>
          <a:prstGeom prst="rect">
            <a:avLst/>
          </a:prstGeom>
        </p:spPr>
        <p:txBody>
          <a:bodyPr wrap="square">
            <a:spAutoFit/>
          </a:bodyPr>
          <a:lstStyle/>
          <a:p>
            <a:pPr>
              <a:lnSpc>
                <a:spcPct val="107000"/>
              </a:lnSpc>
              <a:spcBef>
                <a:spcPts val="0"/>
              </a:spcBef>
              <a:spcAft>
                <a:spcPts val="600"/>
              </a:spcAft>
            </a:pPr>
            <a:r>
              <a:rPr lang="en-US" sz="3200" dirty="0">
                <a:solidFill>
                  <a:srgbClr val="000000"/>
                </a:solidFill>
                <a:latin typeface="Arial Rounded MT Bold" panose="020F0704030504030204" pitchFamily="34" charset="0"/>
                <a:ea typeface="Calibri" panose="020F0502020204030204" pitchFamily="34" charset="0"/>
              </a:rPr>
              <a:t>P:	It is indeed right and salutary…</a:t>
            </a:r>
          </a:p>
          <a:p>
            <a:pPr>
              <a:lnSpc>
                <a:spcPct val="107000"/>
              </a:lnSpc>
              <a:spcBef>
                <a:spcPts val="0"/>
              </a:spcBef>
              <a:spcAft>
                <a:spcPts val="600"/>
              </a:spcAft>
            </a:pPr>
            <a:endParaRPr lang="en-US" sz="4000" b="1" dirty="0">
              <a:solidFill>
                <a:srgbClr val="000000"/>
              </a:solidFill>
              <a:latin typeface="Arial Rounded MT Bold" panose="020F0704030504030204" pitchFamily="34" charset="0"/>
              <a:ea typeface="Calibri" panose="020F0502020204030204" pitchFamily="34" charset="0"/>
            </a:endParaRPr>
          </a:p>
          <a:p>
            <a:pPr>
              <a:lnSpc>
                <a:spcPct val="107000"/>
              </a:lnSpc>
              <a:spcBef>
                <a:spcPts val="0"/>
              </a:spcBef>
              <a:spcAft>
                <a:spcPts val="600"/>
              </a:spcAft>
            </a:pPr>
            <a:r>
              <a:rPr lang="en-US" sz="3200" dirty="0">
                <a:solidFill>
                  <a:srgbClr val="000000"/>
                </a:solidFill>
                <a:latin typeface="Arial Rounded MT Bold" panose="020F0704030504030204" pitchFamily="34" charset="0"/>
                <a:ea typeface="Calibri" panose="020F0502020204030204" pitchFamily="34" charset="0"/>
              </a:rPr>
              <a:t>… we praise your name and join their unending hymn.</a:t>
            </a:r>
            <a:endParaRPr lang="en-US" sz="32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5263911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50" y="61086"/>
            <a:ext cx="8825501" cy="698525"/>
          </a:xfrm>
          <a:prstGeom prst="rect">
            <a:avLst/>
          </a:prstGeom>
        </p:spPr>
        <p:txBody>
          <a:bodyPr wrap="square">
            <a:spAutoFit/>
          </a:bodyPr>
          <a:lstStyle/>
          <a:p>
            <a:pPr marL="342891" indent="-342891">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SANCTUS</a:t>
            </a:r>
            <a:endParaRPr lang="en-US" sz="4000" dirty="0">
              <a:latin typeface="Arial Rounded MT Bold" panose="020F07040305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7C1CD38C-4676-4AD9-8C15-B25A9A8CE4CF}"/>
              </a:ext>
            </a:extLst>
          </p:cNvPr>
          <p:cNvPicPr>
            <a:picLocks noChangeAspect="1"/>
          </p:cNvPicPr>
          <p:nvPr/>
        </p:nvPicPr>
        <p:blipFill>
          <a:blip r:embed="rId2"/>
          <a:stretch>
            <a:fillRect/>
          </a:stretch>
        </p:blipFill>
        <p:spPr>
          <a:xfrm>
            <a:off x="3" y="945225"/>
            <a:ext cx="9166815" cy="5912777"/>
          </a:xfrm>
          <a:prstGeom prst="rect">
            <a:avLst/>
          </a:prstGeom>
        </p:spPr>
      </p:pic>
    </p:spTree>
    <p:extLst>
      <p:ext uri="{BB962C8B-B14F-4D97-AF65-F5344CB8AC3E}">
        <p14:creationId xmlns:p14="http://schemas.microsoft.com/office/powerpoint/2010/main" val="39072897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50" y="61086"/>
            <a:ext cx="8825501" cy="698525"/>
          </a:xfrm>
          <a:prstGeom prst="rect">
            <a:avLst/>
          </a:prstGeom>
        </p:spPr>
        <p:txBody>
          <a:bodyPr wrap="square">
            <a:spAutoFit/>
          </a:bodyPr>
          <a:lstStyle/>
          <a:p>
            <a:pPr marL="342891" indent="-342891">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EUCHARISTIC PRAYER</a:t>
            </a:r>
            <a:endParaRPr lang="en-US" sz="4000" dirty="0">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5512F862-2185-4C0F-900C-D55319678986}"/>
              </a:ext>
            </a:extLst>
          </p:cNvPr>
          <p:cNvSpPr/>
          <p:nvPr/>
        </p:nvSpPr>
        <p:spPr>
          <a:xfrm>
            <a:off x="82194" y="1999634"/>
            <a:ext cx="8902557" cy="2811539"/>
          </a:xfrm>
          <a:prstGeom prst="rect">
            <a:avLst/>
          </a:prstGeom>
        </p:spPr>
        <p:txBody>
          <a:bodyPr wrap="square">
            <a:spAutoFit/>
          </a:bodyPr>
          <a:lstStyle/>
          <a:p>
            <a:pPr marL="461951" indent="-461951">
              <a:lnSpc>
                <a:spcPct val="107000"/>
              </a:lnSpc>
              <a:spcBef>
                <a:spcPts val="0"/>
              </a:spcBef>
              <a:spcAft>
                <a:spcPts val="0"/>
              </a:spcAft>
            </a:pPr>
            <a:r>
              <a:rPr lang="en-US" sz="3200" dirty="0">
                <a:latin typeface="Arial Rounded MT Bold" panose="020F0704030504030204" pitchFamily="34" charset="0"/>
                <a:ea typeface="Calibri" panose="020F0502020204030204" pitchFamily="34" charset="0"/>
              </a:rPr>
              <a:t>P:	</a:t>
            </a:r>
            <a:r>
              <a:rPr lang="en-US" sz="3200" dirty="0">
                <a:latin typeface="Arial Rounded MT Bold" panose="020F0704030504030204" pitchFamily="34" charset="0"/>
                <a:ea typeface="Times New Roman" panose="02020603050405020304" pitchFamily="18" charset="0"/>
              </a:rPr>
              <a:t>Holy God, our maker and redeemer…</a:t>
            </a:r>
          </a:p>
          <a:p>
            <a:pPr marL="461951" indent="-461951">
              <a:lnSpc>
                <a:spcPct val="107000"/>
              </a:lnSpc>
              <a:spcBef>
                <a:spcPts val="0"/>
              </a:spcBef>
              <a:spcAft>
                <a:spcPts val="0"/>
              </a:spcAft>
            </a:pPr>
            <a:endParaRPr lang="en-US" sz="3200" dirty="0">
              <a:latin typeface="Arial Rounded MT Bold" panose="020F0704030504030204" pitchFamily="34" charset="0"/>
              <a:ea typeface="Times New Roman" panose="02020603050405020304" pitchFamily="18" charset="0"/>
            </a:endParaRPr>
          </a:p>
          <a:p>
            <a:pPr marL="461951" indent="-461951">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 					…both now and forever.</a:t>
            </a:r>
            <a:endParaRPr lang="en-US" sz="3200" dirty="0">
              <a:latin typeface="Arial Rounded MT Bold" panose="020F0704030504030204" pitchFamily="34" charset="0"/>
              <a:ea typeface="Calibri" panose="020F0502020204030204" pitchFamily="34" charset="0"/>
            </a:endParaRPr>
          </a:p>
          <a:p>
            <a:pPr marL="461951" indent="-461951">
              <a:lnSpc>
                <a:spcPct val="107000"/>
              </a:lnSpc>
              <a:spcBef>
                <a:spcPts val="0"/>
              </a:spcBef>
              <a:spcAft>
                <a:spcPts val="0"/>
              </a:spcAft>
            </a:pPr>
            <a:r>
              <a:rPr lang="en-US" sz="3600" dirty="0">
                <a:latin typeface="Arial Rounded MT Bold" panose="020F0704030504030204" pitchFamily="34" charset="0"/>
                <a:ea typeface="Calibri" panose="020F0502020204030204" pitchFamily="34" charset="0"/>
              </a:rPr>
              <a:t> </a:t>
            </a:r>
          </a:p>
          <a:p>
            <a:pPr marL="461951" indent="-461951">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Amen.</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1965938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50" y="61086"/>
            <a:ext cx="8825501" cy="698525"/>
          </a:xfrm>
          <a:prstGeom prst="rect">
            <a:avLst/>
          </a:prstGeom>
        </p:spPr>
        <p:txBody>
          <a:bodyPr wrap="square">
            <a:spAutoFit/>
          </a:bodyPr>
          <a:lstStyle/>
          <a:p>
            <a:pPr marL="342891" indent="-342891">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159248" y="1005571"/>
            <a:ext cx="8825501" cy="5380255"/>
          </a:xfrm>
          <a:prstGeom prst="rect">
            <a:avLst/>
          </a:prstGeom>
        </p:spPr>
        <p:txBody>
          <a:bodyPr wrap="square">
            <a:spAutoFit/>
          </a:bodyPr>
          <a:lstStyle/>
          <a:p>
            <a:pPr marL="688957" indent="-688957">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Our Father, who art in heaven, hallowed be thy name, thy kingdom come, thy will be done, on earth as it is in heaven.  Give us this day our daily bread; and forgive us our trespasses, as we forgive those who trespass against us; and lead us not into temptation, but deliver us from evil.  </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0779051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50" y="61086"/>
            <a:ext cx="8825501" cy="698525"/>
          </a:xfrm>
          <a:prstGeom prst="rect">
            <a:avLst/>
          </a:prstGeom>
        </p:spPr>
        <p:txBody>
          <a:bodyPr wrap="square">
            <a:spAutoFit/>
          </a:bodyPr>
          <a:lstStyle/>
          <a:p>
            <a:pPr marL="342891" indent="-342891">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896318" y="1431470"/>
            <a:ext cx="7536093" cy="1823513"/>
          </a:xfrm>
          <a:prstGeom prst="rect">
            <a:avLst/>
          </a:prstGeom>
        </p:spPr>
        <p:txBody>
          <a:bodyPr wrap="square">
            <a:spAutoFit/>
          </a:bodyPr>
          <a:lstStyle/>
          <a:p>
            <a:pPr marL="688957" indent="-688957">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For thine is the kingdom, and the power, and the glory, forever and ever.  Amen.</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0449805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50" y="61085"/>
            <a:ext cx="8825501" cy="698525"/>
          </a:xfrm>
          <a:prstGeom prst="rect">
            <a:avLst/>
          </a:prstGeom>
        </p:spPr>
        <p:txBody>
          <a:bodyPr wrap="square">
            <a:spAutoFit/>
          </a:bodyPr>
          <a:lstStyle/>
          <a:p>
            <a:pPr marL="342891" indent="-342891">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INVITATION TO COMMUNION</a:t>
            </a:r>
            <a:endParaRPr lang="en-US" sz="4000" dirty="0">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F6E101CF-2376-48DF-83F1-0663968FA873}"/>
              </a:ext>
            </a:extLst>
          </p:cNvPr>
          <p:cNvSpPr/>
          <p:nvPr/>
        </p:nvSpPr>
        <p:spPr>
          <a:xfrm>
            <a:off x="159250" y="1557961"/>
            <a:ext cx="8630789" cy="3601883"/>
          </a:xfrm>
          <a:prstGeom prst="rect">
            <a:avLst/>
          </a:prstGeom>
        </p:spPr>
        <p:txBody>
          <a:bodyPr wrap="square">
            <a:spAutoFit/>
          </a:bodyPr>
          <a:lstStyle/>
          <a:p>
            <a:pPr marL="573074" indent="-573074">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P:	</a:t>
            </a:r>
            <a:r>
              <a:rPr lang="en-US" sz="3600" dirty="0">
                <a:latin typeface="Arial Rounded MT Bold" panose="020F0704030504030204" pitchFamily="34" charset="0"/>
                <a:ea typeface="Times New Roman" panose="02020603050405020304" pitchFamily="18" charset="0"/>
              </a:rPr>
              <a:t>Jesus, who is to be found fully present in this bread and wine, now invites you to be nourished on it at this table. Come and be joined with your siblings in Christ throughout time and space in this holy meal.</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584798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50" y="61083"/>
            <a:ext cx="8825501" cy="637932"/>
          </a:xfrm>
          <a:prstGeom prst="rect">
            <a:avLst/>
          </a:prstGeom>
        </p:spPr>
        <p:txBody>
          <a:bodyPr wrap="square">
            <a:spAutoFit/>
          </a:bodyPr>
          <a:lstStyle/>
          <a:p>
            <a:pPr marL="571486" indent="-571486">
              <a:lnSpc>
                <a:spcPct val="107000"/>
              </a:lnSpc>
              <a:spcBef>
                <a:spcPts val="0"/>
              </a:spcBef>
              <a:spcAft>
                <a:spcPts val="6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COMMUNION DISTRIBUTION</a:t>
            </a:r>
            <a:endParaRPr lang="en-US" sz="3600" dirty="0">
              <a:latin typeface="Arial Rounded MT Bold" panose="020F0704030504030204" pitchFamily="34" charset="0"/>
              <a:ea typeface="Calibri" panose="020F0502020204030204" pitchFamily="34" charset="0"/>
            </a:endParaRPr>
          </a:p>
        </p:txBody>
      </p:sp>
      <p:sp>
        <p:nvSpPr>
          <p:cNvPr id="2" name="Rectangle 1"/>
          <p:cNvSpPr/>
          <p:nvPr/>
        </p:nvSpPr>
        <p:spPr>
          <a:xfrm>
            <a:off x="236310" y="697420"/>
            <a:ext cx="8748444" cy="3934860"/>
          </a:xfrm>
          <a:prstGeom prst="rect">
            <a:avLst/>
          </a:prstGeom>
        </p:spPr>
        <p:txBody>
          <a:bodyPr wrap="square">
            <a:spAutoFit/>
          </a:bodyPr>
          <a:lstStyle/>
          <a:p>
            <a:pPr>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All will commune “by Station”. </a:t>
            </a:r>
          </a:p>
          <a:p>
            <a:pPr>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The bread may be broken for distribution.  As the ministers give the bread and wine, they say these words :</a:t>
            </a:r>
          </a:p>
          <a:p>
            <a:pPr>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The body of Christ, given for you.</a:t>
            </a:r>
            <a:endParaRPr lang="en-US" sz="3200" dirty="0">
              <a:latin typeface="Arial Rounded MT Bold" panose="020F0704030504030204" pitchFamily="34" charset="0"/>
              <a:ea typeface="Calibri" panose="020F0502020204030204" pitchFamily="34" charset="0"/>
            </a:endParaRPr>
          </a:p>
          <a:p>
            <a:pPr>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The blood of Christ, shed for you.</a:t>
            </a:r>
            <a:endParaRPr lang="en-US" sz="3200" dirty="0">
              <a:latin typeface="Arial Rounded MT Bold" panose="020F0704030504030204" pitchFamily="34" charset="0"/>
              <a:ea typeface="Calibri" panose="020F0502020204030204" pitchFamily="34" charset="0"/>
            </a:endParaRPr>
          </a:p>
          <a:p>
            <a:pPr>
              <a:lnSpc>
                <a:spcPct val="107000"/>
              </a:lnSpc>
              <a:spcBef>
                <a:spcPts val="0"/>
              </a:spcBef>
              <a:spcAft>
                <a:spcPts val="600"/>
              </a:spcAft>
            </a:pPr>
            <a:r>
              <a:rPr lang="en-US" sz="3600" i="1" dirty="0">
                <a:solidFill>
                  <a:srgbClr val="C00000"/>
                </a:solidFill>
                <a:latin typeface="Arial Rounded MT Bold" panose="020F0704030504030204" pitchFamily="34" charset="0"/>
                <a:ea typeface="Times New Roman" panose="02020603050405020304" pitchFamily="18" charset="0"/>
              </a:rPr>
              <a:t>The communicant may say: </a:t>
            </a:r>
            <a:r>
              <a:rPr lang="en-US" sz="3600" b="1" dirty="0">
                <a:solidFill>
                  <a:srgbClr val="000000"/>
                </a:solidFill>
                <a:latin typeface="Arial Rounded MT Bold" panose="020F0704030504030204" pitchFamily="34" charset="0"/>
                <a:ea typeface="Times New Roman" panose="02020603050405020304" pitchFamily="18" charset="0"/>
              </a:rPr>
              <a:t>Amen.</a:t>
            </a:r>
            <a:endParaRPr lang="en-US" sz="3600" dirty="0">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50" y="61085"/>
            <a:ext cx="8825501" cy="698525"/>
          </a:xfrm>
          <a:prstGeom prst="rect">
            <a:avLst/>
          </a:prstGeom>
        </p:spPr>
        <p:txBody>
          <a:bodyPr wrap="square">
            <a:spAutoFit/>
          </a:bodyPr>
          <a:lstStyle/>
          <a:p>
            <a:pPr marL="571486" indent="-571486">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BLESSING</a:t>
            </a:r>
            <a:endParaRPr lang="en-US" sz="4000" dirty="0">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31610A61-53FF-42BC-9BBB-9A2AFC5B9606}"/>
              </a:ext>
            </a:extLst>
          </p:cNvPr>
          <p:cNvSpPr/>
          <p:nvPr/>
        </p:nvSpPr>
        <p:spPr>
          <a:xfrm>
            <a:off x="471058" y="1706537"/>
            <a:ext cx="8423564" cy="3108543"/>
          </a:xfrm>
          <a:prstGeom prst="rect">
            <a:avLst/>
          </a:prstGeom>
        </p:spPr>
        <p:txBody>
          <a:bodyPr wrap="square">
            <a:spAutoFit/>
          </a:bodyPr>
          <a:lstStyle/>
          <a:p>
            <a:pPr marL="914377" indent="-914377" defTabSz="7776968"/>
            <a:r>
              <a:rPr lang="en-US" sz="3200" dirty="0">
                <a:latin typeface="Arial Rounded MT Bold" panose="020F0704030504030204" pitchFamily="34" charset="0"/>
                <a:cs typeface="Arial" panose="020B0604020202020204" pitchFamily="34" charset="0"/>
              </a:rPr>
              <a:t>P:	</a:t>
            </a:r>
            <a:r>
              <a:rPr lang="en-US" sz="3200" dirty="0">
                <a:solidFill>
                  <a:srgbClr val="000000"/>
                </a:solidFill>
                <a:latin typeface="Arial Rounded MT Bold" panose="020F0704030504030204" pitchFamily="34" charset="0"/>
                <a:ea typeface="Calibri" panose="020F0502020204030204" pitchFamily="34" charset="0"/>
              </a:rPr>
              <a:t>May this body and blood of our Lord and Savior, Jesus Christ, strengthen, keep and unite us, </a:t>
            </a:r>
            <a:r>
              <a:rPr lang="en-US" sz="3200" dirty="0">
                <a:solidFill>
                  <a:srgbClr val="C00000"/>
                </a:solidFill>
                <a:latin typeface="Arial Rounded MT Bold" panose="020F0704030504030204" pitchFamily="34" charset="0"/>
                <a:ea typeface="Calibri" panose="020F0502020204030204" pitchFamily="34" charset="0"/>
                <a:cs typeface="Segoe UI Symbol" panose="020B0502040204020203" pitchFamily="34" charset="0"/>
              </a:rPr>
              <a:t>☩</a:t>
            </a:r>
            <a:r>
              <a:rPr lang="en-US" sz="3200" dirty="0">
                <a:solidFill>
                  <a:srgbClr val="000000"/>
                </a:solidFill>
                <a:latin typeface="Arial Rounded MT Bold" panose="020F0704030504030204" pitchFamily="34" charset="0"/>
                <a:ea typeface="Calibri" panose="020F0502020204030204" pitchFamily="34" charset="0"/>
              </a:rPr>
              <a:t> now and forever, amen.</a:t>
            </a:r>
          </a:p>
          <a:p>
            <a:pPr marL="914377" indent="-914377" defTabSz="7776968"/>
            <a:endParaRPr lang="en-US" sz="3200" dirty="0">
              <a:latin typeface="Arial Rounded MT Bold" panose="020F0704030504030204" pitchFamily="34" charset="0"/>
            </a:endParaRPr>
          </a:p>
          <a:p>
            <a:pPr marL="914377" indent="-914377" defTabSz="7776968"/>
            <a:r>
              <a:rPr lang="en-US" sz="3600" b="1" dirty="0">
                <a:latin typeface="Arial Rounded MT Bold" panose="020F0704030504030204" pitchFamily="34" charset="0"/>
              </a:rPr>
              <a:t>C:	Amen.</a:t>
            </a:r>
          </a:p>
        </p:txBody>
      </p:sp>
    </p:spTree>
    <p:extLst>
      <p:ext uri="{BB962C8B-B14F-4D97-AF65-F5344CB8AC3E}">
        <p14:creationId xmlns:p14="http://schemas.microsoft.com/office/powerpoint/2010/main" val="3692211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72"/>
            <a:ext cx="9144000" cy="698525"/>
          </a:xfrm>
          <a:prstGeom prst="rect">
            <a:avLst/>
          </a:prstGeom>
        </p:spPr>
        <p:txBody>
          <a:bodyPr wrap="square">
            <a:spAutoFit/>
          </a:bodyPr>
          <a:lstStyle/>
          <a:p>
            <a:pPr marL="342891" indent="-342891">
              <a:lnSpc>
                <a:spcPct val="107000"/>
              </a:lnSpc>
              <a:spcBef>
                <a:spcPts val="0"/>
              </a:spcBef>
              <a:spcAft>
                <a:spcPts val="0"/>
              </a:spcAft>
              <a:buFont typeface="Symbol" panose="05050102010706020507" pitchFamily="18" charset="2"/>
              <a:buChar char=""/>
            </a:pPr>
            <a:r>
              <a:rPr lang="en-US" sz="4000" b="1" dirty="0">
                <a:solidFill>
                  <a:srgbClr val="000000"/>
                </a:solidFill>
                <a:latin typeface="Arial Rounded MT Bold" panose="020F0704030504030204" pitchFamily="34" charset="0"/>
                <a:ea typeface="Times New Roman" panose="02020603050405020304" pitchFamily="18" charset="0"/>
              </a:rPr>
              <a:t>CONFESSION AND FORGIVENESS</a:t>
            </a:r>
            <a:endParaRPr lang="en-US" sz="4000" dirty="0">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491613" y="1701416"/>
            <a:ext cx="8160773" cy="2416302"/>
          </a:xfrm>
          <a:prstGeom prst="rect">
            <a:avLst/>
          </a:prstGeom>
        </p:spPr>
        <p:txBody>
          <a:bodyPr wrap="square">
            <a:spAutoFit/>
          </a:bodyPr>
          <a:lstStyle/>
          <a:p>
            <a:pPr marL="682608" indent="-682608">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Forgive us for our selfishness and shortsightedness, and bring us into the way of active love of you and neighbor each new day.</a:t>
            </a:r>
            <a:endParaRPr lang="en-US" sz="4000" b="1"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7976085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50" y="61085"/>
            <a:ext cx="8825501" cy="698525"/>
          </a:xfrm>
          <a:prstGeom prst="rect">
            <a:avLst/>
          </a:prstGeom>
        </p:spPr>
        <p:txBody>
          <a:bodyPr wrap="square">
            <a:spAutoFit/>
          </a:bodyPr>
          <a:lstStyle/>
          <a:p>
            <a:pPr marL="571486" indent="-571486">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CANTACLE</a:t>
            </a:r>
            <a:endParaRPr lang="en-US" sz="4000" dirty="0">
              <a:latin typeface="Arial Rounded MT Bold" panose="020F07040305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84428494-B12E-EE67-C635-E5A66CF7694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rcRect l="1741" t="3184" r="1803" b="51506"/>
          <a:stretch/>
        </p:blipFill>
        <p:spPr>
          <a:xfrm>
            <a:off x="15740" y="1117083"/>
            <a:ext cx="9128265" cy="4163852"/>
          </a:xfrm>
          <a:prstGeom prst="rect">
            <a:avLst/>
          </a:prstGeom>
        </p:spPr>
      </p:pic>
    </p:spTree>
    <p:extLst>
      <p:ext uri="{BB962C8B-B14F-4D97-AF65-F5344CB8AC3E}">
        <p14:creationId xmlns:p14="http://schemas.microsoft.com/office/powerpoint/2010/main" val="10138855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50" y="61085"/>
            <a:ext cx="8825501" cy="698525"/>
          </a:xfrm>
          <a:prstGeom prst="rect">
            <a:avLst/>
          </a:prstGeom>
        </p:spPr>
        <p:txBody>
          <a:bodyPr wrap="square">
            <a:spAutoFit/>
          </a:bodyPr>
          <a:lstStyle/>
          <a:p>
            <a:pPr marL="571486" indent="-571486" defTabSz="685783">
              <a:lnSpc>
                <a:spcPct val="107000"/>
              </a:lnSpc>
              <a:spcBef>
                <a:spcPts val="0"/>
              </a:spcBef>
              <a:spcAft>
                <a:spcPts val="600"/>
              </a:spcAft>
              <a:buFont typeface="Symbol" panose="05050102010706020507" pitchFamily="18" charset="2"/>
              <a:buChar char=""/>
              <a:defRPr/>
            </a:pPr>
            <a:r>
              <a:rPr lang="en-US" sz="4000" b="1" dirty="0">
                <a:solidFill>
                  <a:srgbClr val="000000"/>
                </a:solidFill>
                <a:latin typeface="Arial Rounded MT Bold" panose="020F0704030504030204" pitchFamily="34" charset="0"/>
                <a:ea typeface="Calibri" panose="020F0502020204030204" pitchFamily="34" charset="0"/>
              </a:rPr>
              <a:t>POST COMMUNION CANTACLE</a:t>
            </a:r>
            <a:endParaRPr lang="en-US" sz="4000" dirty="0">
              <a:solidFill>
                <a:prstClr val="black"/>
              </a:solidFill>
              <a:latin typeface="Arial Rounded MT Bold" panose="020F07040305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84428494-B12E-EE67-C635-E5A66CF7694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741" t="49229" r="1803" b="4210"/>
          <a:stretch/>
        </p:blipFill>
        <p:spPr>
          <a:xfrm>
            <a:off x="4" y="1258528"/>
            <a:ext cx="9128265" cy="4435691"/>
          </a:xfrm>
          <a:prstGeom prst="rect">
            <a:avLst/>
          </a:prstGeom>
        </p:spPr>
      </p:pic>
    </p:spTree>
    <p:extLst>
      <p:ext uri="{BB962C8B-B14F-4D97-AF65-F5344CB8AC3E}">
        <p14:creationId xmlns:p14="http://schemas.microsoft.com/office/powerpoint/2010/main" val="30099127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50" y="61085"/>
            <a:ext cx="8825501" cy="698525"/>
          </a:xfrm>
          <a:prstGeom prst="rect">
            <a:avLst/>
          </a:prstGeom>
        </p:spPr>
        <p:txBody>
          <a:bodyPr wrap="square">
            <a:spAutoFit/>
          </a:bodyPr>
          <a:lstStyle/>
          <a:p>
            <a:pPr marL="571486" indent="-571486">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PRAYER</a:t>
            </a:r>
            <a:endParaRPr lang="en-US" sz="4000" dirty="0">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D3718BD4-2BC1-43E3-BFDC-F43F71C2DBEA}"/>
              </a:ext>
            </a:extLst>
          </p:cNvPr>
          <p:cNvSpPr/>
          <p:nvPr/>
        </p:nvSpPr>
        <p:spPr>
          <a:xfrm>
            <a:off x="649895" y="1054058"/>
            <a:ext cx="7844211" cy="3738972"/>
          </a:xfrm>
          <a:prstGeom prst="rect">
            <a:avLst/>
          </a:prstGeom>
        </p:spPr>
        <p:txBody>
          <a:bodyPr wrap="square">
            <a:spAutoFit/>
          </a:bodyPr>
          <a:lstStyle/>
          <a:p>
            <a:pPr marL="574660" indent="-574660">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a:t>
            </a:r>
            <a:r>
              <a:rPr lang="en-US" sz="3200" dirty="0">
                <a:latin typeface="Arial Rounded MT Bold" panose="020F0704030504030204" pitchFamily="34" charset="0"/>
                <a:ea typeface="Calibri" panose="020F0502020204030204" pitchFamily="34" charset="0"/>
              </a:rPr>
              <a:t>	Let us pray…  Jesus, Bread of life, we have received from your table more than we could ever ask.  As you have nourished us in this meal, now strengthen us to love the world with your own life.  In your name we pray.</a:t>
            </a:r>
          </a:p>
        </p:txBody>
      </p:sp>
      <p:sp>
        <p:nvSpPr>
          <p:cNvPr id="3" name="Rectangle 2">
            <a:extLst>
              <a:ext uri="{FF2B5EF4-FFF2-40B4-BE49-F238E27FC236}">
                <a16:creationId xmlns:a16="http://schemas.microsoft.com/office/drawing/2014/main" id="{790C6291-52B3-4F46-B302-22178A78676C}"/>
              </a:ext>
            </a:extLst>
          </p:cNvPr>
          <p:cNvSpPr/>
          <p:nvPr/>
        </p:nvSpPr>
        <p:spPr>
          <a:xfrm>
            <a:off x="274752" y="5252859"/>
            <a:ext cx="2262158" cy="637932"/>
          </a:xfrm>
          <a:prstGeom prst="rect">
            <a:avLst/>
          </a:prstGeom>
        </p:spPr>
        <p:txBody>
          <a:bodyPr wrap="none">
            <a:spAutoFit/>
          </a:bodyPr>
          <a:lstStyle/>
          <a:p>
            <a:pPr marL="574660" indent="-574660">
              <a:lnSpc>
                <a:spcPct val="107000"/>
              </a:lnSpc>
              <a:spcBef>
                <a:spcPts val="0"/>
              </a:spcBef>
              <a:spcAft>
                <a:spcPts val="0"/>
              </a:spcAft>
            </a:pPr>
            <a:r>
              <a:rPr lang="en-US" sz="3600" b="1" dirty="0">
                <a:solidFill>
                  <a:srgbClr val="000000"/>
                </a:solidFill>
                <a:latin typeface="Arial Rounded MT Bold" panose="020F0704030504030204" pitchFamily="34" charset="0"/>
                <a:ea typeface="Times New Roman" panose="02020603050405020304" pitchFamily="18" charset="0"/>
              </a:rPr>
              <a:t>C:	Amen	</a:t>
            </a:r>
            <a:endParaRPr lang="en-US" sz="3600" dirty="0">
              <a:solidFill>
                <a:prstClr val="black"/>
              </a:solidFill>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1353856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520" y="70624"/>
            <a:ext cx="9059160" cy="677108"/>
          </a:xfrm>
          <a:prstGeom prst="rect">
            <a:avLst/>
          </a:prstGeom>
        </p:spPr>
        <p:txBody>
          <a:bodyPr wrap="square">
            <a:spAutoFit/>
          </a:bodyPr>
          <a:lstStyle/>
          <a:p>
            <a:pPr marL="571486" indent="-571486" algn="ctr">
              <a:lnSpc>
                <a:spcPct val="95000"/>
              </a:lnSpc>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rPr>
              <a:t>ANNOUNCEMENTS</a:t>
            </a:r>
          </a:p>
        </p:txBody>
      </p:sp>
      <p:pic>
        <p:nvPicPr>
          <p:cNvPr id="3" name="Picture 2">
            <a:extLst>
              <a:ext uri="{FF2B5EF4-FFF2-40B4-BE49-F238E27FC236}">
                <a16:creationId xmlns:a16="http://schemas.microsoft.com/office/drawing/2014/main" id="{E54ADD22-93E1-6ABD-AB59-71C00F4881F3}"/>
              </a:ext>
            </a:extLst>
          </p:cNvPr>
          <p:cNvPicPr>
            <a:picLocks noChangeAspect="1"/>
          </p:cNvPicPr>
          <p:nvPr/>
        </p:nvPicPr>
        <p:blipFill>
          <a:blip r:embed="rId3"/>
          <a:stretch>
            <a:fillRect/>
          </a:stretch>
        </p:blipFill>
        <p:spPr>
          <a:xfrm>
            <a:off x="0" y="1823220"/>
            <a:ext cx="9139680" cy="4092395"/>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545691" y="1746947"/>
            <a:ext cx="8052619" cy="2782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55" indent="-803255">
              <a:lnSpc>
                <a:spcPct val="95000"/>
              </a:lnSpc>
              <a:spcBef>
                <a:spcPts val="0"/>
              </a:spcBef>
              <a:spcAft>
                <a:spcPts val="120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	The blessing of God, who provides for us, feeds us, and journeys with us, </a:t>
            </a:r>
            <a:r>
              <a:rPr lang="en-US" sz="3200" dirty="0">
                <a:solidFill>
                  <a:srgbClr val="C00000"/>
                </a:solidFill>
                <a:latin typeface="Arial Rounded MT Bold" panose="020F0704030504030204" pitchFamily="34" charset="0"/>
                <a:ea typeface="Calibri" panose="020F0502020204030204" pitchFamily="34" charset="0"/>
                <a:cs typeface="Times New Roman" panose="02020603050405020304" pitchFamily="18" charset="0"/>
              </a:rPr>
              <a:t>☩</a:t>
            </a:r>
            <a:r>
              <a:rPr lang="en-US" sz="3200" dirty="0">
                <a:latin typeface="Arial Rounded MT Bold" panose="020F0704030504030204" pitchFamily="34" charset="0"/>
                <a:ea typeface="Calibri" panose="020F0502020204030204" pitchFamily="34" charset="0"/>
                <a:cs typeface="Times New Roman" panose="02020603050405020304" pitchFamily="18" charset="0"/>
              </a:rPr>
              <a:t> be upon you now and forever.</a:t>
            </a:r>
          </a:p>
          <a:p>
            <a:pPr marL="803255" indent="-803255">
              <a:lnSpc>
                <a:spcPct val="95000"/>
              </a:lnSpc>
              <a:spcBef>
                <a:spcPts val="0"/>
              </a:spcBef>
              <a:spcAft>
                <a:spcPts val="1200"/>
              </a:spcAft>
            </a:pPr>
            <a:endParaRPr lang="en-US" sz="3200" b="1" dirty="0">
              <a:latin typeface="Arial Rounded MT Bold" panose="020F0704030504030204" pitchFamily="34" charset="0"/>
              <a:ea typeface="Calibri" panose="020F0502020204030204" pitchFamily="34" charset="0"/>
              <a:cs typeface="Times New Roman" panose="02020603050405020304" pitchFamily="18" charset="0"/>
            </a:endParaRPr>
          </a:p>
          <a:p>
            <a:pPr marL="803255" indent="-803255">
              <a:lnSpc>
                <a:spcPct val="95000"/>
              </a:lnSpc>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Amen.</a:t>
            </a:r>
          </a:p>
        </p:txBody>
      </p:sp>
      <p:sp>
        <p:nvSpPr>
          <p:cNvPr id="9" name="Rectangle 8">
            <a:extLst>
              <a:ext uri="{FF2B5EF4-FFF2-40B4-BE49-F238E27FC236}">
                <a16:creationId xmlns:a16="http://schemas.microsoft.com/office/drawing/2014/main" id="{58142D88-A151-4871-89E0-003AD0E6C4B6}"/>
              </a:ext>
            </a:extLst>
          </p:cNvPr>
          <p:cNvSpPr/>
          <p:nvPr/>
        </p:nvSpPr>
        <p:spPr>
          <a:xfrm>
            <a:off x="272476" y="107209"/>
            <a:ext cx="8622145" cy="707886"/>
          </a:xfrm>
          <a:prstGeom prst="rect">
            <a:avLst/>
          </a:prstGeom>
        </p:spPr>
        <p:txBody>
          <a:bodyPr wrap="square">
            <a:spAutoFit/>
          </a:bodyPr>
          <a:lstStyle/>
          <a:p>
            <a:pPr marL="342891" indent="-342891">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65529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 y="3"/>
            <a:ext cx="9252150" cy="845571"/>
          </a:xfrm>
        </p:spPr>
        <p:txBody>
          <a:bodyPr/>
          <a:lstStyle/>
          <a:p>
            <a:pPr marL="571486" indent="-571486" algn="ctr">
              <a:buFont typeface="Symbol" panose="05050102010706020507" pitchFamily="18" charset="2"/>
              <a:buChar char=""/>
            </a:pPr>
            <a:r>
              <a:rPr lang="en-US" dirty="0"/>
              <a:t>Sending Song</a:t>
            </a:r>
          </a:p>
        </p:txBody>
      </p:sp>
      <p:sp>
        <p:nvSpPr>
          <p:cNvPr id="2" name="Rectangle 1">
            <a:extLst>
              <a:ext uri="{FF2B5EF4-FFF2-40B4-BE49-F238E27FC236}">
                <a16:creationId xmlns:a16="http://schemas.microsoft.com/office/drawing/2014/main" id="{98852569-64FC-4F1F-BB5E-09457FE1FC08}"/>
              </a:ext>
            </a:extLst>
          </p:cNvPr>
          <p:cNvSpPr/>
          <p:nvPr/>
        </p:nvSpPr>
        <p:spPr>
          <a:xfrm>
            <a:off x="5" y="5444446"/>
            <a:ext cx="9143995" cy="1230722"/>
          </a:xfrm>
          <a:prstGeom prst="rect">
            <a:avLst/>
          </a:prstGeom>
        </p:spPr>
        <p:txBody>
          <a:bodyPr wrap="square">
            <a:spAutoFit/>
          </a:bodyPr>
          <a:lstStyle/>
          <a:p>
            <a:pPr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“My Faith Looks Up To Thee”	              LBW 479</a:t>
            </a:r>
          </a:p>
        </p:txBody>
      </p:sp>
      <p:pic>
        <p:nvPicPr>
          <p:cNvPr id="5" name="Picture 4">
            <a:extLst>
              <a:ext uri="{FF2B5EF4-FFF2-40B4-BE49-F238E27FC236}">
                <a16:creationId xmlns:a16="http://schemas.microsoft.com/office/drawing/2014/main" id="{386B46CE-AFC7-7913-1803-414445F8AE82}"/>
              </a:ext>
            </a:extLst>
          </p:cNvPr>
          <p:cNvPicPr>
            <a:picLocks noChangeAspect="1"/>
          </p:cNvPicPr>
          <p:nvPr/>
        </p:nvPicPr>
        <p:blipFill>
          <a:blip r:embed="rId3"/>
          <a:stretch>
            <a:fillRect/>
          </a:stretch>
        </p:blipFill>
        <p:spPr>
          <a:xfrm>
            <a:off x="2257221" y="835416"/>
            <a:ext cx="4629558" cy="4619189"/>
          </a:xfrm>
          <a:prstGeom prst="rect">
            <a:avLst/>
          </a:prstGeom>
        </p:spPr>
      </p:pic>
    </p:spTree>
    <p:extLst>
      <p:ext uri="{BB962C8B-B14F-4D97-AF65-F5344CB8AC3E}">
        <p14:creationId xmlns:p14="http://schemas.microsoft.com/office/powerpoint/2010/main" val="5580071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783">
              <a:defRPr/>
            </a:pPr>
            <a:endParaRPr lang="en-US">
              <a:solidFill>
                <a:prstClr val="black"/>
              </a:solidFill>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783">
              <a:defRPr/>
            </a:pPr>
            <a:endParaRPr lang="en-US">
              <a:solidFill>
                <a:prstClr val="black"/>
              </a:solidFill>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115453" y="59313"/>
            <a:ext cx="9028547" cy="584775"/>
          </a:xfrm>
          <a:prstGeom prst="rect">
            <a:avLst/>
          </a:prstGeom>
        </p:spPr>
        <p:txBody>
          <a:bodyPr wrap="square">
            <a:spAutoFit/>
          </a:bodyPr>
          <a:lstStyle/>
          <a:p>
            <a:pPr marL="342891" indent="-342891" defTabSz="685783">
              <a:spcBef>
                <a:spcPts val="0"/>
              </a:spcBef>
              <a:spcAft>
                <a:spcPts val="600"/>
              </a:spcAft>
              <a:buFont typeface="Symbol" panose="05050102010706020507" pitchFamily="18" charset="2"/>
              <a:buChar char=""/>
              <a:defRPr/>
            </a:pPr>
            <a:r>
              <a:rPr lang="en-US" sz="3200" b="1" dirty="0">
                <a:solidFill>
                  <a:prstClr val="black"/>
                </a:solidFill>
                <a:latin typeface="Arial Rounded MT Bold" panose="020F0704030504030204" pitchFamily="34" charset="0"/>
                <a:ea typeface="Times New Roman" panose="02020603050405020304" pitchFamily="18" charset="0"/>
                <a:cs typeface="Times New Roman" panose="02020603050405020304" pitchFamily="18" charset="0"/>
              </a:rPr>
              <a:t>“My Faith Looks Up To Thee”           LBW 479</a:t>
            </a:r>
          </a:p>
        </p:txBody>
      </p:sp>
      <p:sp>
        <p:nvSpPr>
          <p:cNvPr id="6" name="TextBox 5">
            <a:extLst>
              <a:ext uri="{FF2B5EF4-FFF2-40B4-BE49-F238E27FC236}">
                <a16:creationId xmlns:a16="http://schemas.microsoft.com/office/drawing/2014/main" id="{96A5FA2D-4C64-DC4A-C4D2-6DC43F05C218}"/>
              </a:ext>
            </a:extLst>
          </p:cNvPr>
          <p:cNvSpPr txBox="1"/>
          <p:nvPr/>
        </p:nvSpPr>
        <p:spPr>
          <a:xfrm>
            <a:off x="1375249" y="1514167"/>
            <a:ext cx="6393502" cy="3970318"/>
          </a:xfrm>
          <a:prstGeom prst="rect">
            <a:avLst/>
          </a:prstGeom>
          <a:noFill/>
        </p:spPr>
        <p:txBody>
          <a:bodyPr wrap="square">
            <a:spAutoFit/>
          </a:bodyPr>
          <a:lstStyle/>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1	My faith looks up to thee,</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thou Lamb of Calvary,</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Savior divine!</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Now hear me while I pray,</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take all my guilt away,</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oh, let me from this day</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be wholly thine!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3790055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783">
              <a:defRPr/>
            </a:pPr>
            <a:endParaRPr lang="en-US">
              <a:solidFill>
                <a:prstClr val="black"/>
              </a:solidFill>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783">
              <a:defRPr/>
            </a:pPr>
            <a:endParaRPr lang="en-US">
              <a:solidFill>
                <a:prstClr val="black"/>
              </a:solidFill>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115453" y="59313"/>
            <a:ext cx="9028547" cy="584775"/>
          </a:xfrm>
          <a:prstGeom prst="rect">
            <a:avLst/>
          </a:prstGeom>
        </p:spPr>
        <p:txBody>
          <a:bodyPr wrap="square">
            <a:spAutoFit/>
          </a:bodyPr>
          <a:lstStyle/>
          <a:p>
            <a:pPr marL="342891" indent="-342891" defTabSz="685783">
              <a:spcBef>
                <a:spcPts val="0"/>
              </a:spcBef>
              <a:spcAft>
                <a:spcPts val="600"/>
              </a:spcAft>
              <a:buFont typeface="Symbol" panose="05050102010706020507" pitchFamily="18" charset="2"/>
              <a:buChar char=""/>
              <a:defRPr/>
            </a:pPr>
            <a:r>
              <a:rPr lang="en-US" sz="3200" b="1" dirty="0">
                <a:solidFill>
                  <a:prstClr val="black"/>
                </a:solidFill>
                <a:latin typeface="Arial Rounded MT Bold" panose="020F0704030504030204" pitchFamily="34" charset="0"/>
                <a:ea typeface="Times New Roman" panose="02020603050405020304" pitchFamily="18" charset="0"/>
                <a:cs typeface="Times New Roman" panose="02020603050405020304" pitchFamily="18" charset="0"/>
              </a:rPr>
              <a:t>“My Faith Looks Up To Thee”           LBW 479</a:t>
            </a:r>
          </a:p>
        </p:txBody>
      </p:sp>
      <p:sp>
        <p:nvSpPr>
          <p:cNvPr id="6" name="TextBox 5">
            <a:extLst>
              <a:ext uri="{FF2B5EF4-FFF2-40B4-BE49-F238E27FC236}">
                <a16:creationId xmlns:a16="http://schemas.microsoft.com/office/drawing/2014/main" id="{96A5FA2D-4C64-DC4A-C4D2-6DC43F05C218}"/>
              </a:ext>
            </a:extLst>
          </p:cNvPr>
          <p:cNvSpPr txBox="1"/>
          <p:nvPr/>
        </p:nvSpPr>
        <p:spPr>
          <a:xfrm>
            <a:off x="726320" y="1405741"/>
            <a:ext cx="7691360" cy="3970318"/>
          </a:xfrm>
          <a:prstGeom prst="rect">
            <a:avLst/>
          </a:prstGeom>
          <a:noFill/>
        </p:spPr>
        <p:txBody>
          <a:bodyPr wrap="square">
            <a:spAutoFit/>
          </a:bodyPr>
          <a:lstStyle/>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2	May thy rich grace impart</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strength to my fainting heart,</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my zeal inspire;</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as thou hast died for me,</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oh, may my love to thee</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pure, warm, and changeless be,</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a living fire!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8517913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783">
              <a:defRPr/>
            </a:pPr>
            <a:endParaRPr lang="en-US">
              <a:solidFill>
                <a:prstClr val="black"/>
              </a:solidFill>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783">
              <a:defRPr/>
            </a:pPr>
            <a:endParaRPr lang="en-US">
              <a:solidFill>
                <a:prstClr val="black"/>
              </a:solidFill>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115453" y="59313"/>
            <a:ext cx="9028547" cy="584775"/>
          </a:xfrm>
          <a:prstGeom prst="rect">
            <a:avLst/>
          </a:prstGeom>
        </p:spPr>
        <p:txBody>
          <a:bodyPr wrap="square">
            <a:spAutoFit/>
          </a:bodyPr>
          <a:lstStyle/>
          <a:p>
            <a:pPr marL="342891" indent="-342891" defTabSz="685783">
              <a:spcBef>
                <a:spcPts val="0"/>
              </a:spcBef>
              <a:spcAft>
                <a:spcPts val="600"/>
              </a:spcAft>
              <a:buFont typeface="Symbol" panose="05050102010706020507" pitchFamily="18" charset="2"/>
              <a:buChar char=""/>
              <a:defRPr/>
            </a:pPr>
            <a:r>
              <a:rPr lang="en-US" sz="3200" b="1" dirty="0">
                <a:solidFill>
                  <a:prstClr val="black"/>
                </a:solidFill>
                <a:latin typeface="Arial Rounded MT Bold" panose="020F0704030504030204" pitchFamily="34" charset="0"/>
                <a:ea typeface="Times New Roman" panose="02020603050405020304" pitchFamily="18" charset="0"/>
                <a:cs typeface="Times New Roman" panose="02020603050405020304" pitchFamily="18" charset="0"/>
              </a:rPr>
              <a:t>“My Faith Looks Up To Thee”           LBW 479</a:t>
            </a:r>
          </a:p>
        </p:txBody>
      </p:sp>
      <p:sp>
        <p:nvSpPr>
          <p:cNvPr id="6" name="TextBox 5">
            <a:extLst>
              <a:ext uri="{FF2B5EF4-FFF2-40B4-BE49-F238E27FC236}">
                <a16:creationId xmlns:a16="http://schemas.microsoft.com/office/drawing/2014/main" id="{96A5FA2D-4C64-DC4A-C4D2-6DC43F05C218}"/>
              </a:ext>
            </a:extLst>
          </p:cNvPr>
          <p:cNvSpPr txBox="1"/>
          <p:nvPr/>
        </p:nvSpPr>
        <p:spPr>
          <a:xfrm>
            <a:off x="1001623" y="1596241"/>
            <a:ext cx="7140753" cy="3970318"/>
          </a:xfrm>
          <a:prstGeom prst="rect">
            <a:avLst/>
          </a:prstGeom>
          <a:noFill/>
        </p:spPr>
        <p:txBody>
          <a:bodyPr wrap="square">
            <a:spAutoFit/>
          </a:bodyPr>
          <a:lstStyle/>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3	While life's dark maze I tread</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and griefs around me spread,</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be thou my guide;</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bid darkness turn to day,</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wipe sorrow's tears away,</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nor let me ever stray</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from thee aside.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9389473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783">
              <a:defRPr/>
            </a:pPr>
            <a:endParaRPr lang="en-US">
              <a:solidFill>
                <a:prstClr val="black"/>
              </a:solidFill>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783">
              <a:defRPr/>
            </a:pPr>
            <a:endParaRPr lang="en-US">
              <a:solidFill>
                <a:prstClr val="black"/>
              </a:solidFill>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115453" y="59313"/>
            <a:ext cx="9028547" cy="584775"/>
          </a:xfrm>
          <a:prstGeom prst="rect">
            <a:avLst/>
          </a:prstGeom>
        </p:spPr>
        <p:txBody>
          <a:bodyPr wrap="square">
            <a:spAutoFit/>
          </a:bodyPr>
          <a:lstStyle/>
          <a:p>
            <a:pPr marL="342891" indent="-342891" defTabSz="685783">
              <a:spcBef>
                <a:spcPts val="0"/>
              </a:spcBef>
              <a:spcAft>
                <a:spcPts val="600"/>
              </a:spcAft>
              <a:buFont typeface="Symbol" panose="05050102010706020507" pitchFamily="18" charset="2"/>
              <a:buChar char=""/>
              <a:defRPr/>
            </a:pPr>
            <a:r>
              <a:rPr lang="en-US" sz="3200" b="1" dirty="0">
                <a:solidFill>
                  <a:prstClr val="black"/>
                </a:solidFill>
                <a:latin typeface="Arial Rounded MT Bold" panose="020F0704030504030204" pitchFamily="34" charset="0"/>
                <a:ea typeface="Times New Roman" panose="02020603050405020304" pitchFamily="18" charset="0"/>
                <a:cs typeface="Times New Roman" panose="02020603050405020304" pitchFamily="18" charset="0"/>
              </a:rPr>
              <a:t>“My Faith Looks Up To Thee”           LBW 479</a:t>
            </a:r>
          </a:p>
        </p:txBody>
      </p:sp>
      <p:sp>
        <p:nvSpPr>
          <p:cNvPr id="6" name="TextBox 5">
            <a:extLst>
              <a:ext uri="{FF2B5EF4-FFF2-40B4-BE49-F238E27FC236}">
                <a16:creationId xmlns:a16="http://schemas.microsoft.com/office/drawing/2014/main" id="{96A5FA2D-4C64-DC4A-C4D2-6DC43F05C218}"/>
              </a:ext>
            </a:extLst>
          </p:cNvPr>
          <p:cNvSpPr txBox="1"/>
          <p:nvPr/>
        </p:nvSpPr>
        <p:spPr>
          <a:xfrm>
            <a:off x="583752" y="1291441"/>
            <a:ext cx="7976495" cy="3970318"/>
          </a:xfrm>
          <a:prstGeom prst="rect">
            <a:avLst/>
          </a:prstGeom>
          <a:noFill/>
        </p:spPr>
        <p:txBody>
          <a:bodyPr wrap="square">
            <a:spAutoFit/>
          </a:bodyPr>
          <a:lstStyle/>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4	When ends life's transient dream,</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when death's cold, sullen stream</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shall o'er me roll;</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blest Savior, then, in love</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fear and distrust remove;</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oh, bear me safe above,</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a ransomed soul!</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864538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72"/>
            <a:ext cx="9144000" cy="698525"/>
          </a:xfrm>
          <a:prstGeom prst="rect">
            <a:avLst/>
          </a:prstGeom>
        </p:spPr>
        <p:txBody>
          <a:bodyPr wrap="square">
            <a:spAutoFit/>
          </a:bodyPr>
          <a:lstStyle/>
          <a:p>
            <a:pPr marL="342891" indent="-342891">
              <a:lnSpc>
                <a:spcPct val="107000"/>
              </a:lnSpc>
              <a:spcBef>
                <a:spcPts val="0"/>
              </a:spcBef>
              <a:spcAft>
                <a:spcPts val="0"/>
              </a:spcAft>
              <a:buFont typeface="Symbol" panose="05050102010706020507" pitchFamily="18" charset="2"/>
              <a:buChar char=""/>
            </a:pPr>
            <a:r>
              <a:rPr lang="en-US" sz="4000" b="1" dirty="0">
                <a:solidFill>
                  <a:srgbClr val="000000"/>
                </a:solidFill>
                <a:latin typeface="Arial Rounded MT Bold" panose="020F0704030504030204" pitchFamily="34" charset="0"/>
                <a:ea typeface="Times New Roman" panose="02020603050405020304" pitchFamily="18" charset="0"/>
              </a:rPr>
              <a:t>CONFESSION AND FORGIVENESS</a:t>
            </a:r>
            <a:endParaRPr lang="en-US" sz="4000" dirty="0">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678427" y="1209797"/>
            <a:ext cx="7502013" cy="4480394"/>
          </a:xfrm>
          <a:prstGeom prst="rect">
            <a:avLst/>
          </a:prstGeom>
        </p:spPr>
        <p:txBody>
          <a:bodyPr wrap="square">
            <a:spAutoFit/>
          </a:bodyPr>
          <a:lstStyle/>
          <a:p>
            <a:pPr marL="682608" indent="-682608">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The good news is that Jesus died to cleanse us from sin, and because of this, our joy can be complete. Receive the forgiveness of all your sins,</a:t>
            </a:r>
            <a:r>
              <a:rPr lang="en-US" sz="3200" dirty="0">
                <a:solidFill>
                  <a:srgbClr val="C00000"/>
                </a:solidFill>
                <a:latin typeface="Arial Rounded MT Bold" panose="020F0704030504030204" pitchFamily="34" charset="0"/>
                <a:ea typeface="Times New Roman" panose="02020603050405020304" pitchFamily="18" charset="0"/>
              </a:rPr>
              <a:t> ☩</a:t>
            </a:r>
            <a:r>
              <a:rPr lang="en-US" sz="3200" dirty="0">
                <a:solidFill>
                  <a:srgbClr val="000000"/>
                </a:solidFill>
                <a:latin typeface="Arial Rounded MT Bold" panose="020F0704030504030204" pitchFamily="34" charset="0"/>
                <a:ea typeface="Times New Roman" panose="02020603050405020304" pitchFamily="18" charset="0"/>
              </a:rPr>
              <a:t> for the sake of Jesus Christ.</a:t>
            </a:r>
          </a:p>
          <a:p>
            <a:pPr marL="682608" indent="-682608">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08" indent="-682608">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Amen.</a:t>
            </a:r>
          </a:p>
        </p:txBody>
      </p:sp>
    </p:spTree>
    <p:extLst>
      <p:ext uri="{BB962C8B-B14F-4D97-AF65-F5344CB8AC3E}">
        <p14:creationId xmlns:p14="http://schemas.microsoft.com/office/powerpoint/2010/main" val="13513640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50" y="61083"/>
            <a:ext cx="8825501" cy="637932"/>
          </a:xfrm>
          <a:prstGeom prst="rect">
            <a:avLst/>
          </a:prstGeom>
        </p:spPr>
        <p:txBody>
          <a:bodyPr wrap="square">
            <a:spAutoFit/>
          </a:bodyPr>
          <a:lstStyle/>
          <a:p>
            <a:pPr marL="571486" indent="-571486">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308224" y="829583"/>
            <a:ext cx="8507003" cy="2284600"/>
          </a:xfrm>
          <a:prstGeom prst="rect">
            <a:avLst/>
          </a:prstGeom>
        </p:spPr>
        <p:txBody>
          <a:bodyPr wrap="square">
            <a:spAutoFit/>
          </a:bodyPr>
          <a:lstStyle/>
          <a:p>
            <a:pPr marL="347337" indent="-347337">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  Depart in Christ’s Love.</a:t>
            </a:r>
          </a:p>
          <a:p>
            <a:pPr marL="347337" indent="-347337">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347337" indent="-347337">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34592" y="3316010"/>
            <a:ext cx="8507003" cy="2131289"/>
          </a:xfrm>
          <a:prstGeom prst="rect">
            <a:avLst/>
          </a:prstGeom>
        </p:spPr>
        <p:txBody>
          <a:bodyPr wrap="square">
            <a:spAutoFit/>
          </a:bodyPr>
          <a:lstStyle/>
          <a:p>
            <a:pPr algn="ct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POSTLUDE</a:t>
            </a:r>
          </a:p>
          <a:p>
            <a:pPr algn="ctr">
              <a:lnSpc>
                <a:spcPct val="107000"/>
              </a:lnSpc>
              <a:spcBef>
                <a:spcPts val="0"/>
              </a:spcBef>
              <a:spcAft>
                <a:spcPts val="1200"/>
              </a:spcAft>
            </a:pPr>
            <a:endParaRPr lang="en-US" sz="3600" dirty="0">
              <a:solidFill>
                <a:srgbClr val="000000"/>
              </a:solidFill>
              <a:latin typeface="Arial Rounded MT Bold" panose="020F0704030504030204" pitchFamily="34" charset="0"/>
              <a:ea typeface="Calibri" panose="020F0502020204030204" pitchFamily="34" charset="0"/>
            </a:endParaRPr>
          </a:p>
          <a:p>
            <a:pPr algn="ctr">
              <a:lnSpc>
                <a:spcPct val="107000"/>
              </a:lnSpc>
              <a:spcBef>
                <a:spcPts val="0"/>
              </a:spcBef>
              <a:spcAft>
                <a:spcPts val="1200"/>
              </a:spcAft>
            </a:pPr>
            <a:r>
              <a:rPr lang="en-US" sz="3600" dirty="0">
                <a:solidFill>
                  <a:srgbClr val="000000"/>
                </a:solidFill>
                <a:latin typeface="Arial Rounded MT Bold" panose="020F0704030504030204" pitchFamily="34" charset="0"/>
                <a:ea typeface="Calibri" panose="020F0502020204030204" pitchFamily="34" charset="0"/>
              </a:rPr>
              <a:t>By Roxanne Groff  </a:t>
            </a:r>
          </a:p>
        </p:txBody>
      </p:sp>
      <p:sp>
        <p:nvSpPr>
          <p:cNvPr id="8" name="Rectangle 7">
            <a:extLst>
              <a:ext uri="{FF2B5EF4-FFF2-40B4-BE49-F238E27FC236}">
                <a16:creationId xmlns:a16="http://schemas.microsoft.com/office/drawing/2014/main" id="{586513A4-E57B-48A7-AEDA-DD3E2B975B8C}"/>
              </a:ext>
            </a:extLst>
          </p:cNvPr>
          <p:cNvSpPr/>
          <p:nvPr/>
        </p:nvSpPr>
        <p:spPr>
          <a:xfrm>
            <a:off x="159253" y="5609991"/>
            <a:ext cx="8676527" cy="1169551"/>
          </a:xfrm>
          <a:prstGeom prst="rect">
            <a:avLst/>
          </a:prstGeom>
        </p:spPr>
        <p:txBody>
          <a:bodyPr wrap="square">
            <a:spAutoFit/>
          </a:bodyPr>
          <a:lstStyle/>
          <a:p>
            <a:pPr>
              <a:spcBef>
                <a:spcPts val="0"/>
              </a:spcBef>
              <a:spcAft>
                <a:spcPts val="0"/>
              </a:spcAft>
            </a:pPr>
            <a:r>
              <a:rPr lang="en-US" sz="1400" dirty="0">
                <a:latin typeface="Times New Roman" panose="02020603050405020304" pitchFamily="18" charset="0"/>
                <a:ea typeface="Times New Roman" panose="02020603050405020304" pitchFamily="18" charset="0"/>
              </a:rPr>
              <a:t>From sundaysandseasons.com.  Copyright © 2024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38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 y="0"/>
            <a:ext cx="9094961" cy="865239"/>
          </a:xfrm>
        </p:spPr>
        <p:txBody>
          <a:bodyPr/>
          <a:lstStyle/>
          <a:p>
            <a:pPr marL="571486" indent="-571486" algn="ctr">
              <a:buFont typeface="Symbol" panose="05050102010706020507" pitchFamily="18" charset="2"/>
              <a:buChar char=""/>
            </a:pPr>
            <a:r>
              <a:rPr lang="en-US" dirty="0"/>
              <a:t>Gathering Song</a:t>
            </a:r>
          </a:p>
        </p:txBody>
      </p:sp>
      <p:sp>
        <p:nvSpPr>
          <p:cNvPr id="2" name="Rectangle 1">
            <a:extLst>
              <a:ext uri="{FF2B5EF4-FFF2-40B4-BE49-F238E27FC236}">
                <a16:creationId xmlns:a16="http://schemas.microsoft.com/office/drawing/2014/main" id="{98852569-64FC-4F1F-BB5E-09457FE1FC08}"/>
              </a:ext>
            </a:extLst>
          </p:cNvPr>
          <p:cNvSpPr/>
          <p:nvPr/>
        </p:nvSpPr>
        <p:spPr>
          <a:xfrm>
            <a:off x="0" y="5481460"/>
            <a:ext cx="9143995" cy="1307666"/>
          </a:xfrm>
          <a:prstGeom prst="rect">
            <a:avLst/>
          </a:prstGeom>
        </p:spPr>
        <p:txBody>
          <a:bodyPr wrap="square">
            <a:spAutoFit/>
          </a:bodyPr>
          <a:lstStyle/>
          <a:p>
            <a:pPr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Oh, That the Lord Would Guide My Ways </a:t>
            </a:r>
          </a:p>
          <a:p>
            <a:pPr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LBW 480</a:t>
            </a:r>
          </a:p>
        </p:txBody>
      </p:sp>
      <p:pic>
        <p:nvPicPr>
          <p:cNvPr id="6" name="Picture 5">
            <a:extLst>
              <a:ext uri="{FF2B5EF4-FFF2-40B4-BE49-F238E27FC236}">
                <a16:creationId xmlns:a16="http://schemas.microsoft.com/office/drawing/2014/main" id="{917E6A40-C90A-2CF1-86B4-D610B2E5CE3D}"/>
              </a:ext>
            </a:extLst>
          </p:cNvPr>
          <p:cNvPicPr>
            <a:picLocks noChangeAspect="1"/>
          </p:cNvPicPr>
          <p:nvPr/>
        </p:nvPicPr>
        <p:blipFill>
          <a:blip r:embed="rId3"/>
          <a:stretch>
            <a:fillRect/>
          </a:stretch>
        </p:blipFill>
        <p:spPr>
          <a:xfrm>
            <a:off x="2231923" y="741104"/>
            <a:ext cx="4680153" cy="4680153"/>
          </a:xfrm>
          <a:prstGeom prst="ellipse">
            <a:avLst/>
          </a:prstGeom>
          <a:ln>
            <a:noFill/>
          </a:ln>
          <a:effectLst>
            <a:softEdge rad="112500"/>
          </a:effectLst>
        </p:spPr>
      </p:pic>
    </p:spTree>
    <p:extLst>
      <p:ext uri="{BB962C8B-B14F-4D97-AF65-F5344CB8AC3E}">
        <p14:creationId xmlns:p14="http://schemas.microsoft.com/office/powerpoint/2010/main" val="2521165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852569-64FC-4F1F-BB5E-09457FE1FC08}"/>
              </a:ext>
            </a:extLst>
          </p:cNvPr>
          <p:cNvSpPr/>
          <p:nvPr/>
        </p:nvSpPr>
        <p:spPr>
          <a:xfrm>
            <a:off x="5" y="3680"/>
            <a:ext cx="9143999" cy="1104277"/>
          </a:xfrm>
          <a:prstGeom prst="rect">
            <a:avLst/>
          </a:prstGeom>
        </p:spPr>
        <p:txBody>
          <a:bodyPr wrap="square">
            <a:spAutoFit/>
          </a:bodyPr>
          <a:lstStyle/>
          <a:p>
            <a:pPr marL="285744" indent="-285744" algn="ctr">
              <a:lnSpc>
                <a:spcPct val="107000"/>
              </a:lnSpc>
              <a:spcBef>
                <a:spcPts val="0"/>
              </a:spcBef>
              <a:spcAft>
                <a:spcPts val="600"/>
              </a:spcAft>
              <a:buFont typeface="Symbol" panose="05050102010706020507" pitchFamily="18" charset="2"/>
              <a:buChar char="*"/>
            </a:pPr>
            <a:r>
              <a:rPr lang="en-US" sz="3200" dirty="0">
                <a:solidFill>
                  <a:srgbClr val="000000"/>
                </a:solidFill>
                <a:latin typeface="Arial Rounded MT Bold" panose="020F0704030504030204" pitchFamily="34" charset="0"/>
                <a:ea typeface="Calibri" panose="020F0502020204030204" pitchFamily="34" charset="0"/>
              </a:rPr>
              <a:t>Oh, That the Lord Would Guide My Ways LBW 480</a:t>
            </a:r>
          </a:p>
        </p:txBody>
      </p:sp>
      <p:sp>
        <p:nvSpPr>
          <p:cNvPr id="5" name="TextBox 4">
            <a:extLst>
              <a:ext uri="{FF2B5EF4-FFF2-40B4-BE49-F238E27FC236}">
                <a16:creationId xmlns:a16="http://schemas.microsoft.com/office/drawing/2014/main" id="{6440F871-1319-E71C-F2A3-17D84C8C6328}"/>
              </a:ext>
            </a:extLst>
          </p:cNvPr>
          <p:cNvSpPr txBox="1"/>
          <p:nvPr/>
        </p:nvSpPr>
        <p:spPr>
          <a:xfrm>
            <a:off x="1479755" y="1720840"/>
            <a:ext cx="6184490" cy="3416320"/>
          </a:xfrm>
          <a:prstGeom prst="rect">
            <a:avLst/>
          </a:prstGeom>
          <a:noFill/>
        </p:spPr>
        <p:txBody>
          <a:bodyPr wrap="square">
            <a:spAutoFit/>
          </a:bodyPr>
          <a:lstStyle/>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1	Oh, that the Lord would                                   guide my ways</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to keep his statutes still!</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Oh, that my God would                                        grant me grace</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to know and do his will!</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866214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852569-64FC-4F1F-BB5E-09457FE1FC08}"/>
              </a:ext>
            </a:extLst>
          </p:cNvPr>
          <p:cNvSpPr/>
          <p:nvPr/>
        </p:nvSpPr>
        <p:spPr>
          <a:xfrm>
            <a:off x="5" y="3680"/>
            <a:ext cx="9143999" cy="1104277"/>
          </a:xfrm>
          <a:prstGeom prst="rect">
            <a:avLst/>
          </a:prstGeom>
        </p:spPr>
        <p:txBody>
          <a:bodyPr wrap="square">
            <a:spAutoFit/>
          </a:bodyPr>
          <a:lstStyle/>
          <a:p>
            <a:pPr marL="285744" indent="-285744" algn="ctr">
              <a:lnSpc>
                <a:spcPct val="107000"/>
              </a:lnSpc>
              <a:spcBef>
                <a:spcPts val="0"/>
              </a:spcBef>
              <a:spcAft>
                <a:spcPts val="600"/>
              </a:spcAft>
              <a:buFont typeface="Symbol" panose="05050102010706020507" pitchFamily="18" charset="2"/>
              <a:buChar char="*"/>
            </a:pPr>
            <a:r>
              <a:rPr lang="en-US" sz="3200" dirty="0">
                <a:solidFill>
                  <a:srgbClr val="000000"/>
                </a:solidFill>
                <a:latin typeface="Arial Rounded MT Bold" panose="020F0704030504030204" pitchFamily="34" charset="0"/>
                <a:ea typeface="Calibri" panose="020F0502020204030204" pitchFamily="34" charset="0"/>
              </a:rPr>
              <a:t>Oh, That the Lord Would Guide My Ways LBW 480</a:t>
            </a:r>
          </a:p>
        </p:txBody>
      </p:sp>
      <p:sp>
        <p:nvSpPr>
          <p:cNvPr id="5" name="TextBox 4">
            <a:extLst>
              <a:ext uri="{FF2B5EF4-FFF2-40B4-BE49-F238E27FC236}">
                <a16:creationId xmlns:a16="http://schemas.microsoft.com/office/drawing/2014/main" id="{6440F871-1319-E71C-F2A3-17D84C8C6328}"/>
              </a:ext>
            </a:extLst>
          </p:cNvPr>
          <p:cNvSpPr txBox="1"/>
          <p:nvPr/>
        </p:nvSpPr>
        <p:spPr>
          <a:xfrm>
            <a:off x="624348" y="1425677"/>
            <a:ext cx="7895303" cy="5078313"/>
          </a:xfrm>
          <a:prstGeom prst="rect">
            <a:avLst/>
          </a:prstGeom>
          <a:noFill/>
        </p:spPr>
        <p:txBody>
          <a:bodyPr wrap="square">
            <a:spAutoFit/>
          </a:bodyPr>
          <a:lstStyle/>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2	Order my footsteps by your word</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and make my heart sincere;</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let sin have no dominion, Lord,</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but keep my conscience clear.</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3	Assist my soul, too apt to stray,</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a stricter watch to keep;</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and should I e'er forget your way,</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restore your </a:t>
            </a:r>
            <a:r>
              <a:rPr lang="en-US" sz="3600" dirty="0" err="1">
                <a:effectLst/>
                <a:latin typeface="Arial Rounded MT Bold" panose="020F0704030504030204" pitchFamily="34" charset="0"/>
                <a:ea typeface="MS Mincho" panose="02020609040205080304" pitchFamily="49" charset="-128"/>
              </a:rPr>
              <a:t>wand'ring</a:t>
            </a:r>
            <a:r>
              <a:rPr lang="en-US" sz="3600" dirty="0">
                <a:effectLst/>
                <a:latin typeface="Arial Rounded MT Bold" panose="020F0704030504030204" pitchFamily="34" charset="0"/>
                <a:ea typeface="MS Mincho" panose="02020609040205080304" pitchFamily="49" charset="-128"/>
              </a:rPr>
              <a:t> sheep.</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7577567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9199</TotalTime>
  <Words>3138</Words>
  <Application>Microsoft Office PowerPoint</Application>
  <PresentationFormat>On-screen Show (4:3)</PresentationFormat>
  <Paragraphs>277</Paragraphs>
  <Slides>60</Slides>
  <Notes>33</Notes>
  <HiddenSlides>6</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60</vt:i4>
      </vt:variant>
    </vt:vector>
  </HeadingPairs>
  <TitlesOfParts>
    <vt:vector size="68" baseType="lpstr">
      <vt:lpstr>Arial</vt:lpstr>
      <vt:lpstr>Arial Rounded MT Bold</vt:lpstr>
      <vt:lpstr>Calibri</vt:lpstr>
      <vt:lpstr>Calibri Light</vt:lpstr>
      <vt:lpstr>Symbol</vt:lpstr>
      <vt:lpstr>Times New Roman</vt:lpstr>
      <vt:lpstr>Office Theme</vt:lpstr>
      <vt:lpstr>1_Office Theme</vt:lpstr>
      <vt:lpstr>WELCOME Trinity Evangelical Lutheran Church July 21, 2024</vt:lpstr>
      <vt:lpstr>Prelude           By Roxanne Groff     </vt:lpstr>
      <vt:lpstr>PowerPoint Presentation</vt:lpstr>
      <vt:lpstr>PowerPoint Presentation</vt:lpstr>
      <vt:lpstr>PowerPoint Presentation</vt:lpstr>
      <vt:lpstr>PowerPoint Presentation</vt:lpstr>
      <vt:lpstr>Gathering Song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Sending Song</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Meyer</dc:creator>
  <cp:lastModifiedBy>Mel Musser</cp:lastModifiedBy>
  <cp:revision>102</cp:revision>
  <dcterms:created xsi:type="dcterms:W3CDTF">2016-05-14T21:20:37Z</dcterms:created>
  <dcterms:modified xsi:type="dcterms:W3CDTF">2024-07-21T10:58:26Z</dcterms:modified>
</cp:coreProperties>
</file>