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7"/>
  </p:notesMasterIdLst>
  <p:sldIdLst>
    <p:sldId id="258" r:id="rId2"/>
    <p:sldId id="260" r:id="rId3"/>
    <p:sldId id="1462" r:id="rId4"/>
    <p:sldId id="1463" r:id="rId5"/>
    <p:sldId id="268" r:id="rId6"/>
    <p:sldId id="269" r:id="rId7"/>
    <p:sldId id="1464" r:id="rId8"/>
    <p:sldId id="261" r:id="rId9"/>
    <p:sldId id="1016" r:id="rId10"/>
    <p:sldId id="1743" r:id="rId11"/>
    <p:sldId id="341" r:id="rId12"/>
    <p:sldId id="267" r:id="rId13"/>
    <p:sldId id="1018" r:id="rId14"/>
    <p:sldId id="1806" r:id="rId15"/>
    <p:sldId id="1807" r:id="rId16"/>
    <p:sldId id="270" r:id="rId17"/>
    <p:sldId id="272" r:id="rId18"/>
    <p:sldId id="271" r:id="rId19"/>
    <p:sldId id="273" r:id="rId20"/>
    <p:sldId id="274" r:id="rId21"/>
    <p:sldId id="275" r:id="rId22"/>
    <p:sldId id="348" r:id="rId23"/>
    <p:sldId id="277" r:id="rId24"/>
    <p:sldId id="1536" r:id="rId25"/>
    <p:sldId id="278" r:id="rId26"/>
    <p:sldId id="1776" r:id="rId27"/>
    <p:sldId id="1808" r:id="rId28"/>
    <p:sldId id="1809" r:id="rId29"/>
    <p:sldId id="1810" r:id="rId30"/>
    <p:sldId id="1811" r:id="rId31"/>
    <p:sldId id="1812" r:id="rId32"/>
    <p:sldId id="1813" r:id="rId33"/>
    <p:sldId id="995" r:id="rId34"/>
    <p:sldId id="1328" r:id="rId35"/>
    <p:sldId id="1821" r:id="rId36"/>
    <p:sldId id="1822" r:id="rId37"/>
    <p:sldId id="1823" r:id="rId38"/>
    <p:sldId id="1824" r:id="rId39"/>
    <p:sldId id="1825" r:id="rId40"/>
    <p:sldId id="1826" r:id="rId41"/>
    <p:sldId id="1827" r:id="rId42"/>
    <p:sldId id="1828" r:id="rId43"/>
    <p:sldId id="1829" r:id="rId44"/>
    <p:sldId id="1448" r:id="rId45"/>
    <p:sldId id="1781" r:id="rId46"/>
    <p:sldId id="1782" r:id="rId47"/>
    <p:sldId id="310" r:id="rId48"/>
    <p:sldId id="1424" r:id="rId49"/>
    <p:sldId id="1425" r:id="rId50"/>
    <p:sldId id="339" r:id="rId51"/>
    <p:sldId id="334" r:id="rId52"/>
    <p:sldId id="335" r:id="rId53"/>
    <p:sldId id="336" r:id="rId54"/>
    <p:sldId id="337" r:id="rId55"/>
    <p:sldId id="338" r:id="rId56"/>
    <p:sldId id="1541" r:id="rId57"/>
    <p:sldId id="304" r:id="rId58"/>
    <p:sldId id="305" r:id="rId59"/>
    <p:sldId id="1014" r:id="rId60"/>
    <p:sldId id="1291" r:id="rId61"/>
    <p:sldId id="311" r:id="rId62"/>
    <p:sldId id="312" r:id="rId63"/>
    <p:sldId id="313" r:id="rId64"/>
    <p:sldId id="314" r:id="rId65"/>
    <p:sldId id="315" r:id="rId66"/>
    <p:sldId id="316" r:id="rId67"/>
    <p:sldId id="317" r:id="rId68"/>
    <p:sldId id="318" r:id="rId69"/>
    <p:sldId id="319" r:id="rId70"/>
    <p:sldId id="1691" r:id="rId71"/>
    <p:sldId id="1302" r:id="rId72"/>
    <p:sldId id="1293" r:id="rId73"/>
    <p:sldId id="321" r:id="rId74"/>
    <p:sldId id="1015" r:id="rId75"/>
    <p:sldId id="485" r:id="rId76"/>
    <p:sldId id="1017" r:id="rId77"/>
    <p:sldId id="297" r:id="rId78"/>
    <p:sldId id="1814" r:id="rId79"/>
    <p:sldId id="1815" r:id="rId80"/>
    <p:sldId id="1818" r:id="rId81"/>
    <p:sldId id="1816" r:id="rId82"/>
    <p:sldId id="1819" r:id="rId83"/>
    <p:sldId id="1817" r:id="rId84"/>
    <p:sldId id="1820" r:id="rId85"/>
    <p:sldId id="330" r:id="rId86"/>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232"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EE1C11-4C3B-48D6-AE2F-5C92D211F8EB}" v="71" dt="2024-02-09T18:14:09.1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napToObjects="1" showGuides="1">
      <p:cViewPr varScale="1">
        <p:scale>
          <a:sx n="102" d="100"/>
          <a:sy n="102" d="100"/>
        </p:scale>
        <p:origin x="1104" y="114"/>
      </p:cViewPr>
      <p:guideLst>
        <p:guide orient="horz" pos="2232"/>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 Musser" userId="023c3f489e987ebd" providerId="LiveId" clId="{C6EE1C11-4C3B-48D6-AE2F-5C92D211F8EB}"/>
    <pc:docChg chg="undo custSel addSld delSld modSld">
      <pc:chgData name="Mel Musser" userId="023c3f489e987ebd" providerId="LiveId" clId="{C6EE1C11-4C3B-48D6-AE2F-5C92D211F8EB}" dt="2024-02-09T18:15:20.887" v="327"/>
      <pc:docMkLst>
        <pc:docMk/>
      </pc:docMkLst>
      <pc:sldChg chg="addSp delSp modSp mod">
        <pc:chgData name="Mel Musser" userId="023c3f489e987ebd" providerId="LiveId" clId="{C6EE1C11-4C3B-48D6-AE2F-5C92D211F8EB}" dt="2024-02-09T17:47:30.971" v="68" actId="14100"/>
        <pc:sldMkLst>
          <pc:docMk/>
          <pc:sldMk cId="0" sldId="258"/>
        </pc:sldMkLst>
        <pc:spChg chg="add del">
          <ac:chgData name="Mel Musser" userId="023c3f489e987ebd" providerId="LiveId" clId="{C6EE1C11-4C3B-48D6-AE2F-5C92D211F8EB}" dt="2024-02-09T17:44:33.803" v="2" actId="478"/>
          <ac:spMkLst>
            <pc:docMk/>
            <pc:sldMk cId="0" sldId="258"/>
            <ac:spMk id="6" creationId="{EB2CA75A-1FCB-D69F-33F3-415E00B83AA5}"/>
          </ac:spMkLst>
        </pc:spChg>
        <pc:picChg chg="add mod">
          <ac:chgData name="Mel Musser" userId="023c3f489e987ebd" providerId="LiveId" clId="{C6EE1C11-4C3B-48D6-AE2F-5C92D211F8EB}" dt="2024-02-09T17:47:30.971" v="68" actId="14100"/>
          <ac:picMkLst>
            <pc:docMk/>
            <pc:sldMk cId="0" sldId="258"/>
            <ac:picMk id="7" creationId="{168CC9A8-9E60-E453-9F4A-55D49EB75800}"/>
          </ac:picMkLst>
        </pc:picChg>
      </pc:sldChg>
      <pc:sldChg chg="addSp delSp modSp mod setBg">
        <pc:chgData name="Mel Musser" userId="023c3f489e987ebd" providerId="LiveId" clId="{C6EE1C11-4C3B-48D6-AE2F-5C92D211F8EB}" dt="2024-02-09T17:54:42.700" v="100" actId="27636"/>
        <pc:sldMkLst>
          <pc:docMk/>
          <pc:sldMk cId="0" sldId="267"/>
        </pc:sldMkLst>
        <pc:spChg chg="mod ord">
          <ac:chgData name="Mel Musser" userId="023c3f489e987ebd" providerId="LiveId" clId="{C6EE1C11-4C3B-48D6-AE2F-5C92D211F8EB}" dt="2024-02-09T17:54:42.700" v="100" actId="27636"/>
          <ac:spMkLst>
            <pc:docMk/>
            <pc:sldMk cId="0" sldId="267"/>
            <ac:spMk id="2" creationId="{00000000-0000-0000-0000-000000000000}"/>
          </ac:spMkLst>
        </pc:spChg>
        <pc:spChg chg="mod">
          <ac:chgData name="Mel Musser" userId="023c3f489e987ebd" providerId="LiveId" clId="{C6EE1C11-4C3B-48D6-AE2F-5C92D211F8EB}" dt="2024-02-09T17:54:02.140" v="88" actId="122"/>
          <ac:spMkLst>
            <pc:docMk/>
            <pc:sldMk cId="0" sldId="267"/>
            <ac:spMk id="4" creationId="{00000000-0000-0000-0000-000000000000}"/>
          </ac:spMkLst>
        </pc:spChg>
        <pc:spChg chg="add del">
          <ac:chgData name="Mel Musser" userId="023c3f489e987ebd" providerId="LiveId" clId="{C6EE1C11-4C3B-48D6-AE2F-5C92D211F8EB}" dt="2024-02-09T17:53:15.333" v="79" actId="26606"/>
          <ac:spMkLst>
            <pc:docMk/>
            <pc:sldMk cId="0" sldId="267"/>
            <ac:spMk id="10" creationId="{2C61293E-6EBE-43EF-A52C-9BEBFD7679D4}"/>
          </ac:spMkLst>
        </pc:spChg>
        <pc:spChg chg="add del">
          <ac:chgData name="Mel Musser" userId="023c3f489e987ebd" providerId="LiveId" clId="{C6EE1C11-4C3B-48D6-AE2F-5C92D211F8EB}" dt="2024-02-09T17:53:15.333" v="79" actId="26606"/>
          <ac:spMkLst>
            <pc:docMk/>
            <pc:sldMk cId="0" sldId="267"/>
            <ac:spMk id="12" creationId="{21540236-BFD5-4A9D-8840-4703E7F76825}"/>
          </ac:spMkLst>
        </pc:spChg>
        <pc:grpChg chg="add">
          <ac:chgData name="Mel Musser" userId="023c3f489e987ebd" providerId="LiveId" clId="{C6EE1C11-4C3B-48D6-AE2F-5C92D211F8EB}" dt="2024-02-09T17:53:21.476" v="80" actId="26606"/>
          <ac:grpSpMkLst>
            <pc:docMk/>
            <pc:sldMk cId="0" sldId="267"/>
            <ac:grpSpMk id="7" creationId="{5EFBDE31-BB3E-6CFC-23CD-B5976DA38438}"/>
          </ac:grpSpMkLst>
        </pc:grpChg>
        <pc:picChg chg="del">
          <ac:chgData name="Mel Musser" userId="023c3f489e987ebd" providerId="LiveId" clId="{C6EE1C11-4C3B-48D6-AE2F-5C92D211F8EB}" dt="2024-02-09T17:48:21.933" v="71" actId="478"/>
          <ac:picMkLst>
            <pc:docMk/>
            <pc:sldMk cId="0" sldId="267"/>
            <ac:picMk id="3" creationId="{E7FA70B1-BD59-8491-890A-86383D175974}"/>
          </ac:picMkLst>
        </pc:picChg>
        <pc:picChg chg="add mod">
          <ac:chgData name="Mel Musser" userId="023c3f489e987ebd" providerId="LiveId" clId="{C6EE1C11-4C3B-48D6-AE2F-5C92D211F8EB}" dt="2024-02-09T17:53:21.476" v="80" actId="26606"/>
          <ac:picMkLst>
            <pc:docMk/>
            <pc:sldMk cId="0" sldId="267"/>
            <ac:picMk id="5" creationId="{95FDD271-5FF1-EC9D-55F7-2E8028AB0952}"/>
          </ac:picMkLst>
        </pc:picChg>
      </pc:sldChg>
      <pc:sldChg chg="modSp mod">
        <pc:chgData name="Mel Musser" userId="023c3f489e987ebd" providerId="LiveId" clId="{C6EE1C11-4C3B-48D6-AE2F-5C92D211F8EB}" dt="2024-02-09T18:02:33.612" v="187" actId="20577"/>
        <pc:sldMkLst>
          <pc:docMk/>
          <pc:sldMk cId="0" sldId="277"/>
        </pc:sldMkLst>
        <pc:spChg chg="mod">
          <ac:chgData name="Mel Musser" userId="023c3f489e987ebd" providerId="LiveId" clId="{C6EE1C11-4C3B-48D6-AE2F-5C92D211F8EB}" dt="2024-02-09T18:02:33.612" v="187" actId="20577"/>
          <ac:spMkLst>
            <pc:docMk/>
            <pc:sldMk cId="0" sldId="277"/>
            <ac:spMk id="5" creationId="{00000000-0000-0000-0000-000000000000}"/>
          </ac:spMkLst>
        </pc:spChg>
      </pc:sldChg>
      <pc:sldChg chg="modSp mod">
        <pc:chgData name="Mel Musser" userId="023c3f489e987ebd" providerId="LiveId" clId="{C6EE1C11-4C3B-48D6-AE2F-5C92D211F8EB}" dt="2024-02-09T18:03:12.381" v="198" actId="20577"/>
        <pc:sldMkLst>
          <pc:docMk/>
          <pc:sldMk cId="0" sldId="278"/>
        </pc:sldMkLst>
        <pc:spChg chg="mod">
          <ac:chgData name="Mel Musser" userId="023c3f489e987ebd" providerId="LiveId" clId="{C6EE1C11-4C3B-48D6-AE2F-5C92D211F8EB}" dt="2024-02-09T18:03:12.381" v="198" actId="20577"/>
          <ac:spMkLst>
            <pc:docMk/>
            <pc:sldMk cId="0" sldId="278"/>
            <ac:spMk id="6" creationId="{00000000-0000-0000-0000-000000000000}"/>
          </ac:spMkLst>
        </pc:spChg>
      </pc:sldChg>
      <pc:sldChg chg="mod modShow">
        <pc:chgData name="Mel Musser" userId="023c3f489e987ebd" providerId="LiveId" clId="{C6EE1C11-4C3B-48D6-AE2F-5C92D211F8EB}" dt="2024-02-09T18:09:39.018" v="264" actId="729"/>
        <pc:sldMkLst>
          <pc:docMk/>
          <pc:sldMk cId="0" sldId="310"/>
        </pc:sldMkLst>
      </pc:sldChg>
      <pc:sldChg chg="modSp mod">
        <pc:chgData name="Mel Musser" userId="023c3f489e987ebd" providerId="LiveId" clId="{C6EE1C11-4C3B-48D6-AE2F-5C92D211F8EB}" dt="2024-02-09T18:15:20.887" v="327"/>
        <pc:sldMkLst>
          <pc:docMk/>
          <pc:sldMk cId="0" sldId="315"/>
        </pc:sldMkLst>
        <pc:spChg chg="mod">
          <ac:chgData name="Mel Musser" userId="023c3f489e987ebd" providerId="LiveId" clId="{C6EE1C11-4C3B-48D6-AE2F-5C92D211F8EB}" dt="2024-02-09T18:15:20.887" v="327"/>
          <ac:spMkLst>
            <pc:docMk/>
            <pc:sldMk cId="0" sldId="315"/>
            <ac:spMk id="3" creationId="{00000000-0000-0000-0000-000000000000}"/>
          </ac:spMkLst>
        </pc:spChg>
      </pc:sldChg>
      <pc:sldChg chg="mod modShow">
        <pc:chgData name="Mel Musser" userId="023c3f489e987ebd" providerId="LiveId" clId="{C6EE1C11-4C3B-48D6-AE2F-5C92D211F8EB}" dt="2024-02-09T18:09:44.725" v="265" actId="729"/>
        <pc:sldMkLst>
          <pc:docMk/>
          <pc:sldMk cId="0" sldId="334"/>
        </pc:sldMkLst>
      </pc:sldChg>
      <pc:sldChg chg="mod modShow">
        <pc:chgData name="Mel Musser" userId="023c3f489e987ebd" providerId="LiveId" clId="{C6EE1C11-4C3B-48D6-AE2F-5C92D211F8EB}" dt="2024-02-09T18:09:44.725" v="265" actId="729"/>
        <pc:sldMkLst>
          <pc:docMk/>
          <pc:sldMk cId="0" sldId="335"/>
        </pc:sldMkLst>
      </pc:sldChg>
      <pc:sldChg chg="mod modShow">
        <pc:chgData name="Mel Musser" userId="023c3f489e987ebd" providerId="LiveId" clId="{C6EE1C11-4C3B-48D6-AE2F-5C92D211F8EB}" dt="2024-02-09T18:09:44.725" v="265" actId="729"/>
        <pc:sldMkLst>
          <pc:docMk/>
          <pc:sldMk cId="0" sldId="336"/>
        </pc:sldMkLst>
      </pc:sldChg>
      <pc:sldChg chg="mod modShow">
        <pc:chgData name="Mel Musser" userId="023c3f489e987ebd" providerId="LiveId" clId="{C6EE1C11-4C3B-48D6-AE2F-5C92D211F8EB}" dt="2024-02-09T18:09:44.725" v="265" actId="729"/>
        <pc:sldMkLst>
          <pc:docMk/>
          <pc:sldMk cId="0" sldId="337"/>
        </pc:sldMkLst>
      </pc:sldChg>
      <pc:sldChg chg="mod modShow">
        <pc:chgData name="Mel Musser" userId="023c3f489e987ebd" providerId="LiveId" clId="{C6EE1C11-4C3B-48D6-AE2F-5C92D211F8EB}" dt="2024-02-09T18:09:44.725" v="265" actId="729"/>
        <pc:sldMkLst>
          <pc:docMk/>
          <pc:sldMk cId="0" sldId="338"/>
        </pc:sldMkLst>
      </pc:sldChg>
      <pc:sldChg chg="mod modShow">
        <pc:chgData name="Mel Musser" userId="023c3f489e987ebd" providerId="LiveId" clId="{C6EE1C11-4C3B-48D6-AE2F-5C92D211F8EB}" dt="2024-02-09T18:09:44.725" v="265" actId="729"/>
        <pc:sldMkLst>
          <pc:docMk/>
          <pc:sldMk cId="0" sldId="339"/>
        </pc:sldMkLst>
      </pc:sldChg>
      <pc:sldChg chg="modSp mod">
        <pc:chgData name="Mel Musser" userId="023c3f489e987ebd" providerId="LiveId" clId="{C6EE1C11-4C3B-48D6-AE2F-5C92D211F8EB}" dt="2024-02-09T18:03:48.966" v="202"/>
        <pc:sldMkLst>
          <pc:docMk/>
          <pc:sldMk cId="0" sldId="995"/>
        </pc:sldMkLst>
        <pc:spChg chg="mod">
          <ac:chgData name="Mel Musser" userId="023c3f489e987ebd" providerId="LiveId" clId="{C6EE1C11-4C3B-48D6-AE2F-5C92D211F8EB}" dt="2024-02-09T18:03:48.966" v="202"/>
          <ac:spMkLst>
            <pc:docMk/>
            <pc:sldMk cId="0" sldId="995"/>
            <ac:spMk id="5" creationId="{00000000-0000-0000-0000-000000000000}"/>
          </ac:spMkLst>
        </pc:spChg>
      </pc:sldChg>
      <pc:sldChg chg="addSp delSp modSp mod">
        <pc:chgData name="Mel Musser" userId="023c3f489e987ebd" providerId="LiveId" clId="{C6EE1C11-4C3B-48D6-AE2F-5C92D211F8EB}" dt="2024-02-09T18:14:03.529" v="324" actId="1076"/>
        <pc:sldMkLst>
          <pc:docMk/>
          <pc:sldMk cId="0" sldId="1014"/>
        </pc:sldMkLst>
        <pc:picChg chg="add mod">
          <ac:chgData name="Mel Musser" userId="023c3f489e987ebd" providerId="LiveId" clId="{C6EE1C11-4C3B-48D6-AE2F-5C92D211F8EB}" dt="2024-02-09T18:14:03.529" v="324" actId="1076"/>
          <ac:picMkLst>
            <pc:docMk/>
            <pc:sldMk cId="0" sldId="1014"/>
            <ac:picMk id="2" creationId="{3C62483C-62BB-E6F0-5BC3-42010669F3E5}"/>
          </ac:picMkLst>
        </pc:picChg>
        <pc:picChg chg="del">
          <ac:chgData name="Mel Musser" userId="023c3f489e987ebd" providerId="LiveId" clId="{C6EE1C11-4C3B-48D6-AE2F-5C92D211F8EB}" dt="2024-02-09T18:13:44.714" v="322" actId="478"/>
          <ac:picMkLst>
            <pc:docMk/>
            <pc:sldMk cId="0" sldId="1014"/>
            <ac:picMk id="3" creationId="{C34AD475-FC73-7B0D-F01C-9B68B4EF555E}"/>
          </ac:picMkLst>
        </pc:picChg>
      </pc:sldChg>
      <pc:sldChg chg="addSp delSp modSp mod">
        <pc:chgData name="Mel Musser" userId="023c3f489e987ebd" providerId="LiveId" clId="{C6EE1C11-4C3B-48D6-AE2F-5C92D211F8EB}" dt="2024-02-09T18:00:31.244" v="137" actId="6549"/>
        <pc:sldMkLst>
          <pc:docMk/>
          <pc:sldMk cId="0" sldId="1018"/>
        </pc:sldMkLst>
        <pc:spChg chg="mod">
          <ac:chgData name="Mel Musser" userId="023c3f489e987ebd" providerId="LiveId" clId="{C6EE1C11-4C3B-48D6-AE2F-5C92D211F8EB}" dt="2024-02-09T17:55:28.730" v="126" actId="20577"/>
          <ac:spMkLst>
            <pc:docMk/>
            <pc:sldMk cId="0" sldId="1018"/>
            <ac:spMk id="2" creationId="{00000000-0000-0000-0000-000000000000}"/>
          </ac:spMkLst>
        </pc:spChg>
        <pc:spChg chg="add mod">
          <ac:chgData name="Mel Musser" userId="023c3f489e987ebd" providerId="LiveId" clId="{C6EE1C11-4C3B-48D6-AE2F-5C92D211F8EB}" dt="2024-02-09T18:00:31.244" v="137" actId="6549"/>
          <ac:spMkLst>
            <pc:docMk/>
            <pc:sldMk cId="0" sldId="1018"/>
            <ac:spMk id="4" creationId="{3BF19817-2B88-1DA1-6C73-A4C27AA6CE3B}"/>
          </ac:spMkLst>
        </pc:spChg>
        <pc:spChg chg="del">
          <ac:chgData name="Mel Musser" userId="023c3f489e987ebd" providerId="LiveId" clId="{C6EE1C11-4C3B-48D6-AE2F-5C92D211F8EB}" dt="2024-02-09T17:55:32.264" v="127" actId="478"/>
          <ac:spMkLst>
            <pc:docMk/>
            <pc:sldMk cId="0" sldId="1018"/>
            <ac:spMk id="7" creationId="{64AB0D8E-A0A1-0838-84E9-D4847E88084F}"/>
          </ac:spMkLst>
        </pc:spChg>
      </pc:sldChg>
      <pc:sldChg chg="addSp delSp modSp mod">
        <pc:chgData name="Mel Musser" userId="023c3f489e987ebd" providerId="LiveId" clId="{C6EE1C11-4C3B-48D6-AE2F-5C92D211F8EB}" dt="2024-02-09T18:14:09.134" v="326"/>
        <pc:sldMkLst>
          <pc:docMk/>
          <pc:sldMk cId="0" sldId="1291"/>
        </pc:sldMkLst>
        <pc:picChg chg="add mod">
          <ac:chgData name="Mel Musser" userId="023c3f489e987ebd" providerId="LiveId" clId="{C6EE1C11-4C3B-48D6-AE2F-5C92D211F8EB}" dt="2024-02-09T18:14:09.134" v="326"/>
          <ac:picMkLst>
            <pc:docMk/>
            <pc:sldMk cId="0" sldId="1291"/>
            <ac:picMk id="2" creationId="{3E0CD5ED-7026-18D2-0E3E-D2F8D40CCD76}"/>
          </ac:picMkLst>
        </pc:picChg>
        <pc:picChg chg="del">
          <ac:chgData name="Mel Musser" userId="023c3f489e987ebd" providerId="LiveId" clId="{C6EE1C11-4C3B-48D6-AE2F-5C92D211F8EB}" dt="2024-02-09T18:14:07.234" v="325" actId="478"/>
          <ac:picMkLst>
            <pc:docMk/>
            <pc:sldMk cId="0" sldId="1291"/>
            <ac:picMk id="3" creationId="{8272495F-DFB4-9C54-A4CF-632A35C9879D}"/>
          </ac:picMkLst>
        </pc:picChg>
      </pc:sldChg>
      <pc:sldChg chg="addSp delSp modSp mod">
        <pc:chgData name="Mel Musser" userId="023c3f489e987ebd" providerId="LiveId" clId="{C6EE1C11-4C3B-48D6-AE2F-5C92D211F8EB}" dt="2024-02-09T18:09:18.032" v="262" actId="1076"/>
        <pc:sldMkLst>
          <pc:docMk/>
          <pc:sldMk cId="0" sldId="1328"/>
        </pc:sldMkLst>
        <pc:picChg chg="del">
          <ac:chgData name="Mel Musser" userId="023c3f489e987ebd" providerId="LiveId" clId="{C6EE1C11-4C3B-48D6-AE2F-5C92D211F8EB}" dt="2024-02-09T18:08:44.463" v="258" actId="478"/>
          <ac:picMkLst>
            <pc:docMk/>
            <pc:sldMk cId="0" sldId="1328"/>
            <ac:picMk id="2" creationId="{0938F9BB-BF95-94D7-9DFC-BBBEC2F4990A}"/>
          </ac:picMkLst>
        </pc:picChg>
        <pc:picChg chg="add mod">
          <ac:chgData name="Mel Musser" userId="023c3f489e987ebd" providerId="LiveId" clId="{C6EE1C11-4C3B-48D6-AE2F-5C92D211F8EB}" dt="2024-02-09T18:09:18.032" v="262" actId="1076"/>
          <ac:picMkLst>
            <pc:docMk/>
            <pc:sldMk cId="0" sldId="1328"/>
            <ac:picMk id="3" creationId="{376AB7E1-B91F-CEAD-648B-FBA7AEFD2A6A}"/>
          </ac:picMkLst>
        </pc:picChg>
      </pc:sldChg>
      <pc:sldChg chg="mod modShow">
        <pc:chgData name="Mel Musser" userId="023c3f489e987ebd" providerId="LiveId" clId="{C6EE1C11-4C3B-48D6-AE2F-5C92D211F8EB}" dt="2024-02-09T18:09:39.018" v="264" actId="729"/>
        <pc:sldMkLst>
          <pc:docMk/>
          <pc:sldMk cId="0" sldId="1424"/>
        </pc:sldMkLst>
      </pc:sldChg>
      <pc:sldChg chg="mod modShow">
        <pc:chgData name="Mel Musser" userId="023c3f489e987ebd" providerId="LiveId" clId="{C6EE1C11-4C3B-48D6-AE2F-5C92D211F8EB}" dt="2024-02-09T18:09:39.018" v="264" actId="729"/>
        <pc:sldMkLst>
          <pc:docMk/>
          <pc:sldMk cId="0" sldId="1425"/>
        </pc:sldMkLst>
      </pc:sldChg>
      <pc:sldChg chg="modSp mod modShow">
        <pc:chgData name="Mel Musser" userId="023c3f489e987ebd" providerId="LiveId" clId="{C6EE1C11-4C3B-48D6-AE2F-5C92D211F8EB}" dt="2024-02-09T18:12:17.573" v="321" actId="5793"/>
        <pc:sldMkLst>
          <pc:docMk/>
          <pc:sldMk cId="2218294109" sldId="1541"/>
        </pc:sldMkLst>
        <pc:spChg chg="mod">
          <ac:chgData name="Mel Musser" userId="023c3f489e987ebd" providerId="LiveId" clId="{C6EE1C11-4C3B-48D6-AE2F-5C92D211F8EB}" dt="2024-02-09T18:12:17.573" v="321" actId="5793"/>
          <ac:spMkLst>
            <pc:docMk/>
            <pc:sldMk cId="2218294109" sldId="1541"/>
            <ac:spMk id="4" creationId="{73CB57F1-1375-15A7-F8EE-2599C46379D3}"/>
          </ac:spMkLst>
        </pc:spChg>
      </pc:sldChg>
      <pc:sldChg chg="addSp delSp modSp mod">
        <pc:chgData name="Mel Musser" userId="023c3f489e987ebd" providerId="LiveId" clId="{C6EE1C11-4C3B-48D6-AE2F-5C92D211F8EB}" dt="2024-02-09T18:06:45.492" v="238" actId="6549"/>
        <pc:sldMkLst>
          <pc:docMk/>
          <pc:sldMk cId="3427513062" sldId="1776"/>
        </pc:sldMkLst>
        <pc:spChg chg="add del mod">
          <ac:chgData name="Mel Musser" userId="023c3f489e987ebd" providerId="LiveId" clId="{C6EE1C11-4C3B-48D6-AE2F-5C92D211F8EB}" dt="2024-02-09T18:04:21.699" v="205" actId="478"/>
          <ac:spMkLst>
            <pc:docMk/>
            <pc:sldMk cId="3427513062" sldId="1776"/>
            <ac:spMk id="3" creationId="{4685DD04-8C86-5BD8-51F2-A6B7ED175CB9}"/>
          </ac:spMkLst>
        </pc:spChg>
        <pc:spChg chg="del">
          <ac:chgData name="Mel Musser" userId="023c3f489e987ebd" providerId="LiveId" clId="{C6EE1C11-4C3B-48D6-AE2F-5C92D211F8EB}" dt="2024-02-09T18:03:36.415" v="200" actId="478"/>
          <ac:spMkLst>
            <pc:docMk/>
            <pc:sldMk cId="3427513062" sldId="1776"/>
            <ac:spMk id="4" creationId="{BC622D7D-2FB2-9398-0568-0C1CFD0863FB}"/>
          </ac:spMkLst>
        </pc:spChg>
        <pc:spChg chg="mod">
          <ac:chgData name="Mel Musser" userId="023c3f489e987ebd" providerId="LiveId" clId="{C6EE1C11-4C3B-48D6-AE2F-5C92D211F8EB}" dt="2024-02-09T18:03:33.777" v="199"/>
          <ac:spMkLst>
            <pc:docMk/>
            <pc:sldMk cId="3427513062" sldId="1776"/>
            <ac:spMk id="6" creationId="{00000000-0000-0000-0000-000000000000}"/>
          </ac:spMkLst>
        </pc:spChg>
        <pc:spChg chg="add mod">
          <ac:chgData name="Mel Musser" userId="023c3f489e987ebd" providerId="LiveId" clId="{C6EE1C11-4C3B-48D6-AE2F-5C92D211F8EB}" dt="2024-02-09T18:06:45.492" v="238" actId="6549"/>
          <ac:spMkLst>
            <pc:docMk/>
            <pc:sldMk cId="3427513062" sldId="1776"/>
            <ac:spMk id="7" creationId="{836BC5A8-83F1-743E-221A-078C5AA86F2A}"/>
          </ac:spMkLst>
        </pc:spChg>
        <pc:graphicFrameChg chg="add del mod">
          <ac:chgData name="Mel Musser" userId="023c3f489e987ebd" providerId="LiveId" clId="{C6EE1C11-4C3B-48D6-AE2F-5C92D211F8EB}" dt="2024-02-09T18:04:25.719" v="206" actId="478"/>
          <ac:graphicFrameMkLst>
            <pc:docMk/>
            <pc:sldMk cId="3427513062" sldId="1776"/>
            <ac:graphicFrameMk id="2" creationId="{5D72C34D-0B60-FF8A-EBD0-4C59FAAF7771}"/>
          </ac:graphicFrameMkLst>
        </pc:graphicFrameChg>
      </pc:sldChg>
      <pc:sldChg chg="mod modShow">
        <pc:chgData name="Mel Musser" userId="023c3f489e987ebd" providerId="LiveId" clId="{C6EE1C11-4C3B-48D6-AE2F-5C92D211F8EB}" dt="2024-02-09T18:09:39.018" v="264" actId="729"/>
        <pc:sldMkLst>
          <pc:docMk/>
          <pc:sldMk cId="610482849" sldId="1782"/>
        </pc:sldMkLst>
      </pc:sldChg>
      <pc:sldChg chg="del">
        <pc:chgData name="Mel Musser" userId="023c3f489e987ebd" providerId="LiveId" clId="{C6EE1C11-4C3B-48D6-AE2F-5C92D211F8EB}" dt="2024-02-09T18:00:18.843" v="135" actId="47"/>
        <pc:sldMkLst>
          <pc:docMk/>
          <pc:sldMk cId="1503830100" sldId="1792"/>
        </pc:sldMkLst>
      </pc:sldChg>
      <pc:sldChg chg="del">
        <pc:chgData name="Mel Musser" userId="023c3f489e987ebd" providerId="LiveId" clId="{C6EE1C11-4C3B-48D6-AE2F-5C92D211F8EB}" dt="2024-02-09T18:03:43.192" v="201" actId="47"/>
        <pc:sldMkLst>
          <pc:docMk/>
          <pc:sldMk cId="1625371128" sldId="1793"/>
        </pc:sldMkLst>
      </pc:sldChg>
      <pc:sldChg chg="del">
        <pc:chgData name="Mel Musser" userId="023c3f489e987ebd" providerId="LiveId" clId="{C6EE1C11-4C3B-48D6-AE2F-5C92D211F8EB}" dt="2024-02-09T18:03:43.192" v="201" actId="47"/>
        <pc:sldMkLst>
          <pc:docMk/>
          <pc:sldMk cId="3334014377" sldId="1794"/>
        </pc:sldMkLst>
      </pc:sldChg>
      <pc:sldChg chg="del">
        <pc:chgData name="Mel Musser" userId="023c3f489e987ebd" providerId="LiveId" clId="{C6EE1C11-4C3B-48D6-AE2F-5C92D211F8EB}" dt="2024-02-09T18:03:43.192" v="201" actId="47"/>
        <pc:sldMkLst>
          <pc:docMk/>
          <pc:sldMk cId="4267903680" sldId="1795"/>
        </pc:sldMkLst>
      </pc:sldChg>
      <pc:sldChg chg="del">
        <pc:chgData name="Mel Musser" userId="023c3f489e987ebd" providerId="LiveId" clId="{C6EE1C11-4C3B-48D6-AE2F-5C92D211F8EB}" dt="2024-02-09T18:03:43.192" v="201" actId="47"/>
        <pc:sldMkLst>
          <pc:docMk/>
          <pc:sldMk cId="1304876478" sldId="1796"/>
        </pc:sldMkLst>
      </pc:sldChg>
      <pc:sldChg chg="del">
        <pc:chgData name="Mel Musser" userId="023c3f489e987ebd" providerId="LiveId" clId="{C6EE1C11-4C3B-48D6-AE2F-5C92D211F8EB}" dt="2024-02-09T18:03:43.192" v="201" actId="47"/>
        <pc:sldMkLst>
          <pc:docMk/>
          <pc:sldMk cId="4023873223" sldId="1797"/>
        </pc:sldMkLst>
      </pc:sldChg>
      <pc:sldChg chg="del">
        <pc:chgData name="Mel Musser" userId="023c3f489e987ebd" providerId="LiveId" clId="{C6EE1C11-4C3B-48D6-AE2F-5C92D211F8EB}" dt="2024-02-09T18:03:43.192" v="201" actId="47"/>
        <pc:sldMkLst>
          <pc:docMk/>
          <pc:sldMk cId="3220645568" sldId="1798"/>
        </pc:sldMkLst>
      </pc:sldChg>
      <pc:sldChg chg="del">
        <pc:chgData name="Mel Musser" userId="023c3f489e987ebd" providerId="LiveId" clId="{C6EE1C11-4C3B-48D6-AE2F-5C92D211F8EB}" dt="2024-02-09T18:09:27.383" v="263" actId="47"/>
        <pc:sldMkLst>
          <pc:docMk/>
          <pc:sldMk cId="3325643528" sldId="1801"/>
        </pc:sldMkLst>
      </pc:sldChg>
      <pc:sldChg chg="del">
        <pc:chgData name="Mel Musser" userId="023c3f489e987ebd" providerId="LiveId" clId="{C6EE1C11-4C3B-48D6-AE2F-5C92D211F8EB}" dt="2024-02-09T18:09:27.383" v="263" actId="47"/>
        <pc:sldMkLst>
          <pc:docMk/>
          <pc:sldMk cId="3215628375" sldId="1802"/>
        </pc:sldMkLst>
      </pc:sldChg>
      <pc:sldChg chg="del">
        <pc:chgData name="Mel Musser" userId="023c3f489e987ebd" providerId="LiveId" clId="{C6EE1C11-4C3B-48D6-AE2F-5C92D211F8EB}" dt="2024-02-09T18:09:27.383" v="263" actId="47"/>
        <pc:sldMkLst>
          <pc:docMk/>
          <pc:sldMk cId="116206478" sldId="1803"/>
        </pc:sldMkLst>
      </pc:sldChg>
      <pc:sldChg chg="del">
        <pc:chgData name="Mel Musser" userId="023c3f489e987ebd" providerId="LiveId" clId="{C6EE1C11-4C3B-48D6-AE2F-5C92D211F8EB}" dt="2024-02-09T18:09:27.383" v="263" actId="47"/>
        <pc:sldMkLst>
          <pc:docMk/>
          <pc:sldMk cId="548141248" sldId="1804"/>
        </pc:sldMkLst>
      </pc:sldChg>
      <pc:sldChg chg="del">
        <pc:chgData name="Mel Musser" userId="023c3f489e987ebd" providerId="LiveId" clId="{C6EE1C11-4C3B-48D6-AE2F-5C92D211F8EB}" dt="2024-02-09T18:09:27.383" v="263" actId="47"/>
        <pc:sldMkLst>
          <pc:docMk/>
          <pc:sldMk cId="1686498568" sldId="1805"/>
        </pc:sldMkLst>
      </pc:sldChg>
      <pc:sldChg chg="modSp add mod">
        <pc:chgData name="Mel Musser" userId="023c3f489e987ebd" providerId="LiveId" clId="{C6EE1C11-4C3B-48D6-AE2F-5C92D211F8EB}" dt="2024-02-09T18:01:28.314" v="185" actId="1076"/>
        <pc:sldMkLst>
          <pc:docMk/>
          <pc:sldMk cId="3733375503" sldId="1806"/>
        </pc:sldMkLst>
        <pc:spChg chg="mod">
          <ac:chgData name="Mel Musser" userId="023c3f489e987ebd" providerId="LiveId" clId="{C6EE1C11-4C3B-48D6-AE2F-5C92D211F8EB}" dt="2024-02-09T18:01:28.314" v="185" actId="1076"/>
          <ac:spMkLst>
            <pc:docMk/>
            <pc:sldMk cId="3733375503" sldId="1806"/>
            <ac:spMk id="4" creationId="{C5AD5EAB-9D9B-E077-22A8-2EB63D738712}"/>
          </ac:spMkLst>
        </pc:spChg>
      </pc:sldChg>
      <pc:sldChg chg="modSp add mod">
        <pc:chgData name="Mel Musser" userId="023c3f489e987ebd" providerId="LiveId" clId="{C6EE1C11-4C3B-48D6-AE2F-5C92D211F8EB}" dt="2024-02-09T18:01:12.286" v="183" actId="1076"/>
        <pc:sldMkLst>
          <pc:docMk/>
          <pc:sldMk cId="1895888027" sldId="1807"/>
        </pc:sldMkLst>
        <pc:spChg chg="mod">
          <ac:chgData name="Mel Musser" userId="023c3f489e987ebd" providerId="LiveId" clId="{C6EE1C11-4C3B-48D6-AE2F-5C92D211F8EB}" dt="2024-02-09T18:01:12.286" v="183" actId="1076"/>
          <ac:spMkLst>
            <pc:docMk/>
            <pc:sldMk cId="1895888027" sldId="1807"/>
            <ac:spMk id="4" creationId="{9A4AAB0C-E0E7-911E-E7E3-D624CE6C159F}"/>
          </ac:spMkLst>
        </pc:spChg>
      </pc:sldChg>
      <pc:sldChg chg="modSp add mod">
        <pc:chgData name="Mel Musser" userId="023c3f489e987ebd" providerId="LiveId" clId="{C6EE1C11-4C3B-48D6-AE2F-5C92D211F8EB}" dt="2024-02-09T18:07:00.748" v="241" actId="6549"/>
        <pc:sldMkLst>
          <pc:docMk/>
          <pc:sldMk cId="1636091781" sldId="1808"/>
        </pc:sldMkLst>
        <pc:spChg chg="mod">
          <ac:chgData name="Mel Musser" userId="023c3f489e987ebd" providerId="LiveId" clId="{C6EE1C11-4C3B-48D6-AE2F-5C92D211F8EB}" dt="2024-02-09T18:07:00.748" v="241" actId="6549"/>
          <ac:spMkLst>
            <pc:docMk/>
            <pc:sldMk cId="1636091781" sldId="1808"/>
            <ac:spMk id="7" creationId="{4D65A676-4B7C-2772-E2C1-C05E19B63E96}"/>
          </ac:spMkLst>
        </pc:spChg>
      </pc:sldChg>
      <pc:sldChg chg="modSp add mod">
        <pc:chgData name="Mel Musser" userId="023c3f489e987ebd" providerId="LiveId" clId="{C6EE1C11-4C3B-48D6-AE2F-5C92D211F8EB}" dt="2024-02-09T18:07:19.646" v="244" actId="6549"/>
        <pc:sldMkLst>
          <pc:docMk/>
          <pc:sldMk cId="1554078938" sldId="1809"/>
        </pc:sldMkLst>
        <pc:spChg chg="mod">
          <ac:chgData name="Mel Musser" userId="023c3f489e987ebd" providerId="LiveId" clId="{C6EE1C11-4C3B-48D6-AE2F-5C92D211F8EB}" dt="2024-02-09T18:07:19.646" v="244" actId="6549"/>
          <ac:spMkLst>
            <pc:docMk/>
            <pc:sldMk cId="1554078938" sldId="1809"/>
            <ac:spMk id="7" creationId="{37078246-5C86-DAA3-594F-542679CF450F}"/>
          </ac:spMkLst>
        </pc:spChg>
      </pc:sldChg>
      <pc:sldChg chg="modSp add mod">
        <pc:chgData name="Mel Musser" userId="023c3f489e987ebd" providerId="LiveId" clId="{C6EE1C11-4C3B-48D6-AE2F-5C92D211F8EB}" dt="2024-02-09T18:07:33.174" v="247" actId="6549"/>
        <pc:sldMkLst>
          <pc:docMk/>
          <pc:sldMk cId="1416242568" sldId="1810"/>
        </pc:sldMkLst>
        <pc:spChg chg="mod">
          <ac:chgData name="Mel Musser" userId="023c3f489e987ebd" providerId="LiveId" clId="{C6EE1C11-4C3B-48D6-AE2F-5C92D211F8EB}" dt="2024-02-09T18:07:33.174" v="247" actId="6549"/>
          <ac:spMkLst>
            <pc:docMk/>
            <pc:sldMk cId="1416242568" sldId="1810"/>
            <ac:spMk id="7" creationId="{DA2383C6-4811-F8D7-D554-160091C4292E}"/>
          </ac:spMkLst>
        </pc:spChg>
      </pc:sldChg>
      <pc:sldChg chg="modSp add mod">
        <pc:chgData name="Mel Musser" userId="023c3f489e987ebd" providerId="LiveId" clId="{C6EE1C11-4C3B-48D6-AE2F-5C92D211F8EB}" dt="2024-02-09T18:07:46.952" v="250" actId="6549"/>
        <pc:sldMkLst>
          <pc:docMk/>
          <pc:sldMk cId="352979289" sldId="1811"/>
        </pc:sldMkLst>
        <pc:spChg chg="mod">
          <ac:chgData name="Mel Musser" userId="023c3f489e987ebd" providerId="LiveId" clId="{C6EE1C11-4C3B-48D6-AE2F-5C92D211F8EB}" dt="2024-02-09T18:07:46.952" v="250" actId="6549"/>
          <ac:spMkLst>
            <pc:docMk/>
            <pc:sldMk cId="352979289" sldId="1811"/>
            <ac:spMk id="7" creationId="{D9E2E599-B7A3-26CA-054C-1A3EBB392D0B}"/>
          </ac:spMkLst>
        </pc:spChg>
      </pc:sldChg>
      <pc:sldChg chg="modSp add mod">
        <pc:chgData name="Mel Musser" userId="023c3f489e987ebd" providerId="LiveId" clId="{C6EE1C11-4C3B-48D6-AE2F-5C92D211F8EB}" dt="2024-02-09T18:08:21.017" v="254" actId="20577"/>
        <pc:sldMkLst>
          <pc:docMk/>
          <pc:sldMk cId="461134546" sldId="1812"/>
        </pc:sldMkLst>
        <pc:spChg chg="mod">
          <ac:chgData name="Mel Musser" userId="023c3f489e987ebd" providerId="LiveId" clId="{C6EE1C11-4C3B-48D6-AE2F-5C92D211F8EB}" dt="2024-02-09T18:08:21.017" v="254" actId="20577"/>
          <ac:spMkLst>
            <pc:docMk/>
            <pc:sldMk cId="461134546" sldId="1812"/>
            <ac:spMk id="7" creationId="{C5DCEB3E-8426-D1A7-791E-E33967EF0489}"/>
          </ac:spMkLst>
        </pc:spChg>
      </pc:sldChg>
      <pc:sldChg chg="modSp add mod">
        <pc:chgData name="Mel Musser" userId="023c3f489e987ebd" providerId="LiveId" clId="{C6EE1C11-4C3B-48D6-AE2F-5C92D211F8EB}" dt="2024-02-09T18:08:37.135" v="257" actId="1076"/>
        <pc:sldMkLst>
          <pc:docMk/>
          <pc:sldMk cId="2057102572" sldId="1813"/>
        </pc:sldMkLst>
        <pc:spChg chg="mod">
          <ac:chgData name="Mel Musser" userId="023c3f489e987ebd" providerId="LiveId" clId="{C6EE1C11-4C3B-48D6-AE2F-5C92D211F8EB}" dt="2024-02-09T18:08:37.135" v="257" actId="1076"/>
          <ac:spMkLst>
            <pc:docMk/>
            <pc:sldMk cId="2057102572" sldId="1813"/>
            <ac:spMk id="7" creationId="{CC788F80-147F-0922-8BE0-150E9E25EC0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t>2/10/2024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10</a:t>
            </a:fld>
            <a:endParaRPr lang="en-US" altLang="en-US"/>
          </a:p>
        </p:txBody>
      </p:sp>
    </p:spTree>
    <p:extLst>
      <p:ext uri="{BB962C8B-B14F-4D97-AF65-F5344CB8AC3E}">
        <p14:creationId xmlns:p14="http://schemas.microsoft.com/office/powerpoint/2010/main" val="697653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7CA59-FCD9-A699-C9A9-EF9792ABC23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3687E00-FDEC-0AFA-F29B-2721D3753B75}"/>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600D0B5-49FA-2EF8-70F3-1D6FEB72C4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87DD4031-692D-372D-D4F1-8A3574A079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14</a:t>
            </a:fld>
            <a:endParaRPr lang="en-US" altLang="en-US"/>
          </a:p>
        </p:txBody>
      </p:sp>
    </p:spTree>
    <p:extLst>
      <p:ext uri="{BB962C8B-B14F-4D97-AF65-F5344CB8AC3E}">
        <p14:creationId xmlns:p14="http://schemas.microsoft.com/office/powerpoint/2010/main" val="3343741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82E6A-8848-AB42-CE51-8FAB86581A2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EF87911-03EF-9B6F-D10E-FDCAA3D252CB}"/>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D98E378-914A-4040-4384-B9815781F1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5A247A15-1B9A-D867-C20E-5D3A59F316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15</a:t>
            </a:fld>
            <a:endParaRPr lang="en-US" altLang="en-US"/>
          </a:p>
        </p:txBody>
      </p:sp>
    </p:spTree>
    <p:extLst>
      <p:ext uri="{BB962C8B-B14F-4D97-AF65-F5344CB8AC3E}">
        <p14:creationId xmlns:p14="http://schemas.microsoft.com/office/powerpoint/2010/main" val="1105891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24</a:t>
            </a:fld>
            <a:endParaRPr lang="en-US" altLang="en-US"/>
          </a:p>
        </p:txBody>
      </p:sp>
    </p:spTree>
    <p:extLst>
      <p:ext uri="{BB962C8B-B14F-4D97-AF65-F5344CB8AC3E}">
        <p14:creationId xmlns:p14="http://schemas.microsoft.com/office/powerpoint/2010/main" val="3309649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26</a:t>
            </a:fld>
            <a:endParaRPr lang="en-US" altLang="en-US"/>
          </a:p>
        </p:txBody>
      </p:sp>
    </p:spTree>
    <p:extLst>
      <p:ext uri="{BB962C8B-B14F-4D97-AF65-F5344CB8AC3E}">
        <p14:creationId xmlns:p14="http://schemas.microsoft.com/office/powerpoint/2010/main" val="3527775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74BB6-6EE4-7C4A-A024-42CC1DFF327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E40140C-70C7-43DD-3679-8432AF3884CC}"/>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90EC10E-F926-57E0-C2D7-93C27667FA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5611F558-B058-B2B6-1634-061A10CFE7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27</a:t>
            </a:fld>
            <a:endParaRPr lang="en-US" altLang="en-US"/>
          </a:p>
        </p:txBody>
      </p:sp>
    </p:spTree>
    <p:extLst>
      <p:ext uri="{BB962C8B-B14F-4D97-AF65-F5344CB8AC3E}">
        <p14:creationId xmlns:p14="http://schemas.microsoft.com/office/powerpoint/2010/main" val="413386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53534-B19F-C8E1-E631-02C5E206BE5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ABB64AB-F29E-6082-5EC4-393D5B0B5B19}"/>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2BAADA5-62A2-91A7-EE87-08A01CBD81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53A9A77D-A106-6704-8BFB-ABF7BED23D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28</a:t>
            </a:fld>
            <a:endParaRPr lang="en-US" altLang="en-US"/>
          </a:p>
        </p:txBody>
      </p:sp>
    </p:spTree>
    <p:extLst>
      <p:ext uri="{BB962C8B-B14F-4D97-AF65-F5344CB8AC3E}">
        <p14:creationId xmlns:p14="http://schemas.microsoft.com/office/powerpoint/2010/main" val="13696268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4A641-1A82-D4A0-392E-E44DBE0BE8C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40AE06E-16FE-3D06-CD3C-2FFEF95F2626}"/>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8761CA8-2A6B-7674-2FA5-4B438B2CE6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E9C0C1DA-7A4D-DA48-EF12-A42A261213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29</a:t>
            </a:fld>
            <a:endParaRPr lang="en-US" altLang="en-US"/>
          </a:p>
        </p:txBody>
      </p:sp>
    </p:spTree>
    <p:extLst>
      <p:ext uri="{BB962C8B-B14F-4D97-AF65-F5344CB8AC3E}">
        <p14:creationId xmlns:p14="http://schemas.microsoft.com/office/powerpoint/2010/main" val="1289463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0CC61-4F03-30DC-45C1-BA50502E7A0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6A7E2DC-6378-2993-36B8-601665AF9925}"/>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29CD1E9-6DD2-D63F-238F-84B0EDA381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49168A99-15B7-F704-AD32-84F93B9309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30</a:t>
            </a:fld>
            <a:endParaRPr lang="en-US" altLang="en-US"/>
          </a:p>
        </p:txBody>
      </p:sp>
    </p:spTree>
    <p:extLst>
      <p:ext uri="{BB962C8B-B14F-4D97-AF65-F5344CB8AC3E}">
        <p14:creationId xmlns:p14="http://schemas.microsoft.com/office/powerpoint/2010/main" val="18838272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37A12-0BAB-2DCD-4DC6-111DD90BCD97}"/>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1711DF2-6A4A-9FDE-F686-73D206B3BB3D}"/>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95311E1-2067-7F2D-62F2-CBAF422217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FD5859EB-5E9D-9394-005D-E6529EAEF9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31</a:t>
            </a:fld>
            <a:endParaRPr lang="en-US" altLang="en-US"/>
          </a:p>
        </p:txBody>
      </p:sp>
    </p:spTree>
    <p:extLst>
      <p:ext uri="{BB962C8B-B14F-4D97-AF65-F5344CB8AC3E}">
        <p14:creationId xmlns:p14="http://schemas.microsoft.com/office/powerpoint/2010/main" val="1459277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78926-923E-A4A4-5284-616490B98A17}"/>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1CBC45D-D43E-F918-E79A-B73C7EFD146B}"/>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1C01815-0B19-68B8-7385-E95A43859A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DC2C1EC0-9F4F-6CD9-ADBF-7EC4C782BC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32</a:t>
            </a:fld>
            <a:endParaRPr lang="en-US" altLang="en-US"/>
          </a:p>
        </p:txBody>
      </p:sp>
    </p:spTree>
    <p:extLst>
      <p:ext uri="{BB962C8B-B14F-4D97-AF65-F5344CB8AC3E}">
        <p14:creationId xmlns:p14="http://schemas.microsoft.com/office/powerpoint/2010/main" val="1629941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33</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34</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07930-043C-03C0-D7AD-C75FFA4BA14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C859A23-DB81-0F5A-A4AB-151E4146DAA1}"/>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EF9CC14-6F1B-9935-CD30-8A8005B4BA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18B2254F-90EE-E54E-98FB-FD4CF0FD09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35</a:t>
            </a:fld>
            <a:endParaRPr lang="en-US" altLang="en-US"/>
          </a:p>
        </p:txBody>
      </p:sp>
    </p:spTree>
    <p:extLst>
      <p:ext uri="{BB962C8B-B14F-4D97-AF65-F5344CB8AC3E}">
        <p14:creationId xmlns:p14="http://schemas.microsoft.com/office/powerpoint/2010/main" val="845503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5D201-7D35-4C57-049E-5AAB6568B22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1E1DC65-CA42-3AB1-BF09-5D2B8ECAAD57}"/>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4457250-804A-CC42-73D9-6CB3207975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FA84CE31-380B-4587-F135-EFE85BFFA2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36</a:t>
            </a:fld>
            <a:endParaRPr lang="en-US" altLang="en-US"/>
          </a:p>
        </p:txBody>
      </p:sp>
    </p:spTree>
    <p:extLst>
      <p:ext uri="{BB962C8B-B14F-4D97-AF65-F5344CB8AC3E}">
        <p14:creationId xmlns:p14="http://schemas.microsoft.com/office/powerpoint/2010/main" val="225400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D3C57-29D9-14F4-6D6A-39D9998C3FA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6A93F22-3354-6CA1-7CDC-69ED4AD560C1}"/>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60D16B0-B617-0D05-42FA-B0E01D332B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E2F3C87A-9447-0F77-0D66-9CABFEA328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37</a:t>
            </a:fld>
            <a:endParaRPr lang="en-US" altLang="en-US"/>
          </a:p>
        </p:txBody>
      </p:sp>
    </p:spTree>
    <p:extLst>
      <p:ext uri="{BB962C8B-B14F-4D97-AF65-F5344CB8AC3E}">
        <p14:creationId xmlns:p14="http://schemas.microsoft.com/office/powerpoint/2010/main" val="9466952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A46C9-2BBF-4F8E-DA51-58593E09245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C550C99-3904-2B7D-E3C4-C06122ABAFCB}"/>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87147BA-D45F-DE9A-2008-811D04FF3A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71326EA9-735B-E559-C726-D0B5FCD8A4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38</a:t>
            </a:fld>
            <a:endParaRPr lang="en-US" altLang="en-US"/>
          </a:p>
        </p:txBody>
      </p:sp>
    </p:spTree>
    <p:extLst>
      <p:ext uri="{BB962C8B-B14F-4D97-AF65-F5344CB8AC3E}">
        <p14:creationId xmlns:p14="http://schemas.microsoft.com/office/powerpoint/2010/main" val="18699087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359F0-AE68-C683-D84C-A4CED49B0DA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2333F8A-3949-6815-73CB-5DBF87DA3C72}"/>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9416996-74C8-9D2A-3251-3A334F5E49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0489F340-413A-2B2C-D20E-023AABE672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39</a:t>
            </a:fld>
            <a:endParaRPr lang="en-US" altLang="en-US"/>
          </a:p>
        </p:txBody>
      </p:sp>
    </p:spTree>
    <p:extLst>
      <p:ext uri="{BB962C8B-B14F-4D97-AF65-F5344CB8AC3E}">
        <p14:creationId xmlns:p14="http://schemas.microsoft.com/office/powerpoint/2010/main" val="1510925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43927-36F6-3703-C8BD-C81F5D52FE0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B2D7AD8-1F53-867F-6734-B0607FF269D2}"/>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A380AF8-4D38-5328-8CEC-F1A757DD88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34568BCC-B57C-89B3-97FB-30BFEF9254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40</a:t>
            </a:fld>
            <a:endParaRPr lang="en-US" altLang="en-US"/>
          </a:p>
        </p:txBody>
      </p:sp>
    </p:spTree>
    <p:extLst>
      <p:ext uri="{BB962C8B-B14F-4D97-AF65-F5344CB8AC3E}">
        <p14:creationId xmlns:p14="http://schemas.microsoft.com/office/powerpoint/2010/main" val="7752702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3342C-9424-9567-7878-3F3F0CB3CB5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B49E490-603F-98B4-B579-406F47979D06}"/>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8720B2A-FC4F-E785-8929-074E2366F7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AD53521D-84E8-1EED-26AD-69BE4D4A96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41</a:t>
            </a:fld>
            <a:endParaRPr lang="en-US" altLang="en-US"/>
          </a:p>
        </p:txBody>
      </p:sp>
    </p:spTree>
    <p:extLst>
      <p:ext uri="{BB962C8B-B14F-4D97-AF65-F5344CB8AC3E}">
        <p14:creationId xmlns:p14="http://schemas.microsoft.com/office/powerpoint/2010/main" val="4270726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DE7A1-C30C-A51C-637E-8026C03BF71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386B3FF-0CC2-DD61-E10C-56CA8017E515}"/>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75EA036-3DE4-7365-F7BB-01DB47FC68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1216D805-B3B7-87FE-4F55-B5555FE420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42</a:t>
            </a:fld>
            <a:endParaRPr lang="en-US" altLang="en-US"/>
          </a:p>
        </p:txBody>
      </p:sp>
    </p:spTree>
    <p:extLst>
      <p:ext uri="{BB962C8B-B14F-4D97-AF65-F5344CB8AC3E}">
        <p14:creationId xmlns:p14="http://schemas.microsoft.com/office/powerpoint/2010/main" val="15060932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5B4C3-C31C-9758-5116-AEAD05C8481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623309C-0316-E11B-F8C6-5E5F6361BB4B}"/>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81333C5-6057-4A8A-5B9F-D709AAC714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E857750F-EC32-E3F7-353E-3D85F15AEB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43</a:t>
            </a:fld>
            <a:endParaRPr lang="en-US" altLang="en-US"/>
          </a:p>
        </p:txBody>
      </p:sp>
    </p:spTree>
    <p:extLst>
      <p:ext uri="{BB962C8B-B14F-4D97-AF65-F5344CB8AC3E}">
        <p14:creationId xmlns:p14="http://schemas.microsoft.com/office/powerpoint/2010/main" val="24573865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C2E7160-5CF9-415B-9465-96C8C5BE548E}" type="slidenum">
              <a:rPr lang="en-US" smtClean="0"/>
              <a:t>58</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59</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60</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74</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76</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5</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50AA7-0092-EF82-8E40-262C424C227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12B394A-BCDB-CDA6-68AB-D667D923ED42}"/>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DBB7E78-84D2-FC8E-AAB5-F526081FE8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6A89D9A0-967D-F7CA-8070-E5A4E3A47B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4464007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21416-CC67-B137-7EEC-78F44DC26C6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DDC2897-DC0D-1AF0-5F17-55D3239AE0F1}"/>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5385AE7-9266-232C-92E6-0E3E8F5801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623A463C-8DA5-2BD7-5AD8-CB1266A938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6323824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1DB9F-3D83-7F62-C12C-2E44F9BD319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F9D4C0F-7D44-5479-D731-F8E95FB3A36C}"/>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A02412F-9AA6-E806-F035-CDE4C3A337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72A53863-37E5-AA78-1A50-03E2036ACB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14693393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C75F8-C625-0391-68B7-68C0B982536F}"/>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D14E7F2-B235-3B25-134E-D634B96A9883}"/>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139FF2D-35EE-4A0C-845A-61B4A4E257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0E304FE9-CE0D-96FA-AB7E-730A919F5E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8083529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E4433-5DE2-8481-463D-C59039965FB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981A09F-0722-2F23-7DEF-409BDB8D4849}"/>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C49437C-D118-5794-12F8-0C1486811F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EB525A70-2FB3-1890-38BD-F5014BC0A1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16463464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EB410-5275-CF41-B735-032802A6F98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B2210F8-A2F9-B778-F590-0FA59578C6FD}"/>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F0FB899-EBA8-4F06-B403-F81A0ED04F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2EEF6FBF-189E-FF46-95D7-EBB3C46D0E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9380410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49917-6C3C-8088-C58A-ECD24081225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AE2E307-8D6F-972A-2CAA-556C825DDAC3}"/>
              </a:ext>
            </a:extLst>
          </p:cNvPr>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0B42E32-CFAC-0AE4-B3A9-A847F48987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8EA0839D-11E1-06FC-A433-CA394935B0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590364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C9356E4-27AD-40F7-AE7B-F0C5F6126A42}" type="datetime1">
              <a:rPr lang="en-US" altLang="en-US"/>
              <a:t>2/10/2024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397A87-0474-415B-9E76-F9B90C9D06B5}"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AD432DC-7562-4F74-95D6-8254A40CF065}" type="datetime1">
              <a:rPr lang="en-US" altLang="en-US"/>
              <a:t>2/10/2024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B85B71-AAF5-4137-BC24-D12689B218BF}"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718D24A-BBE5-4F4A-8F8D-5B195E6CDFB3}" type="datetime1">
              <a:rPr lang="en-US" altLang="en-US"/>
              <a:t>2/10/2024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E9AA58-3ABE-402A-96F4-A4419A580E4C}"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2A6DD66-0A80-4921-9D90-60F3DC78FD3C}" type="datetime1">
              <a:rPr lang="en-US" altLang="en-US"/>
              <a:t>2/10/2024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3A0D83-D2C9-471C-B8DD-EAE77C2D611F}"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C99B86-44DF-4112-840D-BC383EC739D9}" type="datetime1">
              <a:rPr lang="en-US" altLang="en-US"/>
              <a:t>2/10/2024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ED5FB4-4543-4D96-867A-388829449B21}" type="slidenum">
              <a:rPr lang="en-US" altLang="en-US"/>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E45280E-4A6C-45E7-BC5D-1D1AE4A1B455}" type="datetime1">
              <a:rPr lang="en-US" altLang="en-US"/>
              <a:t>2/10/2024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80D466-9594-4CEE-BBA4-B6C4831EFF3A}" type="slidenum">
              <a:rPr lang="en-US" altLang="en-US"/>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82D7E7-3F0C-4169-B664-7347E4773394}" type="datetime1">
              <a:rPr lang="en-US" altLang="en-US"/>
              <a:t>2/10/2024</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B140BE0-8C60-4AEA-9015-4C55A5E14900}"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59CAA28-9504-4167-A3A9-57AB0BE1B178}" type="datetime1">
              <a:rPr lang="en-US" altLang="en-US"/>
              <a:t>2/10/2024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8C76FF-C2DD-45E7-9CE4-1808F249419A}"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92F1E1-63B9-4DB7-9686-C42525AD25E5}" type="datetime1">
              <a:rPr lang="en-US" altLang="en-US"/>
              <a:t>2/10/2024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DD6F0C9-3BAC-40B5-BDF0-49A6A5B4F47A}"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F4A008-4B43-4407-A57C-CEB6CF1FD35F}" type="datetime1">
              <a:rPr lang="en-US" altLang="en-US"/>
              <a:t>2/10/2024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083B56-AADD-4F8B-A45E-B28A2398FFC7}"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8923E2-12CC-4975-AB8E-6A7692514269}" type="datetime1">
              <a:rPr lang="en-US" altLang="en-US"/>
              <a:t>2/10/2024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A9DF7C-AD2E-4CA8-88D8-FAA2EEA26440}"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0" y="0"/>
            <a:ext cx="9144000" cy="6857999"/>
          </a:xfrm>
          <a:prstGeom prst="rect">
            <a:avLst/>
          </a:prstGeom>
        </p:spPr>
      </p:pic>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dirty="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lstStyle>
            <a:lvl1pPr eaLnBrk="1" hangingPunct="1">
              <a:defRPr sz="1200">
                <a:solidFill>
                  <a:srgbClr val="898989"/>
                </a:solidFill>
              </a:defRPr>
            </a:lvl1pPr>
          </a:lstStyle>
          <a:p>
            <a:pPr>
              <a:defRPr/>
            </a:pPr>
            <a:fld id="{A0738838-4164-4279-AAC8-48DFFEA39D8B}" type="datetime1">
              <a:rPr lang="en-US" altLang="en-US"/>
              <a:t>2/10/2024</a:t>
            </a:fld>
            <a:endParaRPr lang="en-US"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ea typeface="+mn-ea"/>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9E2C5CCA-394F-4F6E-8976-0BE5ECB64D97}"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4772114" y="3269884"/>
            <a:ext cx="4371886" cy="733999"/>
          </a:xfrm>
        </p:spPr>
        <p:txBody>
          <a:bodyPr/>
          <a:lstStyle/>
          <a:p>
            <a:pPr algn="ctr" eaLnBrk="1" hangingPunct="1"/>
            <a:r>
              <a:rPr lang="en-US" altLang="en-US" sz="3200" dirty="0">
                <a:latin typeface="Arial Rounded MT Bold" panose="020F0704030504030204" pitchFamily="34" charset="0"/>
              </a:rPr>
              <a:t>February 11, 2024</a:t>
            </a:r>
          </a:p>
        </p:txBody>
      </p:sp>
      <p:sp>
        <p:nvSpPr>
          <p:cNvPr id="4" name="Title 1"/>
          <p:cNvSpPr txBox="1"/>
          <p:nvPr/>
        </p:nvSpPr>
        <p:spPr bwMode="auto">
          <a:xfrm>
            <a:off x="4772114" y="312156"/>
            <a:ext cx="4371885" cy="7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WELCOME!</a:t>
            </a:r>
          </a:p>
        </p:txBody>
      </p:sp>
      <p:sp>
        <p:nvSpPr>
          <p:cNvPr id="5" name="Title 1">
            <a:extLst>
              <a:ext uri="{FF2B5EF4-FFF2-40B4-BE49-F238E27FC236}">
                <a16:creationId xmlns:a16="http://schemas.microsoft.com/office/drawing/2014/main" id="{9D220736-152B-D12A-05D8-08F2EB5AEF4F}"/>
              </a:ext>
            </a:extLst>
          </p:cNvPr>
          <p:cNvSpPr txBox="1"/>
          <p:nvPr/>
        </p:nvSpPr>
        <p:spPr bwMode="auto">
          <a:xfrm>
            <a:off x="4772115" y="1865239"/>
            <a:ext cx="4371885" cy="116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3600" dirty="0">
                <a:latin typeface="Arial Rounded MT Bold" panose="020F0704030504030204" pitchFamily="34" charset="0"/>
              </a:rPr>
              <a:t>Trinity</a:t>
            </a:r>
          </a:p>
          <a:p>
            <a:pPr algn="ctr" defTabSz="914400" eaLnBrk="1" hangingPunct="1"/>
            <a:r>
              <a:rPr lang="en-US" altLang="en-US" sz="3600" dirty="0">
                <a:latin typeface="Arial Rounded MT Bold" panose="020F0704030504030204" pitchFamily="34" charset="0"/>
              </a:rPr>
              <a:t>Lutheran Church</a:t>
            </a:r>
          </a:p>
        </p:txBody>
      </p:sp>
      <p:pic>
        <p:nvPicPr>
          <p:cNvPr id="7" name="Picture 6">
            <a:extLst>
              <a:ext uri="{FF2B5EF4-FFF2-40B4-BE49-F238E27FC236}">
                <a16:creationId xmlns:a16="http://schemas.microsoft.com/office/drawing/2014/main" id="{168CC9A8-9E60-E453-9F4A-55D49EB7580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451" b="99516" l="3130" r="97765">
                        <a14:foregroundMark x1="23547" y1="36034" x2="37258" y2="29262"/>
                        <a14:foregroundMark x1="37258" y1="29262" x2="50522" y2="31076"/>
                        <a14:foregroundMark x1="50522" y1="31076" x2="62742" y2="29625"/>
                        <a14:foregroundMark x1="62742" y1="29625" x2="70492" y2="36397"/>
                        <a14:foregroundMark x1="3130" y1="83918" x2="6110" y2="83797"/>
                        <a14:foregroundMark x1="12072" y1="86699" x2="11028" y2="90931"/>
                        <a14:foregroundMark x1="24292" y1="88150" x2="23398" y2="91657"/>
                        <a14:foregroundMark x1="33681" y1="88634" x2="35469" y2="89843"/>
                        <a14:foregroundMark x1="40089" y1="93229" x2="40089" y2="93229"/>
                        <a14:foregroundMark x1="44113" y1="87062" x2="43815" y2="90206"/>
                        <a14:foregroundMark x1="48286" y1="87787" x2="48137" y2="88634"/>
                        <a14:foregroundMark x1="47243" y1="96010" x2="51118" y2="96614"/>
                        <a14:foregroundMark x1="56185" y1="87908" x2="56632" y2="89843"/>
                        <a14:foregroundMark x1="65127" y1="88150" x2="64978" y2="90447"/>
                        <a14:foregroundMark x1="78241" y1="85973" x2="78539" y2="87908"/>
                        <a14:foregroundMark x1="82116" y1="87183" x2="82116" y2="89238"/>
                        <a14:foregroundMark x1="81967" y1="84160" x2="81967" y2="84160"/>
                        <a14:foregroundMark x1="85395" y1="88392" x2="85991" y2="89964"/>
                        <a14:foregroundMark x1="94337" y1="87545" x2="94337" y2="90810"/>
                        <a14:foregroundMark x1="58867" y1="96856" x2="59911" y2="97219"/>
                        <a14:foregroundMark x1="60656" y1="99033" x2="57973" y2="99154"/>
                        <a14:foregroundMark x1="58271" y1="96614" x2="60507" y2="95647"/>
                        <a14:foregroundMark x1="65127" y1="96856" x2="68852" y2="95405"/>
                        <a14:foregroundMark x1="72429" y1="96614" x2="73323" y2="99758"/>
                        <a14:foregroundMark x1="76602" y1="95768" x2="76602" y2="99879"/>
                        <a14:foregroundMark x1="80626" y1="96010" x2="81967" y2="99879"/>
                        <a14:foregroundMark x1="88674" y1="96252" x2="86587" y2="99879"/>
                        <a14:foregroundMark x1="95678" y1="96010" x2="97765" y2="99274"/>
                        <a14:foregroundMark x1="94337" y1="95647" x2="95827" y2="96735"/>
                        <a14:foregroundMark x1="89270" y1="96493" x2="91952" y2="99637"/>
                        <a14:foregroundMark x1="76602" y1="95163" x2="76602" y2="95163"/>
                        <a14:foregroundMark x1="15946" y1="61185" x2="23696" y2="65780"/>
                        <a14:foregroundMark x1="27571" y1="67231" x2="34724" y2="64692"/>
                        <a14:foregroundMark x1="52906" y1="66143" x2="67511" y2="63241"/>
                        <a14:foregroundMark x1="67511" y1="63241" x2="67660" y2="65175"/>
                        <a14:foregroundMark x1="73472" y1="68198" x2="82712" y2="68319"/>
                        <a14:foregroundMark x1="79881" y1="74970" x2="86438" y2="74244"/>
                        <a14:foregroundMark x1="85842" y1="71100" x2="84054" y2="65659"/>
                        <a14:foregroundMark x1="11028" y1="62152" x2="19225" y2="72310"/>
                        <a14:foregroundMark x1="19225" y1="72310" x2="19225" y2="72310"/>
                        <a14:foregroundMark x1="21908" y1="74244" x2="32340" y2="77025"/>
                        <a14:foregroundMark x1="33830" y1="76784" x2="45156" y2="80411"/>
                        <a14:foregroundMark x1="19374" y1="72430" x2="27571" y2="74486"/>
                        <a14:foregroundMark x1="43964" y1="2418" x2="43666" y2="7618"/>
                        <a14:foregroundMark x1="47690" y1="1451" x2="47243" y2="6651"/>
                        <a14:foregroundMark x1="56483" y1="2177" x2="54396" y2="6167"/>
                        <a14:foregroundMark x1="59762" y1="3265" x2="59314" y2="4474"/>
                        <a14:foregroundMark x1="64232" y1="6651" x2="55738" y2="7981"/>
                        <a14:foregroundMark x1="67809" y1="9190" x2="67809" y2="9190"/>
                        <a14:foregroundMark x1="67362" y1="9311" x2="59463" y2="11850"/>
                        <a14:foregroundMark x1="64829" y1="13906" x2="75112" y2="13422"/>
                        <a14:foregroundMark x1="70045" y1="18017" x2="76155" y2="19105"/>
                        <a14:foregroundMark x1="69747" y1="22612" x2="72280" y2="22854"/>
                        <a14:foregroundMark x1="72429" y1="47521" x2="74814" y2="49940"/>
                        <a14:foregroundMark x1="70045" y1="53688" x2="71684" y2="57437"/>
                        <a14:foregroundMark x1="28316" y1="51149" x2="26975" y2="53688"/>
                        <a14:foregroundMark x1="24292" y1="47521" x2="19821" y2="51391"/>
                        <a14:foregroundMark x1="35917" y1="5079" x2="39493" y2="8102"/>
                        <a14:foregroundMark x1="29806" y1="6409" x2="32936" y2="7981"/>
                        <a14:foregroundMark x1="32787" y1="7134" x2="37109" y2="10520"/>
                        <a14:foregroundMark x1="28465" y1="10641" x2="38003" y2="12817"/>
                        <a14:foregroundMark x1="23547" y1="14027" x2="36662" y2="14994"/>
                        <a14:foregroundMark x1="26379" y1="18863" x2="38152" y2="18017"/>
                        <a14:foregroundMark x1="38152" y1="18017" x2="30551" y2="17170"/>
                        <a14:foregroundMark x1="20119" y1="26119" x2="28465" y2="23700"/>
                      </a14:backgroundRemoval>
                    </a14:imgEffect>
                  </a14:imgLayer>
                </a14:imgProps>
              </a:ext>
            </a:extLst>
          </a:blip>
          <a:stretch>
            <a:fillRect/>
          </a:stretch>
        </p:blipFill>
        <p:spPr>
          <a:xfrm>
            <a:off x="118228" y="269085"/>
            <a:ext cx="4569777" cy="5632198"/>
          </a:xfrm>
          <a:prstGeom prst="rect">
            <a:avLst/>
          </a:prstGeom>
        </p:spPr>
      </p:pic>
      <p:pic>
        <p:nvPicPr>
          <p:cNvPr id="3" name="Picture 2" descr="A qr code with green leaves&#10;&#10;Description automatically generated">
            <a:extLst>
              <a:ext uri="{FF2B5EF4-FFF2-40B4-BE49-F238E27FC236}">
                <a16:creationId xmlns:a16="http://schemas.microsoft.com/office/drawing/2014/main" id="{39731C50-6193-B812-3CDC-09C5573FF405}"/>
              </a:ext>
            </a:extLst>
          </p:cNvPr>
          <p:cNvPicPr>
            <a:picLocks noChangeAspect="1"/>
          </p:cNvPicPr>
          <p:nvPr/>
        </p:nvPicPr>
        <p:blipFill>
          <a:blip r:embed="rId5"/>
          <a:stretch>
            <a:fillRect/>
          </a:stretch>
        </p:blipFill>
        <p:spPr>
          <a:xfrm>
            <a:off x="5373278" y="4156464"/>
            <a:ext cx="2592371" cy="259237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1123735" y="1956756"/>
            <a:ext cx="6820329" cy="2416302"/>
          </a:xfrm>
          <a:prstGeom prst="rect">
            <a:avLst/>
          </a:prstGeom>
        </p:spPr>
        <p:txBody>
          <a:bodyPr wrap="square">
            <a:spAutoFit/>
          </a:bodyPr>
          <a:lstStyle/>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Forgive us our sins and lead us back onto the path you have trod for the sake of others.</a:t>
            </a:r>
            <a:endParaRPr lang="en-US" sz="4000" b="1"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28099203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896492" y="1316801"/>
            <a:ext cx="7351015" cy="3876510"/>
          </a:xfrm>
          <a:prstGeom prst="rect">
            <a:avLst/>
          </a:prstGeom>
        </p:spPr>
        <p:txBody>
          <a:bodyPr wrap="square">
            <a:spAutoFit/>
          </a:bodyPr>
          <a:lstStyle/>
          <a:p>
            <a:pPr marL="682625" marR="0" indent="-682625">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In Christ, God meets us where we are and as we are and for his sake, God makes us whole and holy. </a:t>
            </a:r>
            <a:r>
              <a:rPr lang="en-US" sz="3200" dirty="0">
                <a:solidFill>
                  <a:srgbClr val="C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en-US" sz="3200" dirty="0">
                <a:solidFill>
                  <a:srgbClr val="000000"/>
                </a:solidFill>
                <a:latin typeface="Arial Rounded MT Bold" panose="020F0704030504030204" pitchFamily="34" charset="0"/>
                <a:ea typeface="Times New Roman" panose="02020603050405020304" pitchFamily="18" charset="0"/>
              </a:rPr>
              <a:t>  Go forth to follow Jesus in the knowledge that your sins are forgiven. </a:t>
            </a:r>
          </a:p>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Amen.</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722125" y="741392"/>
            <a:ext cx="4189863" cy="684800"/>
          </a:xfrm>
        </p:spPr>
        <p:txBody>
          <a:bodyPr vert="horz" lIns="91440" tIns="45720" rIns="91440" bIns="45720" rtlCol="0" anchor="b">
            <a:normAutofit/>
          </a:bodyPr>
          <a:lstStyle/>
          <a:p>
            <a:pPr algn="ctr" eaLnBrk="1" hangingPunct="1"/>
            <a:r>
              <a:rPr lang="en-US" sz="3600" dirty="0">
                <a:ea typeface="+mj-ea"/>
                <a:cs typeface="+mj-cs"/>
              </a:rPr>
              <a:t>Gathering Song</a:t>
            </a:r>
          </a:p>
        </p:txBody>
      </p:sp>
      <p:pic>
        <p:nvPicPr>
          <p:cNvPr id="5" name="Picture 4">
            <a:extLst>
              <a:ext uri="{FF2B5EF4-FFF2-40B4-BE49-F238E27FC236}">
                <a16:creationId xmlns:a16="http://schemas.microsoft.com/office/drawing/2014/main" id="{95FDD271-5FF1-EC9D-55F7-2E8028AB0952}"/>
              </a:ext>
            </a:extLst>
          </p:cNvPr>
          <p:cNvPicPr>
            <a:picLocks noChangeAspect="1"/>
          </p:cNvPicPr>
          <p:nvPr/>
        </p:nvPicPr>
        <p:blipFill rotWithShape="1">
          <a:blip r:embed="rId3"/>
          <a:srcRect l="5188" r="832" b="-1"/>
          <a:stretch/>
        </p:blipFill>
        <p:spPr>
          <a:xfrm>
            <a:off x="20" y="10"/>
            <a:ext cx="4571980" cy="6857990"/>
          </a:xfrm>
          <a:prstGeom prst="rect">
            <a:avLst/>
          </a:prstGeom>
        </p:spPr>
      </p:pic>
      <p:grpSp>
        <p:nvGrpSpPr>
          <p:cNvPr id="7" name="Group 6">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2521" cy="6858000"/>
            <a:chOff x="12068638" y="0"/>
            <a:chExt cx="123362" cy="6858000"/>
          </a:xfrm>
        </p:grpSpPr>
        <p:sp>
          <p:nvSpPr>
            <p:cNvPr id="11" name="Rectangle 10">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4790364" y="2533475"/>
            <a:ext cx="4189863" cy="2297831"/>
          </a:xfrm>
          <a:prstGeom prst="rect">
            <a:avLst/>
          </a:prstGeom>
        </p:spPr>
        <p:txBody>
          <a:bodyPr vert="horz" lIns="91440" tIns="45720" rIns="91440" bIns="45720" rtlCol="0" anchor="t">
            <a:normAutofit/>
          </a:bodyPr>
          <a:lstStyle/>
          <a:p>
            <a:pPr marR="0" lvl="0" algn="ctr" defTabSz="914400" eaLnBrk="1" hangingPunct="1">
              <a:lnSpc>
                <a:spcPct val="90000"/>
              </a:lnSpc>
              <a:spcBef>
                <a:spcPts val="0"/>
              </a:spcBef>
              <a:spcAft>
                <a:spcPts val="600"/>
              </a:spcAft>
            </a:pPr>
            <a:r>
              <a:rPr lang="en-US" sz="3600" dirty="0">
                <a:latin typeface="Arial Rounded MT Bold" panose="020F0704030504030204" pitchFamily="34" charset="0"/>
                <a:ea typeface="+mn-ea"/>
              </a:rPr>
              <a:t>“How Good Lord To Be Here”</a:t>
            </a:r>
          </a:p>
          <a:p>
            <a:pPr marR="0" lvl="0" algn="ctr" defTabSz="914400" eaLnBrk="1" hangingPunct="1">
              <a:lnSpc>
                <a:spcPct val="90000"/>
              </a:lnSpc>
              <a:spcBef>
                <a:spcPts val="0"/>
              </a:spcBef>
              <a:spcAft>
                <a:spcPts val="600"/>
              </a:spcAft>
            </a:pPr>
            <a:endParaRPr lang="en-US" sz="3600" dirty="0">
              <a:latin typeface="Arial Rounded MT Bold" panose="020F0704030504030204" pitchFamily="34" charset="0"/>
              <a:ea typeface="+mn-ea"/>
            </a:endParaRPr>
          </a:p>
          <a:p>
            <a:pPr marR="0" lvl="0" algn="ctr" defTabSz="914400" eaLnBrk="1" hangingPunct="1">
              <a:lnSpc>
                <a:spcPct val="90000"/>
              </a:lnSpc>
              <a:spcBef>
                <a:spcPts val="0"/>
              </a:spcBef>
              <a:spcAft>
                <a:spcPts val="600"/>
              </a:spcAft>
            </a:pPr>
            <a:r>
              <a:rPr lang="en-US" sz="3600" dirty="0">
                <a:latin typeface="Arial Rounded MT Bold" panose="020F0704030504030204" pitchFamily="34" charset="0"/>
                <a:ea typeface="+mn-ea"/>
              </a:rPr>
              <a:t>LBW 89</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3675"/>
            <a:ext cx="9143998" cy="577338"/>
          </a:xfrm>
          <a:prstGeom prst="rect">
            <a:avLst/>
          </a:prstGeom>
        </p:spPr>
        <p:txBody>
          <a:bodyPr wrap="square">
            <a:spAutoFit/>
          </a:bodyPr>
          <a:lstStyle/>
          <a:p>
            <a:pPr marL="225425" marR="0" lvl="0" indent="-225425">
              <a:lnSpc>
                <a:spcPct val="107000"/>
              </a:lnSpc>
              <a:spcBef>
                <a:spcPts val="0"/>
              </a:spcBef>
              <a:spcAft>
                <a:spcPts val="600"/>
              </a:spcAft>
              <a:buFont typeface="Symbol" panose="05050102010706020507" pitchFamily="18" charset="2"/>
              <a:buChar char="*"/>
            </a:pPr>
            <a:r>
              <a:rPr lang="en-US" sz="2800" dirty="0">
                <a:solidFill>
                  <a:srgbClr val="000000"/>
                </a:solidFill>
                <a:latin typeface="Arial Rounded MT Bold" panose="020F0704030504030204" pitchFamily="34" charset="0"/>
                <a:ea typeface="Calibri" panose="020F0502020204030204" pitchFamily="34" charset="0"/>
              </a:rPr>
              <a:t>  </a:t>
            </a:r>
            <a:r>
              <a:rPr lang="en-US" sz="3200" dirty="0">
                <a:solidFill>
                  <a:srgbClr val="000000"/>
                </a:solidFill>
                <a:latin typeface="Arial Rounded MT Bold" panose="020F0704030504030204" pitchFamily="34" charset="0"/>
                <a:ea typeface="Calibri" panose="020F0502020204030204" pitchFamily="34" charset="0"/>
              </a:rPr>
              <a:t>“How Good Lord To Be Here”          LBW 89</a:t>
            </a:r>
          </a:p>
        </p:txBody>
      </p:sp>
      <p:sp>
        <p:nvSpPr>
          <p:cNvPr id="4" name="TextBox 3">
            <a:extLst>
              <a:ext uri="{FF2B5EF4-FFF2-40B4-BE49-F238E27FC236}">
                <a16:creationId xmlns:a16="http://schemas.microsoft.com/office/drawing/2014/main" id="{3BF19817-2B88-1DA1-6C73-A4C27AA6CE3B}"/>
              </a:ext>
            </a:extLst>
          </p:cNvPr>
          <p:cNvSpPr txBox="1"/>
          <p:nvPr/>
        </p:nvSpPr>
        <p:spPr>
          <a:xfrm>
            <a:off x="209007" y="1027611"/>
            <a:ext cx="8830490" cy="5078313"/>
          </a:xfrm>
          <a:prstGeom prst="rect">
            <a:avLst/>
          </a:prstGeom>
          <a:noFill/>
        </p:spPr>
        <p:txBody>
          <a:bodyPr wrap="square">
            <a:spAutoFit/>
          </a:bodyPr>
          <a:lstStyle/>
          <a:p>
            <a:pPr marL="400050" marR="0" indent="-400050">
              <a:spcBef>
                <a:spcPts val="0"/>
              </a:spcBef>
              <a:spcAft>
                <a:spcPts val="0"/>
              </a:spcAft>
            </a:pPr>
            <a:r>
              <a:rPr lang="en-US" sz="3600" dirty="0">
                <a:effectLst/>
                <a:latin typeface="Arial Rounded MT Bold" panose="020F0704030504030204" pitchFamily="34" charset="0"/>
                <a:ea typeface="MS Mincho" panose="020B0400000000000000" pitchFamily="49" charset="-128"/>
              </a:rPr>
              <a:t>1	How good, Lord, to be here!</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B0400000000000000" pitchFamily="49" charset="-128"/>
              </a:rPr>
              <a:t>	Your glory fills the night;</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B0400000000000000" pitchFamily="49" charset="-128"/>
              </a:rPr>
              <a:t>	your face and garments, like the sun,</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B0400000000000000" pitchFamily="49" charset="-128"/>
              </a:rPr>
              <a:t>	shine with unborrowed light.</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B0400000000000000" pitchFamily="49" charset="-128"/>
              </a:rPr>
              <a:t> </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B0400000000000000" pitchFamily="49" charset="-128"/>
              </a:rPr>
              <a:t>2	How good, Lord, to be here!</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B0400000000000000" pitchFamily="49" charset="-128"/>
              </a:rPr>
              <a:t>	your beauty to behold</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B0400000000000000" pitchFamily="49" charset="-128"/>
              </a:rPr>
              <a:t>	where Moses and Elijah stand,</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B0400000000000000" pitchFamily="49" charset="-128"/>
              </a:rPr>
              <a:t>	your messengers of old.</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B82E0-03AD-9F65-2214-90941C2208E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F4AC1A0-9C38-CF93-17D7-34E6B09733FE}"/>
              </a:ext>
            </a:extLst>
          </p:cNvPr>
          <p:cNvSpPr/>
          <p:nvPr/>
        </p:nvSpPr>
        <p:spPr>
          <a:xfrm>
            <a:off x="1" y="3675"/>
            <a:ext cx="9143998" cy="577338"/>
          </a:xfrm>
          <a:prstGeom prst="rect">
            <a:avLst/>
          </a:prstGeom>
        </p:spPr>
        <p:txBody>
          <a:bodyPr wrap="square">
            <a:spAutoFit/>
          </a:bodyPr>
          <a:lstStyle/>
          <a:p>
            <a:pPr marL="225425" marR="0" lvl="0" indent="-225425">
              <a:lnSpc>
                <a:spcPct val="107000"/>
              </a:lnSpc>
              <a:spcBef>
                <a:spcPts val="0"/>
              </a:spcBef>
              <a:spcAft>
                <a:spcPts val="600"/>
              </a:spcAft>
              <a:buFont typeface="Symbol" panose="05050102010706020507" pitchFamily="18" charset="2"/>
              <a:buChar char="*"/>
            </a:pPr>
            <a:r>
              <a:rPr lang="en-US" sz="2800" dirty="0">
                <a:solidFill>
                  <a:srgbClr val="000000"/>
                </a:solidFill>
                <a:latin typeface="Arial Rounded MT Bold" panose="020F0704030504030204" pitchFamily="34" charset="0"/>
                <a:ea typeface="Calibri" panose="020F0502020204030204" pitchFamily="34" charset="0"/>
              </a:rPr>
              <a:t>  </a:t>
            </a:r>
            <a:r>
              <a:rPr lang="en-US" sz="3200" dirty="0">
                <a:solidFill>
                  <a:srgbClr val="000000"/>
                </a:solidFill>
                <a:latin typeface="Arial Rounded MT Bold" panose="020F0704030504030204" pitchFamily="34" charset="0"/>
                <a:ea typeface="Calibri" panose="020F0502020204030204" pitchFamily="34" charset="0"/>
              </a:rPr>
              <a:t>“How Good Lord To Be Here”          LBW 89</a:t>
            </a:r>
          </a:p>
        </p:txBody>
      </p:sp>
      <p:sp>
        <p:nvSpPr>
          <p:cNvPr id="4" name="TextBox 3">
            <a:extLst>
              <a:ext uri="{FF2B5EF4-FFF2-40B4-BE49-F238E27FC236}">
                <a16:creationId xmlns:a16="http://schemas.microsoft.com/office/drawing/2014/main" id="{C5AD5EAB-9D9B-E077-22A8-2EB63D738712}"/>
              </a:ext>
            </a:extLst>
          </p:cNvPr>
          <p:cNvSpPr txBox="1"/>
          <p:nvPr/>
        </p:nvSpPr>
        <p:spPr>
          <a:xfrm>
            <a:off x="766355" y="1004143"/>
            <a:ext cx="7611290" cy="5078313"/>
          </a:xfrm>
          <a:prstGeom prst="rect">
            <a:avLst/>
          </a:prstGeom>
          <a:noFill/>
        </p:spPr>
        <p:txBody>
          <a:bodyPr wrap="square">
            <a:spAutoFit/>
          </a:bodyPr>
          <a:lstStyle/>
          <a:p>
            <a:pPr marL="400050" marR="0" indent="-400050">
              <a:spcBef>
                <a:spcPts val="0"/>
              </a:spcBef>
              <a:spcAft>
                <a:spcPts val="0"/>
              </a:spcAft>
            </a:pPr>
            <a:r>
              <a:rPr lang="en-US" sz="3600" dirty="0">
                <a:effectLst/>
                <a:latin typeface="Arial Rounded MT Bold" panose="020F0704030504030204" pitchFamily="34" charset="0"/>
                <a:ea typeface="MS Mincho" panose="020B0400000000000000" pitchFamily="49" charset="-128"/>
              </a:rPr>
              <a:t>3	Fulfiller of the past</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B0400000000000000" pitchFamily="49" charset="-128"/>
              </a:rPr>
              <a:t>	and hope of things to be,</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B0400000000000000" pitchFamily="49" charset="-128"/>
              </a:rPr>
              <a:t>	we hail your body glorified</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B0400000000000000" pitchFamily="49" charset="-128"/>
              </a:rPr>
              <a:t>	and our redemption see.</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B0400000000000000" pitchFamily="49" charset="-128"/>
              </a:rPr>
              <a:t> </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2743200" algn="ctr"/>
                <a:tab pos="5486400" algn="r"/>
                <a:tab pos="457200" algn="l"/>
              </a:tabLst>
            </a:pPr>
            <a:r>
              <a:rPr lang="en-US" sz="3600" dirty="0">
                <a:effectLst/>
                <a:latin typeface="Arial Rounded MT Bold" panose="020F0704030504030204" pitchFamily="34" charset="0"/>
                <a:ea typeface="MS Mincho" panose="020B0400000000000000" pitchFamily="49" charset="-128"/>
              </a:rPr>
              <a:t>4	Before we taste of death,</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B0400000000000000" pitchFamily="49" charset="-128"/>
              </a:rPr>
              <a:t>	we see your kingdom come;</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B0400000000000000" pitchFamily="49" charset="-128"/>
              </a:rPr>
              <a:t>	we long to hold the vision bright</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B0400000000000000" pitchFamily="49" charset="-128"/>
              </a:rPr>
              <a:t>	and make this hill our home.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733375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E5645-36F2-14C9-9EA5-5854B123149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5DF4194-A5D3-6598-6733-43D1D679725D}"/>
              </a:ext>
            </a:extLst>
          </p:cNvPr>
          <p:cNvSpPr/>
          <p:nvPr/>
        </p:nvSpPr>
        <p:spPr>
          <a:xfrm>
            <a:off x="1" y="3675"/>
            <a:ext cx="9143998" cy="577338"/>
          </a:xfrm>
          <a:prstGeom prst="rect">
            <a:avLst/>
          </a:prstGeom>
        </p:spPr>
        <p:txBody>
          <a:bodyPr wrap="square">
            <a:spAutoFit/>
          </a:bodyPr>
          <a:lstStyle/>
          <a:p>
            <a:pPr marL="225425" marR="0" lvl="0" indent="-225425">
              <a:lnSpc>
                <a:spcPct val="107000"/>
              </a:lnSpc>
              <a:spcBef>
                <a:spcPts val="0"/>
              </a:spcBef>
              <a:spcAft>
                <a:spcPts val="600"/>
              </a:spcAft>
              <a:buFont typeface="Symbol" panose="05050102010706020507" pitchFamily="18" charset="2"/>
              <a:buChar char="*"/>
            </a:pPr>
            <a:r>
              <a:rPr lang="en-US" sz="2800" dirty="0">
                <a:solidFill>
                  <a:srgbClr val="000000"/>
                </a:solidFill>
                <a:latin typeface="Arial Rounded MT Bold" panose="020F0704030504030204" pitchFamily="34" charset="0"/>
                <a:ea typeface="Calibri" panose="020F0502020204030204" pitchFamily="34" charset="0"/>
              </a:rPr>
              <a:t>  </a:t>
            </a:r>
            <a:r>
              <a:rPr lang="en-US" sz="3200" dirty="0">
                <a:solidFill>
                  <a:srgbClr val="000000"/>
                </a:solidFill>
                <a:latin typeface="Arial Rounded MT Bold" panose="020F0704030504030204" pitchFamily="34" charset="0"/>
                <a:ea typeface="Calibri" panose="020F0502020204030204" pitchFamily="34" charset="0"/>
              </a:rPr>
              <a:t>“How Good Lord To Be Here”          LBW 89</a:t>
            </a:r>
          </a:p>
        </p:txBody>
      </p:sp>
      <p:sp>
        <p:nvSpPr>
          <p:cNvPr id="4" name="TextBox 3">
            <a:extLst>
              <a:ext uri="{FF2B5EF4-FFF2-40B4-BE49-F238E27FC236}">
                <a16:creationId xmlns:a16="http://schemas.microsoft.com/office/drawing/2014/main" id="{9A4AAB0C-E0E7-911E-E7E3-D624CE6C159F}"/>
              </a:ext>
            </a:extLst>
          </p:cNvPr>
          <p:cNvSpPr txBox="1"/>
          <p:nvPr/>
        </p:nvSpPr>
        <p:spPr>
          <a:xfrm>
            <a:off x="1050472" y="1489165"/>
            <a:ext cx="6966856" cy="2862322"/>
          </a:xfrm>
          <a:prstGeom prst="rect">
            <a:avLst/>
          </a:prstGeom>
          <a:noFill/>
        </p:spPr>
        <p:txBody>
          <a:bodyPr wrap="square">
            <a:spAutoFit/>
          </a:bodyPr>
          <a:lstStyle/>
          <a:p>
            <a:pPr marL="400050" marR="0" indent="-400050">
              <a:spcBef>
                <a:spcPts val="0"/>
              </a:spcBef>
              <a:spcAft>
                <a:spcPts val="0"/>
              </a:spcAft>
            </a:pPr>
            <a:r>
              <a:rPr lang="en-US" sz="3600" dirty="0">
                <a:effectLst/>
                <a:latin typeface="Arial Rounded MT Bold" panose="020F0704030504030204" pitchFamily="34" charset="0"/>
                <a:ea typeface="MS Mincho" panose="020B0400000000000000" pitchFamily="49" charset="-128"/>
              </a:rPr>
              <a:t>5	How good, Lord, to be here!</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B0400000000000000" pitchFamily="49" charset="-128"/>
              </a:rPr>
              <a:t>	Yet we may not remain;</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B0400000000000000" pitchFamily="49" charset="-128"/>
              </a:rPr>
              <a:t>	but since you bid us                                        leave the mount,</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pPr>
            <a:r>
              <a:rPr lang="en-US" sz="3600" dirty="0">
                <a:effectLst/>
                <a:latin typeface="Arial Rounded MT Bold" panose="020F0704030504030204" pitchFamily="34" charset="0"/>
                <a:ea typeface="MS Mincho" panose="020B0400000000000000" pitchFamily="49" charset="-128"/>
              </a:rPr>
              <a:t>	come with us to the plain.</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895888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85124"/>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348343" y="1103812"/>
            <a:ext cx="8432800" cy="2858731"/>
          </a:xfrm>
          <a:prstGeom prst="rect">
            <a:avLst/>
          </a:prstGeom>
        </p:spPr>
        <p:txBody>
          <a:bodyPr wrap="square">
            <a:spAutoFit/>
          </a:bodyPr>
          <a:lstStyle/>
          <a:p>
            <a:pPr marL="684530" marR="0" indent="-68453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530" marR="0" indent="-684530">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530" marR="0" indent="-684530">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8600" y="856344"/>
            <a:ext cx="9118361" cy="5159992"/>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0" y="955965"/>
            <a:ext cx="9157803" cy="4925290"/>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0" y="831272"/>
            <a:ext cx="9144000" cy="5798127"/>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3658" y="1622938"/>
            <a:ext cx="6876681" cy="3231654"/>
          </a:xfrm>
          <a:prstGeom prst="rect">
            <a:avLst/>
          </a:prstGeom>
        </p:spPr>
        <p:txBody>
          <a:bodyPr wrap="square">
            <a:spAutoFit/>
          </a:bodyPr>
          <a:lstStyle/>
          <a:p>
            <a:pPr marL="571500" indent="-571500">
              <a:spcAft>
                <a:spcPts val="2400"/>
              </a:spcAft>
              <a:buFont typeface="Arial" panose="020B0604020202020204" pitchFamily="34" charset="0"/>
              <a:buChar char="•"/>
            </a:pPr>
            <a:r>
              <a:rPr kumimoji="0" lang="en-US" sz="36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rPr>
              <a:t>Prelude</a:t>
            </a:r>
            <a:r>
              <a:rPr lang="en-US" sz="3600" b="1" dirty="0">
                <a:solidFill>
                  <a:srgbClr val="000000"/>
                </a:solidFill>
                <a:latin typeface="Arial Rounded MT Bold" panose="020F0704030504030204" pitchFamily="34" charset="0"/>
                <a:ea typeface="Calibri" panose="020F0502020204030204" pitchFamily="34" charset="0"/>
              </a:rPr>
              <a:t> - </a:t>
            </a:r>
            <a:r>
              <a:rPr kumimoji="0" lang="en-US" sz="3600" b="0" i="1"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rPr>
              <a:t>By Roxanne Groff</a:t>
            </a:r>
          </a:p>
          <a:p>
            <a:pPr marL="571500" indent="-571500">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a:t>
            </a:r>
          </a:p>
          <a:p>
            <a:pPr marL="457200" indent="-457200">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457200" marR="0" lvl="0" indent="-457200" algn="l" defTabSz="685800" rtl="0" eaLnBrk="0" fontAlgn="base" latinLnBrk="0" hangingPunct="0">
              <a:spcBef>
                <a:spcPct val="0"/>
              </a:spcBef>
              <a:spcAft>
                <a:spcPts val="2400"/>
              </a:spcAft>
              <a:buClrTx/>
              <a:buSzTx/>
              <a:buFont typeface="Arial" panose="020B0604020202020204" pitchFamily="34" charset="0"/>
              <a:buChar char="•"/>
              <a:defRPr/>
            </a:pPr>
            <a:r>
              <a:rPr kumimoji="0" lang="en-US" sz="36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cs typeface="+mn-cs"/>
              </a:rPr>
              <a:t>Welcome</a:t>
            </a:r>
            <a:endParaRPr lang="en-US" sz="1400" dirty="0"/>
          </a:p>
        </p:txBody>
      </p:sp>
      <p:sp>
        <p:nvSpPr>
          <p:cNvPr id="6" name="Rectangle 5"/>
          <p:cNvSpPr/>
          <p:nvPr/>
        </p:nvSpPr>
        <p:spPr>
          <a:xfrm>
            <a:off x="272264" y="152261"/>
            <a:ext cx="8599471" cy="1077218"/>
          </a:xfrm>
          <a:prstGeom prst="rect">
            <a:avLst/>
          </a:prstGeom>
        </p:spPr>
        <p:txBody>
          <a:bodyPr wrap="square">
            <a:spAutoFit/>
          </a:bodyPr>
          <a:lstStyle/>
          <a:p>
            <a:pPr marL="457200" indent="-457200"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200" indent="-457200"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197987"/>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God in heaven; </a:t>
            </a:r>
          </a:p>
          <a:p>
            <a:r>
              <a:rPr lang="en-US" sz="4000" b="1" dirty="0">
                <a:solidFill>
                  <a:srgbClr val="222222"/>
                </a:solidFill>
                <a:latin typeface="Arial Rounded MT Bold" panose="020F0704030504030204" pitchFamily="34" charset="0"/>
              </a:rPr>
              <a:t>peace, goodwill to all the earth.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Mighty God of all creation, </a:t>
            </a:r>
          </a:p>
          <a:p>
            <a:r>
              <a:rPr lang="en-US" sz="4000" b="1" dirty="0">
                <a:solidFill>
                  <a:srgbClr val="222222"/>
                </a:solidFill>
                <a:latin typeface="Arial Rounded MT Bold" panose="020F0704030504030204" pitchFamily="34" charset="0"/>
              </a:rPr>
              <a:t>Father of surpassing worth: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we exalt you, we adore you, </a:t>
            </a:r>
          </a:p>
          <a:p>
            <a:r>
              <a:rPr lang="en-US" sz="4000" b="1" dirty="0">
                <a:solidFill>
                  <a:srgbClr val="222222"/>
                </a:solidFill>
                <a:latin typeface="Arial Rounded MT Bold" panose="020F0704030504030204" pitchFamily="34" charset="0"/>
              </a:rPr>
              <a:t>we lift high our thanks and praise.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Saints and angels bow before you; here on earth our songs we raise.</a:t>
            </a:r>
            <a:endParaRPr lang="en-US" sz="4000" b="0" i="0" dirty="0">
              <a:solidFill>
                <a:srgbClr val="222222"/>
              </a:solidFill>
              <a:effectLst/>
              <a:latin typeface="Arial Rounded MT Bold" panose="020F0704030504030204" pitchFamily="34" charset="0"/>
            </a:endParaRPr>
          </a:p>
        </p:txBody>
      </p:sp>
      <p:sp>
        <p:nvSpPr>
          <p:cNvPr id="4" name="Rectangle 3"/>
          <p:cNvSpPr/>
          <p:nvPr/>
        </p:nvSpPr>
        <p:spPr>
          <a:xfrm>
            <a:off x="0" y="51769"/>
            <a:ext cx="9143999"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508875"/>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Christ forever, </a:t>
            </a:r>
          </a:p>
          <a:p>
            <a:r>
              <a:rPr lang="en-US" sz="4000" b="1" dirty="0">
                <a:solidFill>
                  <a:srgbClr val="222222"/>
                </a:solidFill>
                <a:latin typeface="Arial Rounded MT Bold" panose="020F0704030504030204" pitchFamily="34" charset="0"/>
              </a:rPr>
              <a:t>Lamb of God and Lord of love.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Son of God and gracious Savior, you have come from </a:t>
            </a:r>
            <a:r>
              <a:rPr lang="en-US" sz="4000" b="1" dirty="0" err="1">
                <a:solidFill>
                  <a:srgbClr val="222222"/>
                </a:solidFill>
                <a:latin typeface="Arial Rounded MT Bold" panose="020F0704030504030204" pitchFamily="34" charset="0"/>
              </a:rPr>
              <a:t>heav’n</a:t>
            </a:r>
            <a:r>
              <a:rPr lang="en-US" sz="4000" b="1" dirty="0">
                <a:solidFill>
                  <a:srgbClr val="222222"/>
                </a:solidFill>
                <a:latin typeface="Arial Rounded MT Bold" panose="020F0704030504030204" pitchFamily="34" charset="0"/>
              </a:rPr>
              <a:t> above;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on the cross you died to save us; now you reign at God’s right hand.</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Hear our prayer; restore, forgive us; in your promise firm we stand.</a:t>
            </a:r>
            <a:endParaRPr lang="en-US" sz="4000" b="0" i="0" dirty="0">
              <a:solidFill>
                <a:srgbClr val="222222"/>
              </a:solidFill>
              <a:effectLst/>
              <a:latin typeface="Arial Rounded MT Bold" panose="020F0704030504030204" pitchFamily="34" charset="0"/>
            </a:endParaRPr>
          </a:p>
        </p:txBody>
      </p:sp>
      <p:sp>
        <p:nvSpPr>
          <p:cNvPr id="10" name="Rectangle 9"/>
          <p:cNvSpPr/>
          <p:nvPr/>
        </p:nvSpPr>
        <p:spPr>
          <a:xfrm>
            <a:off x="0" y="51769"/>
            <a:ext cx="9143999"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377310"/>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Holy One we now acclaim you; </a:t>
            </a:r>
          </a:p>
          <a:p>
            <a:r>
              <a:rPr lang="en-US" sz="4000" b="1" dirty="0">
                <a:solidFill>
                  <a:srgbClr val="222222"/>
                </a:solidFill>
                <a:latin typeface="Arial Rounded MT Bold" panose="020F0704030504030204" pitchFamily="34" charset="0"/>
              </a:rPr>
              <a:t>Lord alone, to you we call;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Holy One in faith we name you, </a:t>
            </a:r>
          </a:p>
          <a:p>
            <a:r>
              <a:rPr lang="en-US" sz="4000" b="1" dirty="0">
                <a:solidFill>
                  <a:srgbClr val="222222"/>
                </a:solidFill>
                <a:latin typeface="Arial Rounded MT Bold" panose="020F0704030504030204" pitchFamily="34" charset="0"/>
              </a:rPr>
              <a:t>God most high, yet near to 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Jesus Christ, with God the Spirit, </a:t>
            </a:r>
          </a:p>
          <a:p>
            <a:r>
              <a:rPr lang="en-US" sz="4000" b="1" dirty="0">
                <a:solidFill>
                  <a:srgbClr val="222222"/>
                </a:solidFill>
                <a:latin typeface="Arial Rounded MT Bold" panose="020F0704030504030204" pitchFamily="34" charset="0"/>
              </a:rPr>
              <a:t>in the Father’s splendor bright.</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For the peace that we inherit, </a:t>
            </a:r>
          </a:p>
          <a:p>
            <a:r>
              <a:rPr lang="en-US" sz="4000" b="1" dirty="0">
                <a:solidFill>
                  <a:srgbClr val="222222"/>
                </a:solidFill>
                <a:latin typeface="Arial Rounded MT Bold" panose="020F0704030504030204" pitchFamily="34" charset="0"/>
              </a:rPr>
              <a:t>glory be to God on high!</a:t>
            </a:r>
            <a:endParaRPr lang="en-US" sz="4000" b="0" i="0" dirty="0">
              <a:solidFill>
                <a:srgbClr val="222222"/>
              </a:solidFill>
              <a:effectLst/>
              <a:latin typeface="Arial Rounded MT Bold" panose="020F0704030504030204" pitchFamily="34" charset="0"/>
            </a:endParaRPr>
          </a:p>
        </p:txBody>
      </p:sp>
      <p:sp>
        <p:nvSpPr>
          <p:cNvPr id="8" name="Rectangle 7"/>
          <p:cNvSpPr/>
          <p:nvPr/>
        </p:nvSpPr>
        <p:spPr>
          <a:xfrm>
            <a:off x="0" y="51769"/>
            <a:ext cx="9143999"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effectLst/>
              <a:latin typeface="Arial Rounded MT Bold" panose="020F0704030504030204" pitchFamily="34" charset="0"/>
              <a:ea typeface="Calibri" panose="020F0502020204030204" pitchFamily="34" charset="0"/>
            </a:endParaRPr>
          </a:p>
        </p:txBody>
      </p:sp>
      <p:sp>
        <p:nvSpPr>
          <p:cNvPr id="5" name="Rectangle 4"/>
          <p:cNvSpPr/>
          <p:nvPr/>
        </p:nvSpPr>
        <p:spPr>
          <a:xfrm>
            <a:off x="341550" y="1033776"/>
            <a:ext cx="8384699" cy="4647426"/>
          </a:xfrm>
          <a:prstGeom prst="rect">
            <a:avLst/>
          </a:prstGeom>
        </p:spPr>
        <p:txBody>
          <a:bodyPr wrap="square">
            <a:spAutoFit/>
          </a:bodyPr>
          <a:lstStyle/>
          <a:p>
            <a:pPr marL="682625" marR="0" indent="-682625">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Let us pray…  Holy God, you reveal yourself to us in the person of Jesus Christ, yet he, and you, remain a mystery. Invite us into that mystery, drawing us into relationship, calling us to know you better each day, and walking side by side with us through our lives. In Jesus’ name we pray.</a:t>
            </a:r>
          </a:p>
          <a:p>
            <a:pPr marL="682625" marR="0" indent="-682625">
              <a:spcBef>
                <a:spcPts val="0"/>
              </a:spcBef>
              <a:spcAft>
                <a:spcPts val="600"/>
              </a:spcAft>
            </a:pPr>
            <a:r>
              <a:rPr lang="en-US" sz="3600" b="1" dirty="0">
                <a:solidFill>
                  <a:srgbClr val="000000"/>
                </a:solidFill>
                <a:effectLst/>
                <a:latin typeface="Arial Rounded MT Bold" panose="020F0704030504030204" pitchFamily="34" charset="0"/>
                <a:ea typeface="Calibri" panose="020F0502020204030204" pitchFamily="34" charset="0"/>
              </a:rPr>
              <a:t>C:	Amen</a:t>
            </a:r>
            <a:endParaRPr lang="en-US" sz="3600" b="1" dirty="0">
              <a:effectLst/>
              <a:latin typeface="Arial Rounded MT Bold" panose="020F0704030504030204" pitchFamily="34" charset="0"/>
              <a:ea typeface="Calibri" panose="020F050202020403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6DD8D-8A98-58D9-E52D-431B5A2AA177}"/>
              </a:ext>
            </a:extLst>
          </p:cNvPr>
          <p:cNvPicPr>
            <a:picLocks noChangeAspect="1"/>
          </p:cNvPicPr>
          <p:nvPr/>
        </p:nvPicPr>
        <p:blipFill>
          <a:blip r:embed="rId3"/>
          <a:stretch>
            <a:fillRect/>
          </a:stretch>
        </p:blipFill>
        <p:spPr>
          <a:xfrm>
            <a:off x="0" y="96645"/>
            <a:ext cx="9144000" cy="4797524"/>
          </a:xfrm>
          <a:prstGeom prst="rect">
            <a:avLst/>
          </a:prstGeom>
        </p:spPr>
      </p:pic>
    </p:spTree>
    <p:extLst>
      <p:ext uri="{BB962C8B-B14F-4D97-AF65-F5344CB8AC3E}">
        <p14:creationId xmlns:p14="http://schemas.microsoft.com/office/powerpoint/2010/main" val="3653305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p:cNvSpPr/>
          <p:nvPr/>
        </p:nvSpPr>
        <p:spPr>
          <a:xfrm>
            <a:off x="589164" y="1474170"/>
            <a:ext cx="7965671" cy="3214278"/>
          </a:xfrm>
          <a:prstGeom prst="rect">
            <a:avLst/>
          </a:prstGeom>
        </p:spPr>
        <p:txBody>
          <a:bodyPr wrap="square">
            <a:spAutoFit/>
          </a:bodyPr>
          <a:lstStyle/>
          <a:p>
            <a:pPr marL="685800" lvl="0" indent="-685800">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L:	Our scripture reading for this day is from the Gospel of Mark, the 8</a:t>
            </a:r>
            <a:r>
              <a:rPr lang="en-US" sz="3600" baseline="30000" dirty="0">
                <a:solidFill>
                  <a:prstClr val="black"/>
                </a:solidFill>
                <a:latin typeface="Arial Rounded MT Bold" panose="020F0704030504030204" pitchFamily="34" charset="0"/>
                <a:ea typeface="Calibri" panose="020F0502020204030204" pitchFamily="34" charset="0"/>
              </a:rPr>
              <a:t>th</a:t>
            </a:r>
            <a:r>
              <a:rPr lang="en-US" sz="3600" dirty="0">
                <a:solidFill>
                  <a:prstClr val="black"/>
                </a:solidFill>
                <a:latin typeface="Arial Rounded MT Bold" panose="020F0704030504030204" pitchFamily="34" charset="0"/>
                <a:ea typeface="Calibri" panose="020F0502020204030204" pitchFamily="34" charset="0"/>
              </a:rPr>
              <a:t> and 9</a:t>
            </a:r>
            <a:r>
              <a:rPr lang="en-US" sz="3600" baseline="30000" dirty="0">
                <a:solidFill>
                  <a:prstClr val="black"/>
                </a:solidFill>
                <a:latin typeface="Arial Rounded MT Bold" panose="020F0704030504030204" pitchFamily="34" charset="0"/>
                <a:ea typeface="Calibri" panose="020F0502020204030204" pitchFamily="34" charset="0"/>
              </a:rPr>
              <a:t>th</a:t>
            </a:r>
            <a:r>
              <a:rPr lang="en-US" sz="3600" dirty="0">
                <a:solidFill>
                  <a:prstClr val="black"/>
                </a:solidFill>
                <a:latin typeface="Arial Rounded MT Bold" panose="020F0704030504030204" pitchFamily="34" charset="0"/>
                <a:ea typeface="Calibri" panose="020F0502020204030204" pitchFamily="34" charset="0"/>
              </a:rPr>
              <a:t> Chapters.</a:t>
            </a:r>
          </a:p>
          <a:p>
            <a:pPr marL="685800" lvl="0" indent="-685800">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800" lvl="0" indent="-685800">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endParaRPr lang="en-US" sz="36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8:27 – 9:8</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36BC5A8-83F1-743E-221A-078C5AA86F2A}"/>
              </a:ext>
            </a:extLst>
          </p:cNvPr>
          <p:cNvSpPr txBox="1"/>
          <p:nvPr/>
        </p:nvSpPr>
        <p:spPr>
          <a:xfrm>
            <a:off x="115454" y="975360"/>
            <a:ext cx="8836957" cy="5709255"/>
          </a:xfrm>
          <a:prstGeom prst="rect">
            <a:avLst/>
          </a:prstGeom>
          <a:noFill/>
        </p:spPr>
        <p:txBody>
          <a:bodyPr wrap="square">
            <a:spAutoFit/>
          </a:bodyPr>
          <a:lstStyle/>
          <a:p>
            <a:pPr marL="0" marR="0">
              <a:spcBef>
                <a:spcPts val="0"/>
              </a:spcBef>
              <a:spcAft>
                <a:spcPts val="60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Chapter 8</a:t>
            </a:r>
          </a:p>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27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Jesus went on with his disciples to the villages of Caesarea Philippi; and on the way he asked his disciples, “Who do people say that I am?”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28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they answered him, “John the Baptist; and others, Elijah; and still others, one of the prophets.”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29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asked them, “But who do you say that I am?” Peter answered him, “You are the Messiah.”</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7513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932E4-2869-C3A4-8212-219D297B138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AA1A031-C338-8BA7-C2C5-57A4E6C63B73}"/>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8:27 – 9:8</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D65A676-4B7C-2772-E2C1-C05E19B63E96}"/>
              </a:ext>
            </a:extLst>
          </p:cNvPr>
          <p:cNvSpPr txBox="1"/>
          <p:nvPr/>
        </p:nvSpPr>
        <p:spPr>
          <a:xfrm>
            <a:off x="115454" y="975360"/>
            <a:ext cx="8836957" cy="5709255"/>
          </a:xfrm>
          <a:prstGeom prst="rect">
            <a:avLst/>
          </a:prstGeom>
          <a:noFill/>
        </p:spPr>
        <p:txBody>
          <a:bodyPr wrap="square">
            <a:spAutoFit/>
          </a:bodyPr>
          <a:lstStyle/>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30 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he sternly ordered them not to tell anyone about him.</a:t>
            </a:r>
          </a:p>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31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he began to teach them that the Son of Man must undergo great suffering, and be rejected by the elders, the chief priests, and the scribes, and be killed, and after three days rise again.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32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said all this quite openly. And Peter took him aside and began to rebuke him.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33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turning and</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6091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BF342-485A-8889-4FB4-82DFE88DCDB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77586AC-1816-0043-D11B-B422E265266F}"/>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8:27 – 9:8</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7078246-5C86-DAA3-594F-542679CF450F}"/>
              </a:ext>
            </a:extLst>
          </p:cNvPr>
          <p:cNvSpPr txBox="1"/>
          <p:nvPr/>
        </p:nvSpPr>
        <p:spPr>
          <a:xfrm>
            <a:off x="115454" y="975360"/>
            <a:ext cx="8836957" cy="5709255"/>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looking at his disciples, he rebuked Peter and said, “Get behind me, Satan! For you are setting your mind not on divine things but on human things.”</a:t>
            </a:r>
          </a:p>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34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called the crowd with his disciples, and said to them, “If any want to become my followers, let them deny themselves and take up their cross and follow me.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35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For those who want to save their life will lose it, and</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4078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468E5-6032-5DFB-309C-2B86E6784DB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CD7DAC7-5492-84F6-F5EA-415ADF8ACD15}"/>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8:27 – 9:8</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A2383C6-4811-F8D7-D554-160091C4292E}"/>
              </a:ext>
            </a:extLst>
          </p:cNvPr>
          <p:cNvSpPr txBox="1"/>
          <p:nvPr/>
        </p:nvSpPr>
        <p:spPr>
          <a:xfrm>
            <a:off x="115454" y="975360"/>
            <a:ext cx="8836957"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those who lose their life for my sake, and for the sake of the gospel, will save it.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36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For what will it profit them to gain the whole world and forfeit their life?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Indeed, what can they give in return for their life?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Those who are ashamed of me and of my words in this adulterous and sinful generation, of them the Son of Man will also be ashamed when he comes in the glory</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6242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
        <p:nvSpPr>
          <p:cNvPr id="3" name="Rectangle 2"/>
          <p:cNvSpPr/>
          <p:nvPr/>
        </p:nvSpPr>
        <p:spPr>
          <a:xfrm>
            <a:off x="471055" y="1551709"/>
            <a:ext cx="8377381" cy="4708981"/>
          </a:xfrm>
          <a:prstGeom prst="rect">
            <a:avLst/>
          </a:prstGeom>
        </p:spPr>
        <p:txBody>
          <a:bodyPr wrap="square">
            <a:spAutoFit/>
          </a:bodyPr>
          <a:lstStyle/>
          <a:p>
            <a:pPr marL="684530" indent="-684530"/>
            <a:r>
              <a:rPr lang="en-US" sz="3200" i="1" dirty="0">
                <a:solidFill>
                  <a:srgbClr val="C00000"/>
                </a:solidFill>
                <a:latin typeface="Arial Rounded MT Bold" panose="020F0704030504030204" pitchFamily="34" charset="0"/>
              </a:rPr>
              <a:t>All may make the sign of the cross, the sign marked at baptism, as the presiding minister begins. </a:t>
            </a:r>
          </a:p>
          <a:p>
            <a:pPr marL="684530" indent="-684530"/>
            <a:endParaRPr lang="en-US" sz="1600" dirty="0">
              <a:latin typeface="Arial Rounded MT Bold" panose="020F0704030504030204" pitchFamily="34" charset="0"/>
            </a:endParaRPr>
          </a:p>
          <a:p>
            <a:pPr marL="684530" indent="-684530"/>
            <a:r>
              <a:rPr lang="en-US" sz="3200" dirty="0">
                <a:latin typeface="Arial Rounded MT Bold" panose="020F0704030504030204" pitchFamily="34" charset="0"/>
              </a:rPr>
              <a:t>P:  Blessed be the holy Trinity, </a:t>
            </a:r>
            <a:r>
              <a:rPr lang="en-US" sz="3200" dirty="0">
                <a:solidFill>
                  <a:srgbClr val="C00000"/>
                </a:solidFill>
                <a:latin typeface="Arial Rounded MT Bold" panose="020F0704030504030204" pitchFamily="34" charset="0"/>
              </a:rPr>
              <a:t>☩</a:t>
            </a:r>
            <a:r>
              <a:rPr lang="en-US" sz="3200" dirty="0">
                <a:latin typeface="Arial Rounded MT Bold" panose="020F0704030504030204" pitchFamily="34" charset="0"/>
              </a:rPr>
              <a:t> one God, the fountain of living water, the rock who gave us birth, our light and our salvation.</a:t>
            </a:r>
          </a:p>
          <a:p>
            <a:pPr marL="684530" indent="-684530"/>
            <a:endParaRPr lang="en-US" sz="1800" b="1" dirty="0">
              <a:latin typeface="Arial Rounded MT Bold" panose="020F0704030504030204" pitchFamily="34" charset="0"/>
            </a:endParaRPr>
          </a:p>
          <a:p>
            <a:pPr marL="684530" indent="-684530"/>
            <a:r>
              <a:rPr lang="en-US" sz="3600" b="1" dirty="0">
                <a:latin typeface="Arial Rounded MT Bold" panose="020F0704030504030204" pitchFamily="34" charset="0"/>
              </a:rPr>
              <a:t>C:  Amen.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056C9-D4A7-AE9D-BB65-68655BE0245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35BA652-14B2-A8D5-0E51-39BF0EF28D9C}"/>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8:27 – 9:8</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9E2E599-B7A3-26CA-054C-1A3EBB392D0B}"/>
              </a:ext>
            </a:extLst>
          </p:cNvPr>
          <p:cNvSpPr txBox="1"/>
          <p:nvPr/>
        </p:nvSpPr>
        <p:spPr>
          <a:xfrm>
            <a:off x="115454" y="975360"/>
            <a:ext cx="8836957" cy="5863144"/>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of his Father with the holy angels.”</a:t>
            </a:r>
          </a:p>
          <a:p>
            <a:pPr marL="0" marR="0">
              <a:spcBef>
                <a:spcPts val="0"/>
              </a:spcBef>
              <a:spcAft>
                <a:spcPts val="600"/>
              </a:spcAft>
            </a:pPr>
            <a:r>
              <a:rPr lang="en-US" sz="3600" dirty="0">
                <a:latin typeface="Arial Rounded MT Bold" panose="020F0704030504030204" pitchFamily="34" charset="0"/>
                <a:ea typeface="Calibri" panose="020F0502020204030204" pitchFamily="34" charset="0"/>
                <a:cs typeface="Times New Roman" panose="02020603050405020304" pitchFamily="18" charset="0"/>
              </a:rPr>
              <a:t>Chapter 9</a:t>
            </a:r>
          </a:p>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he said to them, “Truly I tell you, there are some standing here who will not taste death until they see that the kingdom of God has come with power.”</a:t>
            </a:r>
          </a:p>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Six days later, Jesus took with him Peter and James and John, and led them up a high mountain apart, by themselves. And he was transfigured</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979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9B60B-D4B1-A4B8-054F-ED533FD212C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1135C4D-7376-5559-26DC-29470F772ED8}"/>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8:27 – 9:8</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5DCEB3E-8426-D1A7-791E-E33967EF0489}"/>
              </a:ext>
            </a:extLst>
          </p:cNvPr>
          <p:cNvSpPr txBox="1"/>
          <p:nvPr/>
        </p:nvSpPr>
        <p:spPr>
          <a:xfrm>
            <a:off x="115454" y="975360"/>
            <a:ext cx="8836957"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before them,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his clothes became dazzling white, such as no one on earth could bleach them.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4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there appeared to them Elijah with Moses, who were talking with Jesus.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5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Peter said to Jesus, “Rabbi, it is good for us to be here; let us make three dwellings, one for you, one for Moses, and one for Elijah.”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6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did not know what to say, for they were terrified.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1134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389A8-FDC1-8A2B-80D3-9DDAE64B42B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FDD542A-426A-8782-46E2-9238390CE86E}"/>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Mark 8:27 – 9:8</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C788F80-147F-0922-8BE0-150E9E25EC08}"/>
              </a:ext>
            </a:extLst>
          </p:cNvPr>
          <p:cNvSpPr txBox="1"/>
          <p:nvPr/>
        </p:nvSpPr>
        <p:spPr>
          <a:xfrm>
            <a:off x="625683" y="1313036"/>
            <a:ext cx="7816434" cy="4231928"/>
          </a:xfrm>
          <a:prstGeom prst="rect">
            <a:avLst/>
          </a:prstGeom>
          <a:noFill/>
        </p:spPr>
        <p:txBody>
          <a:bodyPr wrap="square">
            <a:spAutoFit/>
          </a:bodyPr>
          <a:lstStyle/>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7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a cloud overshadowed them, and from the cloud there came a voice, “This is my Son, the Beloved; listen to him!”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Suddenly when they looked around, they saw no one with them any more, but only Jesus.</a:t>
            </a:r>
          </a:p>
          <a:p>
            <a:pPr marL="0" marR="0">
              <a:spcBef>
                <a:spcPts val="0"/>
              </a:spcBef>
              <a:spcAft>
                <a:spcPts val="600"/>
              </a:spcAft>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7102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0000"/>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TextBox 5"/>
          <p:cNvSpPr txBox="1"/>
          <p:nvPr/>
        </p:nvSpPr>
        <p:spPr>
          <a:xfrm>
            <a:off x="855517" y="1189605"/>
            <a:ext cx="7509165" cy="2227085"/>
          </a:xfrm>
          <a:prstGeom prst="rect">
            <a:avLst/>
          </a:prstGeom>
          <a:noFill/>
        </p:spPr>
        <p:txBody>
          <a:bodyPr wrap="square">
            <a:spAutoFit/>
          </a:bodyPr>
          <a:lstStyle/>
          <a:p>
            <a:pPr marL="0" marR="0">
              <a:lnSpc>
                <a:spcPct val="95000"/>
              </a:lnSpc>
              <a:spcBef>
                <a:spcPts val="0"/>
              </a:spcBef>
              <a:spcAft>
                <a:spcPts val="600"/>
              </a:spcAft>
            </a:pP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2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600" dirty="0">
                <a:effectLst/>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7000"/>
              </a:lnSpc>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Praise to You, O Christ</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5454" y="136310"/>
            <a:ext cx="9028546" cy="646331"/>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fr-FR" sz="3600" b="1" dirty="0">
                <a:latin typeface="Arial Rounded MT Bold" panose="020F0704030504030204" pitchFamily="34" charset="0"/>
                <a:ea typeface="Calibri" panose="020F0502020204030204" pitchFamily="34" charset="0"/>
                <a:cs typeface="Times New Roman" panose="02020603050405020304" pitchFamily="18" charset="0"/>
              </a:rPr>
              <a:t>Mark 8:27 – 9:8</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376AB7E1-B91F-CEAD-648B-FBA7AEFD2A6A}"/>
              </a:ext>
            </a:extLst>
          </p:cNvPr>
          <p:cNvPicPr>
            <a:picLocks noChangeAspect="1"/>
          </p:cNvPicPr>
          <p:nvPr/>
        </p:nvPicPr>
        <p:blipFill>
          <a:blip r:embed="rId3"/>
          <a:stretch>
            <a:fillRect/>
          </a:stretch>
        </p:blipFill>
        <p:spPr>
          <a:xfrm>
            <a:off x="2123311" y="791110"/>
            <a:ext cx="4821177" cy="593969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D4873-5DD1-256F-12D2-CA9AE3FABF5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B6491AA-6FCB-5849-2860-BB54799FAB6D}"/>
              </a:ext>
            </a:extLst>
          </p:cNvPr>
          <p:cNvSpPr txBox="1"/>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31DF9B1E-9BC6-BB2D-1A0F-CCDEDFE9F804}"/>
              </a:ext>
            </a:extLst>
          </p:cNvPr>
          <p:cNvPicPr>
            <a:picLocks noChangeAspect="1"/>
          </p:cNvPicPr>
          <p:nvPr/>
        </p:nvPicPr>
        <p:blipFill>
          <a:blip r:embed="rId3"/>
          <a:stretch>
            <a:fillRect/>
          </a:stretch>
        </p:blipFill>
        <p:spPr>
          <a:xfrm>
            <a:off x="0" y="1697519"/>
            <a:ext cx="9123452" cy="5131942"/>
          </a:xfrm>
          <a:prstGeom prst="rect">
            <a:avLst/>
          </a:prstGeom>
        </p:spPr>
      </p:pic>
    </p:spTree>
    <p:extLst>
      <p:ext uri="{BB962C8B-B14F-4D97-AF65-F5344CB8AC3E}">
        <p14:creationId xmlns:p14="http://schemas.microsoft.com/office/powerpoint/2010/main" val="438512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409A3-5456-364F-1122-B91DD4EF6C2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38A086A-C78F-BA2F-FBE5-01FDA96937F5}"/>
              </a:ext>
            </a:extLst>
          </p:cNvPr>
          <p:cNvSpPr txBox="1"/>
          <p:nvPr/>
        </p:nvSpPr>
        <p:spPr bwMode="auto">
          <a:xfrm>
            <a:off x="4713402" y="28539"/>
            <a:ext cx="4410050"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648D578C-E7A2-1A4F-F923-9388EE75C475}"/>
              </a:ext>
            </a:extLst>
          </p:cNvPr>
          <p:cNvPicPr>
            <a:picLocks noChangeAspect="1"/>
          </p:cNvPicPr>
          <p:nvPr/>
        </p:nvPicPr>
        <p:blipFill rotWithShape="1">
          <a:blip r:embed="rId3"/>
          <a:srcRect b="45154"/>
          <a:stretch/>
        </p:blipFill>
        <p:spPr>
          <a:xfrm>
            <a:off x="18838" y="-1871"/>
            <a:ext cx="4568764" cy="6676048"/>
          </a:xfrm>
          <a:prstGeom prst="rect">
            <a:avLst/>
          </a:prstGeom>
        </p:spPr>
      </p:pic>
      <p:sp>
        <p:nvSpPr>
          <p:cNvPr id="5" name="Title 1">
            <a:extLst>
              <a:ext uri="{FF2B5EF4-FFF2-40B4-BE49-F238E27FC236}">
                <a16:creationId xmlns:a16="http://schemas.microsoft.com/office/drawing/2014/main" id="{FA8CB0DF-9A4D-B1F9-6177-D1ACBCB39064}"/>
              </a:ext>
            </a:extLst>
          </p:cNvPr>
          <p:cNvSpPr txBox="1"/>
          <p:nvPr/>
        </p:nvSpPr>
        <p:spPr bwMode="auto">
          <a:xfrm>
            <a:off x="4733950" y="2554664"/>
            <a:ext cx="4410050" cy="315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Transformers Franchise</a:t>
            </a:r>
          </a:p>
          <a:p>
            <a:pPr algn="ctr" defTabSz="914400" eaLnBrk="1" hangingPunct="1"/>
            <a:r>
              <a:rPr lang="en-US" altLang="en-US" sz="4000" dirty="0">
                <a:latin typeface="Arial Rounded MT Bold" panose="020F0704030504030204" pitchFamily="34" charset="0"/>
              </a:rPr>
              <a:t>15</a:t>
            </a:r>
            <a:r>
              <a:rPr lang="en-US" altLang="en-US" sz="4000" baseline="30000" dirty="0">
                <a:latin typeface="Arial Rounded MT Bold" panose="020F0704030504030204" pitchFamily="34" charset="0"/>
              </a:rPr>
              <a:t>th</a:t>
            </a:r>
            <a:r>
              <a:rPr lang="en-US" altLang="en-US" sz="4000" dirty="0">
                <a:latin typeface="Arial Rounded MT Bold" panose="020F0704030504030204" pitchFamily="34" charset="0"/>
              </a:rPr>
              <a:t> Highest Grossing Movie Series, ever…</a:t>
            </a:r>
          </a:p>
        </p:txBody>
      </p:sp>
      <p:sp>
        <p:nvSpPr>
          <p:cNvPr id="6" name="Arrow: Bent 5">
            <a:extLst>
              <a:ext uri="{FF2B5EF4-FFF2-40B4-BE49-F238E27FC236}">
                <a16:creationId xmlns:a16="http://schemas.microsoft.com/office/drawing/2014/main" id="{EBC8A3F2-B86C-FFF4-5772-48E1EC6A6209}"/>
              </a:ext>
            </a:extLst>
          </p:cNvPr>
          <p:cNvSpPr/>
          <p:nvPr/>
        </p:nvSpPr>
        <p:spPr>
          <a:xfrm rot="10800000">
            <a:off x="3403927" y="5712643"/>
            <a:ext cx="3535048" cy="984842"/>
          </a:xfrm>
          <a:prstGeom prst="bentArrow">
            <a:avLst>
              <a:gd name="adj1" fmla="val 25000"/>
              <a:gd name="adj2" fmla="val 26436"/>
              <a:gd name="adj3" fmla="val 25000"/>
              <a:gd name="adj4" fmla="val 437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33928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AC848-2019-8F51-EC15-1D0D875FCF6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72C0B6B-7378-E17F-44ED-5B746932D26E}"/>
              </a:ext>
            </a:extLst>
          </p:cNvPr>
          <p:cNvSpPr txBox="1"/>
          <p:nvPr/>
        </p:nvSpPr>
        <p:spPr bwMode="auto">
          <a:xfrm>
            <a:off x="123850" y="6357"/>
            <a:ext cx="4410050"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7" name="Picture 6">
            <a:extLst>
              <a:ext uri="{FF2B5EF4-FFF2-40B4-BE49-F238E27FC236}">
                <a16:creationId xmlns:a16="http://schemas.microsoft.com/office/drawing/2014/main" id="{6823328C-115E-1BB1-FDDE-42796AEF9A4E}"/>
              </a:ext>
            </a:extLst>
          </p:cNvPr>
          <p:cNvPicPr>
            <a:picLocks noChangeAspect="1"/>
          </p:cNvPicPr>
          <p:nvPr/>
        </p:nvPicPr>
        <p:blipFill>
          <a:blip r:embed="rId3"/>
          <a:stretch>
            <a:fillRect/>
          </a:stretch>
        </p:blipFill>
        <p:spPr>
          <a:xfrm>
            <a:off x="970961" y="709723"/>
            <a:ext cx="8022210" cy="60166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25225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1B578-CDB8-E4A4-4A63-1F5B3C6B388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4F68B6C-EE99-B75C-797A-7167C43766AA}"/>
              </a:ext>
            </a:extLst>
          </p:cNvPr>
          <p:cNvSpPr txBox="1"/>
          <p:nvPr/>
        </p:nvSpPr>
        <p:spPr bwMode="auto">
          <a:xfrm>
            <a:off x="123850" y="6357"/>
            <a:ext cx="4410050"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1608F2CD-27B8-E33F-0A7F-3E58173D5E2C}"/>
              </a:ext>
            </a:extLst>
          </p:cNvPr>
          <p:cNvPicPr>
            <a:picLocks noChangeAspect="1"/>
          </p:cNvPicPr>
          <p:nvPr/>
        </p:nvPicPr>
        <p:blipFill>
          <a:blip r:embed="rId3"/>
          <a:stretch>
            <a:fillRect/>
          </a:stretch>
        </p:blipFill>
        <p:spPr>
          <a:xfrm>
            <a:off x="414780" y="904972"/>
            <a:ext cx="3782034" cy="2363771"/>
          </a:xfrm>
          <a:prstGeom prst="rect">
            <a:avLst/>
          </a:prstGeom>
        </p:spPr>
      </p:pic>
      <p:pic>
        <p:nvPicPr>
          <p:cNvPr id="5" name="Picture 4">
            <a:extLst>
              <a:ext uri="{FF2B5EF4-FFF2-40B4-BE49-F238E27FC236}">
                <a16:creationId xmlns:a16="http://schemas.microsoft.com/office/drawing/2014/main" id="{6D6A834F-8420-9005-A996-7829DDE6A18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115" b="97526" l="9983" r="89931">
                        <a14:foregroundMark x1="52691" y1="91667" x2="56424" y2="91016"/>
                        <a14:foregroundMark x1="52691" y1="97656" x2="55295" y2="97526"/>
                        <a14:foregroundMark x1="47135" y1="9115" x2="48177" y2="9896"/>
                      </a14:backgroundRemoval>
                    </a14:imgEffect>
                  </a14:imgLayer>
                </a14:imgProps>
              </a:ext>
            </a:extLst>
          </a:blip>
          <a:srcRect l="21753" t="6364" r="10309"/>
          <a:stretch/>
        </p:blipFill>
        <p:spPr>
          <a:xfrm>
            <a:off x="5269583" y="306874"/>
            <a:ext cx="3874417" cy="3559966"/>
          </a:xfrm>
          <a:prstGeom prst="rect">
            <a:avLst/>
          </a:prstGeom>
        </p:spPr>
      </p:pic>
      <p:pic>
        <p:nvPicPr>
          <p:cNvPr id="8" name="Picture 7">
            <a:extLst>
              <a:ext uri="{FF2B5EF4-FFF2-40B4-BE49-F238E27FC236}">
                <a16:creationId xmlns:a16="http://schemas.microsoft.com/office/drawing/2014/main" id="{DFCA9035-A560-32E0-38BA-2D5528743FE2}"/>
              </a:ext>
            </a:extLst>
          </p:cNvPr>
          <p:cNvPicPr>
            <a:picLocks noChangeAspect="1"/>
          </p:cNvPicPr>
          <p:nvPr/>
        </p:nvPicPr>
        <p:blipFill>
          <a:blip r:embed="rId6"/>
          <a:stretch>
            <a:fillRect/>
          </a:stretch>
        </p:blipFill>
        <p:spPr>
          <a:xfrm>
            <a:off x="1818980" y="3543300"/>
            <a:ext cx="4516785" cy="3242820"/>
          </a:xfrm>
          <a:prstGeom prst="rect">
            <a:avLst/>
          </a:prstGeom>
        </p:spPr>
      </p:pic>
    </p:spTree>
    <p:extLst>
      <p:ext uri="{BB962C8B-B14F-4D97-AF65-F5344CB8AC3E}">
        <p14:creationId xmlns:p14="http://schemas.microsoft.com/office/powerpoint/2010/main" val="1958903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21F61-1120-6EDC-3AF0-24705817E04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2EE7783-B2C4-A91F-5B33-E949DA42613E}"/>
              </a:ext>
            </a:extLst>
          </p:cNvPr>
          <p:cNvSpPr txBox="1"/>
          <p:nvPr/>
        </p:nvSpPr>
        <p:spPr bwMode="auto">
          <a:xfrm>
            <a:off x="2328875" y="60134"/>
            <a:ext cx="4410050"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3F117836-FC2C-B2D3-5BF2-E7D0FE0E3E63}"/>
              </a:ext>
            </a:extLst>
          </p:cNvPr>
          <p:cNvPicPr>
            <a:picLocks noChangeAspect="1"/>
          </p:cNvPicPr>
          <p:nvPr/>
        </p:nvPicPr>
        <p:blipFill>
          <a:blip r:embed="rId3"/>
          <a:stretch>
            <a:fillRect/>
          </a:stretch>
        </p:blipFill>
        <p:spPr>
          <a:xfrm rot="263075">
            <a:off x="448724" y="1121683"/>
            <a:ext cx="3699775" cy="5186601"/>
          </a:xfrm>
          <a:prstGeom prst="ellipse">
            <a:avLst/>
          </a:prstGeom>
          <a:ln>
            <a:noFill/>
          </a:ln>
          <a:effectLst>
            <a:softEdge rad="112500"/>
          </a:effectLst>
        </p:spPr>
      </p:pic>
      <p:pic>
        <p:nvPicPr>
          <p:cNvPr id="7" name="Picture 6">
            <a:extLst>
              <a:ext uri="{FF2B5EF4-FFF2-40B4-BE49-F238E27FC236}">
                <a16:creationId xmlns:a16="http://schemas.microsoft.com/office/drawing/2014/main" id="{B53D3F62-1F98-8143-1D47-E83E0CC670B0}"/>
              </a:ext>
            </a:extLst>
          </p:cNvPr>
          <p:cNvPicPr>
            <a:picLocks noChangeAspect="1"/>
          </p:cNvPicPr>
          <p:nvPr/>
        </p:nvPicPr>
        <p:blipFill>
          <a:blip r:embed="rId4"/>
          <a:stretch>
            <a:fillRect/>
          </a:stretch>
        </p:blipFill>
        <p:spPr>
          <a:xfrm>
            <a:off x="4533900" y="1771026"/>
            <a:ext cx="4176074" cy="3869394"/>
          </a:xfrm>
          <a:prstGeom prst="rect">
            <a:avLst/>
          </a:prstGeom>
        </p:spPr>
      </p:pic>
    </p:spTree>
    <p:extLst>
      <p:ext uri="{BB962C8B-B14F-4D97-AF65-F5344CB8AC3E}">
        <p14:creationId xmlns:p14="http://schemas.microsoft.com/office/powerpoint/2010/main" val="18957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514764"/>
            <a:ext cx="9144000" cy="4590482"/>
          </a:xfrm>
        </p:spPr>
        <p:txBody>
          <a:bodyPr anchor="t"/>
          <a:lstStyle/>
          <a:p>
            <a:pPr marL="573405" marR="0" lvl="0" indent="-573405">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Joined to Christ in the waters of baptism, we are clothed with God's mercy and forgiveness.  Let us give thanks for the gift of baptism.</a:t>
            </a: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2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Water may be poured into the font as the presiding minister gives thanks.</a:t>
            </a:r>
            <a:endParaRPr lang="en-US" sz="32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DEF21-E958-6BFB-2CDD-D8C0490D08B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421C9BE-1FCF-F75D-F7E8-E403581F0B64}"/>
              </a:ext>
            </a:extLst>
          </p:cNvPr>
          <p:cNvSpPr txBox="1"/>
          <p:nvPr/>
        </p:nvSpPr>
        <p:spPr bwMode="auto">
          <a:xfrm>
            <a:off x="2328875" y="60134"/>
            <a:ext cx="4410050"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6D96D416-5842-EEE3-DF77-65C60C5E1035}"/>
              </a:ext>
            </a:extLst>
          </p:cNvPr>
          <p:cNvPicPr>
            <a:picLocks noChangeAspect="1"/>
          </p:cNvPicPr>
          <p:nvPr/>
        </p:nvPicPr>
        <p:blipFill>
          <a:blip r:embed="rId3"/>
          <a:stretch>
            <a:fillRect/>
          </a:stretch>
        </p:blipFill>
        <p:spPr>
          <a:xfrm>
            <a:off x="2328875" y="822705"/>
            <a:ext cx="4410050" cy="58348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53270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F0EA6-6639-74DE-4091-7330D3E7ED8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A0D6789-7229-0C7E-F6A2-AAA408E8A96C}"/>
              </a:ext>
            </a:extLst>
          </p:cNvPr>
          <p:cNvSpPr txBox="1"/>
          <p:nvPr/>
        </p:nvSpPr>
        <p:spPr bwMode="auto">
          <a:xfrm>
            <a:off x="2328875" y="60134"/>
            <a:ext cx="4410050"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AE46EAA8-360D-3503-D315-B3B21073BD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598" b="89822" l="10000" r="90000">
                        <a14:foregroundMark x1="38200" y1="8142" x2="53000" y2="5598"/>
                        <a14:foregroundMark x1="53000" y1="5598" x2="58800" y2="8906"/>
                        <a14:foregroundMark x1="49000" y1="18066" x2="46800" y2="18321"/>
                        <a14:foregroundMark x1="47200" y1="25191" x2="53600" y2="27226"/>
                        <a14:foregroundMark x1="47200" y1="34097" x2="51000" y2="35115"/>
                        <a14:foregroundMark x1="54800" y1="37150" x2="64600" y2="42748"/>
                        <a14:foregroundMark x1="64600" y1="42748" x2="64200" y2="56743"/>
                        <a14:foregroundMark x1="64200" y1="56743" x2="55000" y2="44784"/>
                        <a14:foregroundMark x1="55000" y1="44784" x2="49800" y2="56997"/>
                        <a14:foregroundMark x1="49800" y1="56997" x2="41000" y2="50636"/>
                        <a14:foregroundMark x1="41000" y1="50636" x2="31800" y2="56489"/>
                        <a14:foregroundMark x1="50800" y1="67176" x2="51400" y2="65903"/>
                        <a14:foregroundMark x1="26200" y1="85496" x2="37200" y2="79135"/>
                        <a14:foregroundMark x1="37200" y1="79135" x2="60800" y2="76590"/>
                        <a14:foregroundMark x1="60800" y1="76590" x2="73000" y2="88804"/>
                        <a14:foregroundMark x1="73000" y1="88804" x2="73600" y2="89059"/>
                        <a14:foregroundMark x1="40800" y1="74046" x2="54400" y2="74809"/>
                      </a14:backgroundRemoval>
                    </a14:imgEffect>
                  </a14:imgLayer>
                </a14:imgProps>
              </a:ext>
            </a:extLst>
          </a:blip>
          <a:stretch>
            <a:fillRect/>
          </a:stretch>
        </p:blipFill>
        <p:spPr>
          <a:xfrm>
            <a:off x="1368360" y="1227399"/>
            <a:ext cx="6331080" cy="4976229"/>
          </a:xfrm>
          <a:prstGeom prst="rect">
            <a:avLst/>
          </a:prstGeom>
        </p:spPr>
      </p:pic>
    </p:spTree>
    <p:extLst>
      <p:ext uri="{BB962C8B-B14F-4D97-AF65-F5344CB8AC3E}">
        <p14:creationId xmlns:p14="http://schemas.microsoft.com/office/powerpoint/2010/main" val="1401458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78E02-94B6-897E-80C9-37397D5BE8D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F54BDBD-785D-1816-0D7F-8005F94D95C6}"/>
              </a:ext>
            </a:extLst>
          </p:cNvPr>
          <p:cNvSpPr txBox="1"/>
          <p:nvPr/>
        </p:nvSpPr>
        <p:spPr bwMode="auto">
          <a:xfrm>
            <a:off x="2328875" y="60134"/>
            <a:ext cx="4410050"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5FDDD08C-E15C-5B26-FE59-3C67BE43A4EE}"/>
              </a:ext>
            </a:extLst>
          </p:cNvPr>
          <p:cNvPicPr>
            <a:picLocks noChangeAspect="1"/>
          </p:cNvPicPr>
          <p:nvPr/>
        </p:nvPicPr>
        <p:blipFill>
          <a:blip r:embed="rId3"/>
          <a:stretch>
            <a:fillRect/>
          </a:stretch>
        </p:blipFill>
        <p:spPr>
          <a:xfrm>
            <a:off x="962025" y="822705"/>
            <a:ext cx="7143750" cy="5715000"/>
          </a:xfrm>
          <a:prstGeom prst="rect">
            <a:avLst/>
          </a:prstGeom>
        </p:spPr>
      </p:pic>
    </p:spTree>
    <p:extLst>
      <p:ext uri="{BB962C8B-B14F-4D97-AF65-F5344CB8AC3E}">
        <p14:creationId xmlns:p14="http://schemas.microsoft.com/office/powerpoint/2010/main" val="2948871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2CD3B-0639-ECE2-7780-E1FC75CF63A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1023ACA-E5BE-E24D-CF19-4781EA26DE83}"/>
              </a:ext>
            </a:extLst>
          </p:cNvPr>
          <p:cNvSpPr txBox="1"/>
          <p:nvPr/>
        </p:nvSpPr>
        <p:spPr bwMode="auto">
          <a:xfrm>
            <a:off x="2328875" y="60134"/>
            <a:ext cx="4410050"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8C37C982-6479-246C-AAAB-088A3CE91549}"/>
              </a:ext>
            </a:extLst>
          </p:cNvPr>
          <p:cNvPicPr>
            <a:picLocks noChangeAspect="1"/>
          </p:cNvPicPr>
          <p:nvPr/>
        </p:nvPicPr>
        <p:blipFill>
          <a:blip r:embed="rId3"/>
          <a:stretch>
            <a:fillRect/>
          </a:stretch>
        </p:blipFill>
        <p:spPr>
          <a:xfrm>
            <a:off x="2208916" y="738187"/>
            <a:ext cx="4726168" cy="590771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050463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272472" y="107209"/>
            <a:ext cx="8622145" cy="646331"/>
          </a:xfrm>
          <a:prstGeom prst="rect">
            <a:avLst/>
          </a:prstGeom>
        </p:spPr>
        <p:txBody>
          <a:bodyPr wrap="square">
            <a:spAutoFit/>
          </a:bodyPr>
          <a:lstStyle/>
          <a:p>
            <a:pPr marL="571500" lvl="0" indent="-571500" algn="ctr">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HYMN OF THE DAY</a:t>
            </a:r>
            <a:endParaRPr lang="en-US" altLang="en-US" sz="3600" dirty="0">
              <a:solidFill>
                <a:prstClr val="black"/>
              </a:solidFill>
              <a:latin typeface="Arial Rounded MT Bold" panose="020F0704030504030204" pitchFamily="34" charset="0"/>
            </a:endParaRPr>
          </a:p>
        </p:txBody>
      </p:sp>
      <p:sp>
        <p:nvSpPr>
          <p:cNvPr id="4" name="TextBox 3">
            <a:extLst>
              <a:ext uri="{FF2B5EF4-FFF2-40B4-BE49-F238E27FC236}">
                <a16:creationId xmlns:a16="http://schemas.microsoft.com/office/drawing/2014/main" id="{6C28EE2B-534D-2792-ECA8-FDE943F611AD}"/>
              </a:ext>
            </a:extLst>
          </p:cNvPr>
          <p:cNvSpPr txBox="1"/>
          <p:nvPr/>
        </p:nvSpPr>
        <p:spPr>
          <a:xfrm>
            <a:off x="1262952" y="1087880"/>
            <a:ext cx="6641184" cy="1754326"/>
          </a:xfrm>
          <a:prstGeom prst="rect">
            <a:avLst/>
          </a:prstGeom>
          <a:noFill/>
        </p:spPr>
        <p:txBody>
          <a:bodyPr wrap="square">
            <a:spAutoFit/>
          </a:bodyPr>
          <a:lstStyle/>
          <a:p>
            <a:pPr algn="ctr"/>
            <a:r>
              <a:rPr lang="en-US" sz="3600" b="1" dirty="0">
                <a:effectLst/>
                <a:latin typeface="Arial Rounded MT Bold" panose="020F0704030504030204" pitchFamily="34" charset="0"/>
                <a:ea typeface="Calibri" panose="020F0502020204030204" pitchFamily="34" charset="0"/>
              </a:rPr>
              <a:t>“XXX”</a:t>
            </a:r>
          </a:p>
          <a:p>
            <a:pPr algn="ctr"/>
            <a:endParaRPr lang="en-US" sz="3600" b="1" dirty="0">
              <a:effectLst/>
              <a:latin typeface="Arial Rounded MT Bold" panose="020F0704030504030204" pitchFamily="34" charset="0"/>
              <a:ea typeface="Calibri" panose="020F0502020204030204" pitchFamily="34" charset="0"/>
            </a:endParaRPr>
          </a:p>
          <a:p>
            <a:pPr algn="ctr"/>
            <a:r>
              <a:rPr lang="en-US" sz="3600" b="1" dirty="0">
                <a:effectLst/>
                <a:latin typeface="Arial Rounded MT Bold" panose="020F0704030504030204" pitchFamily="34" charset="0"/>
                <a:ea typeface="Calibri" panose="020F0502020204030204" pitchFamily="34" charset="0"/>
              </a:rPr>
              <a:t>LBW XXX</a:t>
            </a:r>
            <a:endParaRPr lang="en-US" sz="3600" dirty="0">
              <a:latin typeface="Arial Rounded MT Bold" panose="020F0704030504030204" pitchFamily="34" charset="0"/>
            </a:endParaRPr>
          </a:p>
        </p:txBody>
      </p:sp>
      <p:pic>
        <p:nvPicPr>
          <p:cNvPr id="5" name="Picture 4">
            <a:extLst>
              <a:ext uri="{FF2B5EF4-FFF2-40B4-BE49-F238E27FC236}">
                <a16:creationId xmlns:a16="http://schemas.microsoft.com/office/drawing/2014/main" id="{8E18FCBE-C6F1-6248-C2DA-B3287448A2A1}"/>
              </a:ext>
            </a:extLst>
          </p:cNvPr>
          <p:cNvPicPr>
            <a:picLocks noChangeAspect="1"/>
          </p:cNvPicPr>
          <p:nvPr/>
        </p:nvPicPr>
        <p:blipFill>
          <a:blip r:embed="rId2"/>
          <a:stretch>
            <a:fillRect/>
          </a:stretch>
        </p:blipFill>
        <p:spPr>
          <a:xfrm>
            <a:off x="2209800" y="3147964"/>
            <a:ext cx="4724400" cy="33147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272472" y="107209"/>
            <a:ext cx="8622145" cy="646331"/>
          </a:xfrm>
          <a:prstGeom prst="rect">
            <a:avLst/>
          </a:prstGeom>
        </p:spPr>
        <p:txBody>
          <a:bodyPr wrap="square">
            <a:spAutoFit/>
          </a:bodyPr>
          <a:lstStyle/>
          <a:p>
            <a:pPr marL="571500" lvl="0" indent="-571500">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“XXX”   			  			LBW XXX</a:t>
            </a:r>
          </a:p>
        </p:txBody>
      </p:sp>
    </p:spTree>
    <p:extLst>
      <p:ext uri="{BB962C8B-B14F-4D97-AF65-F5344CB8AC3E}">
        <p14:creationId xmlns:p14="http://schemas.microsoft.com/office/powerpoint/2010/main" val="28396870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09" y="2288203"/>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505" marR="0" lvl="0" indent="-738505" algn="l" defTabSz="685800" rtl="0" eaLnBrk="0" fontAlgn="base" latinLnBrk="0" hangingPunct="0">
              <a:lnSpc>
                <a:spcPct val="100000"/>
              </a:lnSpc>
              <a:spcBef>
                <a:spcPct val="0"/>
              </a:spcBef>
              <a:spcAft>
                <a:spcPct val="0"/>
              </a:spcAft>
              <a:buClrTx/>
              <a:buSzTx/>
              <a:buFontTx/>
              <a:buNone/>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God, the Father almighty, creator of heaven and earth.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p:cNvSpPr/>
          <p:nvPr/>
        </p:nvSpPr>
        <p:spPr>
          <a:xfrm>
            <a:off x="272472" y="107209"/>
            <a:ext cx="8622145" cy="646331"/>
          </a:xfrm>
          <a:prstGeom prst="rect">
            <a:avLst/>
          </a:prstGeom>
        </p:spPr>
        <p:txBody>
          <a:bodyPr wrap="square">
            <a:spAutoFit/>
          </a:bodyPr>
          <a:lstStyle/>
          <a:p>
            <a:pPr marL="571500" lvl="0" indent="-571500">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6104828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09" y="929679"/>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505" marR="0" lvl="0" indent="-738505" algn="l" defTabSz="685800" rtl="0" eaLnBrk="0" fontAlgn="base" latinLnBrk="0" hangingPunct="0">
              <a:lnSpc>
                <a:spcPct val="100000"/>
              </a:lnSpc>
              <a:spcBef>
                <a:spcPct val="0"/>
              </a:spcBef>
              <a:spcAft>
                <a:spcPct val="0"/>
              </a:spcAft>
              <a:buClrTx/>
              <a:buSzTx/>
              <a:buFontTx/>
              <a:buNone/>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09" y="1585461"/>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505" marR="0" lvl="0" indent="-738505" algn="l" defTabSz="685800" rtl="0" eaLnBrk="0" fontAlgn="base" latinLnBrk="0" hangingPunct="0">
              <a:lnSpc>
                <a:spcPct val="100000"/>
              </a:lnSpc>
              <a:spcBef>
                <a:spcPct val="0"/>
              </a:spcBef>
              <a:spcAft>
                <a:spcPct val="0"/>
              </a:spcAft>
              <a:buClrTx/>
              <a:buSzTx/>
              <a:buFontTx/>
              <a:buNone/>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890" y="1751715"/>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505" marR="0" lvl="0" indent="-738505" algn="l" defTabSz="685800" rtl="0" eaLnBrk="0" fontAlgn="base" latinLnBrk="0" hangingPunct="0">
              <a:lnSpc>
                <a:spcPct val="100000"/>
              </a:lnSpc>
              <a:spcBef>
                <a:spcPct val="0"/>
              </a:spcBef>
              <a:spcAft>
                <a:spcPct val="0"/>
              </a:spcAft>
              <a:buClrTx/>
              <a:buSzTx/>
              <a:buFontTx/>
              <a:buNone/>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209964"/>
            <a:ext cx="9144000" cy="4257964"/>
          </a:xfrm>
        </p:spPr>
        <p:txBody>
          <a:bodyPr anchor="t"/>
          <a:lstStyle/>
          <a:p>
            <a:pPr marL="573405" marR="0" lvl="0" indent="-573405">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a:t>
            </a:r>
          </a:p>
        </p:txBody>
      </p:sp>
      <p:sp>
        <p:nvSpPr>
          <p:cNvPr id="5" name="Rectangle 4"/>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2416302"/>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194674"/>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194674"/>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787464"/>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834657"/>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818707" y="946299"/>
            <a:ext cx="7293936" cy="3649076"/>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7209"/>
            <a:ext cx="9144000"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a:t>
            </a:r>
            <a:r>
              <a:rPr lang="en-US" sz="3200" b="1" dirty="0">
                <a:latin typeface="Arial Rounded MT Bold" panose="020F0704030504030204" pitchFamily="34" charset="0"/>
                <a:ea typeface="Calibri" panose="020F0502020204030204" pitchFamily="34" charset="0"/>
                <a:cs typeface="Times New Roman" panose="02020603050405020304" pitchFamily="18" charset="0"/>
              </a:rPr>
              <a:t>QUILT TYING AND PRESENTATION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3CB57F1-1375-15A7-F8EE-2599C46379D3}"/>
              </a:ext>
            </a:extLst>
          </p:cNvPr>
          <p:cNvSpPr txBox="1"/>
          <p:nvPr/>
        </p:nvSpPr>
        <p:spPr>
          <a:xfrm>
            <a:off x="698090" y="2105392"/>
            <a:ext cx="7678993" cy="3416320"/>
          </a:xfrm>
          <a:prstGeom prst="rect">
            <a:avLst/>
          </a:prstGeom>
          <a:noFill/>
        </p:spPr>
        <p:txBody>
          <a:bodyPr wrap="square">
            <a:spAutoFit/>
          </a:bodyPr>
          <a:lstStyle/>
          <a:p>
            <a:r>
              <a:rPr lang="en-US" sz="3600" dirty="0">
                <a:latin typeface="Arial Rounded MT Bold" panose="020F0704030504030204" pitchFamily="34" charset="0"/>
              </a:rPr>
              <a:t>This Quilt was lovingly crafted for recovery and healing especially the Trinity Prayers and Squares Quilting Ministry…</a:t>
            </a:r>
          </a:p>
          <a:p>
            <a:endParaRPr lang="en-US" sz="3600" dirty="0">
              <a:latin typeface="Arial Rounded MT Bold" panose="020F0704030504030204" pitchFamily="34" charset="0"/>
            </a:endParaRPr>
          </a:p>
          <a:p>
            <a:r>
              <a:rPr lang="en-US" sz="3600" dirty="0">
                <a:latin typeface="Arial Rounded MT Bold" panose="020F0704030504030204" pitchFamily="34" charset="0"/>
              </a:rPr>
              <a:t>Let us pray…</a:t>
            </a:r>
          </a:p>
        </p:txBody>
      </p:sp>
    </p:spTree>
    <p:extLst>
      <p:ext uri="{BB962C8B-B14F-4D97-AF65-F5344CB8AC3E}">
        <p14:creationId xmlns:p14="http://schemas.microsoft.com/office/powerpoint/2010/main" val="221829410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9346" y="1086697"/>
            <a:ext cx="8765308" cy="500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effectLst/>
                <a:latin typeface="Arial Rounded MT Bold" panose="020F0704030504030204" pitchFamily="34" charset="0"/>
                <a:ea typeface="Calibri" panose="020F0502020204030204" pitchFamily="34" charset="0"/>
                <a:cs typeface="Times New Roman" panose="02020603050405020304" pitchFamily="18" charset="0"/>
              </a:rPr>
              <a:t>A:	God our teacher and healer,</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p>
          <a:p>
            <a:pPr marL="0" marR="0">
              <a:spcBef>
                <a:spcPts val="0"/>
              </a:spcBef>
              <a:spcAft>
                <a:spcPts val="0"/>
              </a:spcAft>
            </a:pPr>
            <a:endPar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In mercy, hear our prayer.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74259" y="1196516"/>
            <a:ext cx="7595482" cy="4693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32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530" marR="0" indent="-684530">
              <a:spcBef>
                <a:spcPts val="0"/>
              </a:spcBef>
              <a:spcAft>
                <a:spcPts val="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a:t>
            </a: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200" dirty="0">
                <a:latin typeface="Arial Rounded MT Bold" panose="020F0704030504030204" pitchFamily="34" charset="0"/>
                <a:ea typeface="Calibri" panose="020F0502020204030204" pitchFamily="34" charset="0"/>
                <a:cs typeface="Times New Roman" panose="02020603050405020304" pitchFamily="18" charset="0"/>
              </a:rPr>
              <a:t>Confident that in Christ Jesus you answer prayer, we lift to you all for whom pray, aloud and in our hearts, through Jesus Christ, our savior.</a:t>
            </a:r>
          </a:p>
          <a:p>
            <a:pPr marL="684530" marR="0" indent="-684530">
              <a:spcBef>
                <a:spcPts val="0"/>
              </a:spcBef>
              <a:spcAft>
                <a:spcPts val="0"/>
              </a:spcAft>
            </a:pPr>
            <a:endParaRPr lang="en-US" sz="40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530" marR="0" indent="-684530">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91402"/>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OFFERING</a:t>
            </a:r>
          </a:p>
        </p:txBody>
      </p:sp>
      <p:pic>
        <p:nvPicPr>
          <p:cNvPr id="2" name="Picture 1">
            <a:extLst>
              <a:ext uri="{FF2B5EF4-FFF2-40B4-BE49-F238E27FC236}">
                <a16:creationId xmlns:a16="http://schemas.microsoft.com/office/drawing/2014/main" id="{3C62483C-62BB-E6F0-5BC3-42010669F3E5}"/>
              </a:ext>
            </a:extLst>
          </p:cNvPr>
          <p:cNvPicPr>
            <a:picLocks noChangeAspect="1"/>
          </p:cNvPicPr>
          <p:nvPr/>
        </p:nvPicPr>
        <p:blipFill>
          <a:blip r:embed="rId3"/>
          <a:stretch>
            <a:fillRect/>
          </a:stretch>
        </p:blipFill>
        <p:spPr>
          <a:xfrm>
            <a:off x="2160823" y="693906"/>
            <a:ext cx="4822354" cy="593801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330035"/>
            <a:ext cx="9144000" cy="5190837"/>
          </a:xfrm>
        </p:spPr>
        <p:txBody>
          <a:bodyPr anchor="t"/>
          <a:lstStyle/>
          <a:p>
            <a:pPr marL="573405" marR="0" lvl="0" indent="-573405">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a:t>
            </a:r>
          </a:p>
        </p:txBody>
      </p:sp>
      <p:sp>
        <p:nvSpPr>
          <p:cNvPr id="5" name="Rectangle 4"/>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81011"/>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rPr>
              <a:t>OFFERING PRAYER</a:t>
            </a:r>
          </a:p>
        </p:txBody>
      </p:sp>
      <p:pic>
        <p:nvPicPr>
          <p:cNvPr id="2" name="Picture 1">
            <a:extLst>
              <a:ext uri="{FF2B5EF4-FFF2-40B4-BE49-F238E27FC236}">
                <a16:creationId xmlns:a16="http://schemas.microsoft.com/office/drawing/2014/main" id="{3E0CD5ED-7026-18D2-0E3E-D2F8D40CCD76}"/>
              </a:ext>
            </a:extLst>
          </p:cNvPr>
          <p:cNvPicPr>
            <a:picLocks noChangeAspect="1"/>
          </p:cNvPicPr>
          <p:nvPr/>
        </p:nvPicPr>
        <p:blipFill>
          <a:blip r:embed="rId3"/>
          <a:stretch>
            <a:fillRect/>
          </a:stretch>
        </p:blipFill>
        <p:spPr>
          <a:xfrm>
            <a:off x="2123311" y="791110"/>
            <a:ext cx="4821177" cy="593969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9249" y="135689"/>
            <a:ext cx="8825501" cy="698525"/>
          </a:xfrm>
          <a:prstGeom prst="rect">
            <a:avLst/>
          </a:prstGeom>
        </p:spPr>
        <p:txBody>
          <a:bodyPr wrap="square">
            <a:spAutoFit/>
          </a:bodyPr>
          <a:lstStyle/>
          <a:p>
            <a:pPr marL="571500" marR="0" indent="-571500" algn="ctr">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GREAT THANKSGIVING</a:t>
            </a:r>
            <a:endParaRPr lang="en-US" sz="4000" dirty="0">
              <a:latin typeface="Arial Rounded MT Bold" panose="020F0704030504030204" pitchFamily="34" charset="0"/>
              <a:ea typeface="Calibri" panose="020F0502020204030204" pitchFamily="34" charset="0"/>
            </a:endParaRPr>
          </a:p>
        </p:txBody>
      </p:sp>
      <p:sp>
        <p:nvSpPr>
          <p:cNvPr id="8" name="Rectangle 7"/>
          <p:cNvSpPr/>
          <p:nvPr/>
        </p:nvSpPr>
        <p:spPr>
          <a:xfrm>
            <a:off x="645928" y="2379442"/>
            <a:ext cx="7852141" cy="1357166"/>
          </a:xfrm>
          <a:prstGeom prst="rect">
            <a:avLst/>
          </a:prstGeom>
        </p:spPr>
        <p:txBody>
          <a:bodyPr wrap="square">
            <a:spAutoFit/>
          </a:bodyPr>
          <a:lstStyle/>
          <a:p>
            <a:pPr marR="0">
              <a:lnSpc>
                <a:spcPct val="107000"/>
              </a:lnSpc>
              <a:spcBef>
                <a:spcPts val="0"/>
              </a:spcBef>
              <a:spcAft>
                <a:spcPts val="600"/>
              </a:spcAft>
            </a:pPr>
            <a:r>
              <a:rPr lang="en-US" sz="4000" i="1" dirty="0">
                <a:solidFill>
                  <a:srgbClr val="C00000"/>
                </a:solidFill>
                <a:latin typeface="Arial Rounded MT Bold" panose="020F0704030504030204" pitchFamily="34" charset="0"/>
                <a:ea typeface="Calibri" panose="020F0502020204030204" pitchFamily="34" charset="0"/>
              </a:rPr>
              <a:t>All the Baptized are welcome to celebrate this Holy Meal.</a:t>
            </a:r>
            <a:endParaRPr lang="en-US" sz="4000" dirty="0">
              <a:solidFill>
                <a:srgbClr val="C00000"/>
              </a:solidFill>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75097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DIALOGUE</a:t>
            </a:r>
            <a:endParaRPr lang="en-US" sz="4000" dirty="0">
              <a:effectLst/>
              <a:latin typeface="Arial Rounded MT Bold" panose="020F0704030504030204" pitchFamily="34" charset="0"/>
              <a:ea typeface="Calibri" panose="020F0502020204030204" pitchFamily="34" charset="0"/>
            </a:endParaRPr>
          </a:p>
        </p:txBody>
      </p:sp>
      <p:pic>
        <p:nvPicPr>
          <p:cNvPr id="7" name="Picture 6"/>
          <p:cNvPicPr>
            <a:picLocks noChangeAspect="1"/>
          </p:cNvPicPr>
          <p:nvPr/>
        </p:nvPicPr>
        <p:blipFill>
          <a:blip r:embed="rId2"/>
          <a:stretch>
            <a:fillRect/>
          </a:stretch>
        </p:blipFill>
        <p:spPr>
          <a:xfrm>
            <a:off x="0" y="812057"/>
            <a:ext cx="9144000" cy="6045942"/>
          </a:xfrm>
          <a:prstGeom prst="rect">
            <a:avLst/>
          </a:prstGeom>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PREFACE</a:t>
            </a:r>
            <a:endParaRPr lang="en-US" sz="4000" dirty="0">
              <a:effectLst/>
              <a:latin typeface="Arial Rounded MT Bold" panose="020F0704030504030204" pitchFamily="34" charset="0"/>
              <a:ea typeface="Calibri" panose="020F0502020204030204" pitchFamily="34" charset="0"/>
            </a:endParaRPr>
          </a:p>
        </p:txBody>
      </p:sp>
      <p:sp>
        <p:nvSpPr>
          <p:cNvPr id="5" name="Rectangle 4"/>
          <p:cNvSpPr/>
          <p:nvPr/>
        </p:nvSpPr>
        <p:spPr>
          <a:xfrm>
            <a:off x="318499" y="2145023"/>
            <a:ext cx="8825501" cy="2485680"/>
          </a:xfrm>
          <a:prstGeom prst="rect">
            <a:avLst/>
          </a:prstGeom>
        </p:spPr>
        <p:txBody>
          <a:bodyPr wrap="square">
            <a:spAutoFit/>
          </a:bodyPr>
          <a:lstStyle/>
          <a:p>
            <a:pPr marR="0" lvl="0">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It is indeed right and salutary…</a:t>
            </a:r>
          </a:p>
          <a:p>
            <a:pPr marR="0" lvl="0">
              <a:lnSpc>
                <a:spcPct val="107000"/>
              </a:lnSpc>
              <a:spcBef>
                <a:spcPts val="0"/>
              </a:spcBef>
              <a:spcAft>
                <a:spcPts val="600"/>
              </a:spcAft>
            </a:pPr>
            <a:endParaRPr lang="en-US" sz="4000" b="1" dirty="0">
              <a:solidFill>
                <a:srgbClr val="000000"/>
              </a:solidFill>
              <a:effectLst/>
              <a:latin typeface="Arial Rounded MT Bold" panose="020F0704030504030204" pitchFamily="34" charset="0"/>
              <a:ea typeface="Calibri" panose="020F0502020204030204" pitchFamily="34" charset="0"/>
            </a:endParaRPr>
          </a:p>
          <a:p>
            <a:pPr marR="0" lvl="0">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 we praise your name and join their unending hymn.</a:t>
            </a:r>
            <a:endParaRPr lang="en-US" sz="32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SANCTUS</a:t>
            </a:r>
            <a:endParaRPr lang="en-US" sz="40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a:blip r:embed="rId2"/>
          <a:stretch>
            <a:fillRect/>
          </a:stretch>
        </p:blipFill>
        <p:spPr>
          <a:xfrm>
            <a:off x="0" y="945221"/>
            <a:ext cx="9166814" cy="5912777"/>
          </a:xfrm>
          <a:prstGeom prst="rect">
            <a:avLst/>
          </a:prstGeom>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82193" y="1999634"/>
            <a:ext cx="8902557" cy="2811539"/>
          </a:xfrm>
          <a:prstGeom prst="rect">
            <a:avLst/>
          </a:prstGeom>
        </p:spPr>
        <p:txBody>
          <a:bodyPr wrap="square">
            <a:spAutoFit/>
          </a:bodyPr>
          <a:lstStyle/>
          <a:p>
            <a:pPr marL="462280" marR="0" indent="-462280">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Blessed are you, O holy God…</a:t>
            </a:r>
          </a:p>
          <a:p>
            <a:pPr marL="462280" marR="0" indent="-462280">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462280" marR="0" indent="-462280">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 					…both now and forever.</a:t>
            </a:r>
            <a:endParaRPr lang="en-US" sz="3200" dirty="0">
              <a:latin typeface="Arial Rounded MT Bold" panose="020F0704030504030204" pitchFamily="34" charset="0"/>
              <a:ea typeface="Calibri" panose="020F0502020204030204" pitchFamily="34" charset="0"/>
            </a:endParaRPr>
          </a:p>
          <a:p>
            <a:pPr marL="462280" marR="0" indent="-462280">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a:t>
            </a:r>
          </a:p>
          <a:p>
            <a:pPr marL="462280" marR="0" indent="-4622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159248" y="1005568"/>
            <a:ext cx="8825501" cy="5427448"/>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896317" y="1431466"/>
            <a:ext cx="7536093" cy="1870705"/>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INVITATION TO COMMUNION</a:t>
            </a:r>
            <a:endParaRPr lang="en-US" sz="40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159249" y="1392857"/>
            <a:ext cx="8825501" cy="4194674"/>
          </a:xfrm>
          <a:prstGeom prst="rect">
            <a:avLst/>
          </a:prstGeom>
        </p:spPr>
        <p:txBody>
          <a:bodyPr wrap="square">
            <a:spAutoFit/>
          </a:bodyPr>
          <a:lstStyle/>
          <a:p>
            <a:pPr marL="573405" marR="0" indent="-573405">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P:	</a:t>
            </a:r>
            <a:r>
              <a:rPr lang="en-US" sz="3600" dirty="0">
                <a:latin typeface="Arial Rounded MT Bold" panose="020F0704030504030204" pitchFamily="34" charset="0"/>
                <a:ea typeface="Times New Roman" panose="02020603050405020304" pitchFamily="18" charset="0"/>
              </a:rPr>
              <a:t>Jesus, our messiah and savior, God’s beloved with whom God is well pleased, now invites you to this holy banquet where all can partake of his very real presence, and be strengthened for the journey ahead. Come, for all is prepared.</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COMMUNION DISTRIBUTION</a:t>
            </a:r>
            <a:endParaRPr lang="en-US" sz="36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236306" y="697420"/>
            <a:ext cx="8748444" cy="3934860"/>
          </a:xfrm>
          <a:prstGeom prst="rect">
            <a:avLst/>
          </a:prstGeom>
        </p:spPr>
        <p:txBody>
          <a:bodyPr wrap="square">
            <a:spAutoFit/>
          </a:bodyPr>
          <a:lstStyle/>
          <a:p>
            <a:pPr marL="0" marR="0">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All will commune “By Station”. </a:t>
            </a:r>
          </a:p>
          <a:p>
            <a:pPr marL="0" marR="0">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The bread may be broken for distribution.  As the ministers give the bread and wine, they say these words :</a:t>
            </a:r>
          </a:p>
          <a:p>
            <a:pPr marL="0" marR="0">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body of Christ, given for you.</a:t>
            </a:r>
            <a:endParaRPr lang="en-US" sz="3200" dirty="0">
              <a:latin typeface="Arial Rounded MT Bold" panose="020F0704030504030204" pitchFamily="34" charset="0"/>
              <a:ea typeface="Calibri" panose="020F0502020204030204" pitchFamily="34" charset="0"/>
            </a:endParaRPr>
          </a:p>
          <a:p>
            <a:pPr marL="0" marR="0">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blood of Christ, shed for you.</a:t>
            </a:r>
            <a:endParaRPr lang="en-US" sz="3200" dirty="0">
              <a:latin typeface="Arial Rounded MT Bold" panose="020F0704030504030204" pitchFamily="34" charset="0"/>
              <a:ea typeface="Calibri" panose="020F0502020204030204" pitchFamily="34" charset="0"/>
            </a:endParaRPr>
          </a:p>
          <a:p>
            <a:pPr marL="0" marR="0">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communicant may say: </a:t>
            </a:r>
            <a:r>
              <a:rPr lang="en-US" sz="3600" b="1" dirty="0">
                <a:solidFill>
                  <a:srgbClr val="000000"/>
                </a:solidFill>
                <a:latin typeface="Arial Rounded MT Bold" panose="020F0704030504030204" pitchFamily="34" charset="0"/>
                <a:ea typeface="Times New Roman" panose="02020603050405020304" pitchFamily="18" charset="0"/>
              </a:rPr>
              <a:t>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905173"/>
            <a:ext cx="9144000" cy="3814609"/>
          </a:xfrm>
        </p:spPr>
        <p:txBody>
          <a:bodyPr anchor="t"/>
          <a:lstStyle/>
          <a:p>
            <a:pPr marL="573405" marR="0" lvl="0" indent="-573405">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Shower us with your Spirit, and renew our lives with your forgiveness, grace, and love.  To you be given honor and praise through Jesus Christ our Lord in the unity of the Holy Spirit, now and forever.</a:t>
            </a:r>
          </a:p>
        </p:txBody>
      </p:sp>
      <p:sp>
        <p:nvSpPr>
          <p:cNvPr id="2" name="Rectangle 1"/>
          <p:cNvSpPr/>
          <p:nvPr/>
        </p:nvSpPr>
        <p:spPr>
          <a:xfrm>
            <a:off x="2" y="3836337"/>
            <a:ext cx="9143999" cy="846386"/>
          </a:xfrm>
          <a:prstGeom prst="rect">
            <a:avLst/>
          </a:prstGeom>
        </p:spPr>
        <p:txBody>
          <a:bodyPr wrap="square">
            <a:spAutoFit/>
          </a:bodyPr>
          <a:lstStyle/>
          <a:p>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br>
              <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br>
            <a:endParaRPr lang="en-US" sz="1200" dirty="0">
              <a:latin typeface="Arial Rounded MT Bold" panose="020F0704030504030204" pitchFamily="34" charset="0"/>
            </a:endParaRPr>
          </a:p>
        </p:txBody>
      </p:sp>
      <p:sp>
        <p:nvSpPr>
          <p:cNvPr id="5" name="Rectangle 4"/>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effectLst/>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b="51796"/>
          <a:stretch>
            <a:fillRect/>
          </a:stretch>
        </p:blipFill>
        <p:spPr>
          <a:xfrm>
            <a:off x="0" y="894492"/>
            <a:ext cx="9144000" cy="5427649"/>
          </a:xfrm>
          <a:prstGeom prst="rect">
            <a:avLst/>
          </a:prstGeom>
        </p:spPr>
      </p:pic>
    </p:spTree>
    <p:extLst>
      <p:ext uri="{BB962C8B-B14F-4D97-AF65-F5344CB8AC3E}">
        <p14:creationId xmlns:p14="http://schemas.microsoft.com/office/powerpoint/2010/main" val="167265635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effectLst/>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t="49548"/>
          <a:stretch>
            <a:fillRect/>
          </a:stretch>
        </p:blipFill>
        <p:spPr>
          <a:xfrm>
            <a:off x="0" y="1059873"/>
            <a:ext cx="9144000" cy="5243420"/>
          </a:xfrm>
          <a:prstGeom prst="rect">
            <a:avLst/>
          </a:prstGeom>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BLESSING</a:t>
            </a:r>
            <a:endParaRPr lang="en-US" sz="4000" dirty="0">
              <a:effectLst/>
              <a:latin typeface="Arial Rounded MT Bold" panose="020F07040305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47C59B20-01E8-2847-7287-D639179454FF}"/>
              </a:ext>
            </a:extLst>
          </p:cNvPr>
          <p:cNvSpPr txBox="1"/>
          <p:nvPr/>
        </p:nvSpPr>
        <p:spPr>
          <a:xfrm>
            <a:off x="412955" y="1612490"/>
            <a:ext cx="8475406" cy="3170099"/>
          </a:xfrm>
          <a:prstGeom prst="rect">
            <a:avLst/>
          </a:prstGeom>
          <a:noFill/>
        </p:spPr>
        <p:txBody>
          <a:bodyPr wrap="square">
            <a:spAutoFit/>
          </a:bodyPr>
          <a:lstStyle/>
          <a:p>
            <a:pPr marL="688975" marR="0" indent="-688975">
              <a:spcBef>
                <a:spcPts val="0"/>
              </a:spcBef>
              <a:spcAft>
                <a:spcPts val="0"/>
              </a:spcAft>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May this body and blood of our Lord and Savior, Jesus Christ, strengthen, keep, and unity us, </a:t>
            </a:r>
            <a:r>
              <a:rPr lang="en-US" sz="3600" dirty="0">
                <a:solidFill>
                  <a:srgbClr val="C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 now and forever,</a:t>
            </a:r>
          </a:p>
          <a:p>
            <a:pPr marL="228600" marR="0" indent="-228600">
              <a:spcBef>
                <a:spcPts val="0"/>
              </a:spcBef>
              <a:spcAft>
                <a:spcPts val="0"/>
              </a:spcAft>
            </a:pPr>
            <a:endParaRPr lang="en-US" sz="3200" dirty="0">
              <a:latin typeface="Arial Rounded MT Bold" panose="020F0704030504030204" pitchFamily="34" charset="0"/>
              <a:ea typeface="Times New Roman" panose="02020603050405020304" pitchFamily="18" charset="0"/>
              <a:cs typeface="Times New Roman" panose="02020603050405020304" pitchFamily="18" charset="0"/>
            </a:endParaRPr>
          </a:p>
          <a:p>
            <a:pPr marL="228600" marR="0" indent="-228600">
              <a:spcBef>
                <a:spcPts val="0"/>
              </a:spcBef>
              <a:spcAft>
                <a:spcPts val="0"/>
              </a:spcAft>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C:	Amen.</a:t>
            </a:r>
            <a:endParaRPr lang="en-US" sz="36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3210" marR="0" indent="-283210">
              <a:spcBef>
                <a:spcPts val="0"/>
              </a:spcBef>
              <a:spcAft>
                <a:spcPts val="0"/>
              </a:spcAft>
            </a:pPr>
            <a:r>
              <a:rPr lang="en-US" sz="3200" b="1" dirty="0">
                <a:effectLst/>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409562" y="1441534"/>
            <a:ext cx="8324873" cy="2685094"/>
          </a:xfrm>
          <a:prstGeom prst="rect">
            <a:avLst/>
          </a:prstGeom>
        </p:spPr>
        <p:txBody>
          <a:bodyPr wrap="square">
            <a:spAutoFit/>
          </a:bodyPr>
          <a:lstStyle/>
          <a:p>
            <a:pPr marL="574675" marR="0" indent="-57467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Let us pray…  Giver of every gift, Christ’s body is our food, and we are Christ’s body.  Raise us to life by your power for the benefit of all and to your glory, now and forever.</a:t>
            </a:r>
          </a:p>
        </p:txBody>
      </p:sp>
      <p:sp>
        <p:nvSpPr>
          <p:cNvPr id="3" name="Rectangle 2"/>
          <p:cNvSpPr/>
          <p:nvPr/>
        </p:nvSpPr>
        <p:spPr>
          <a:xfrm>
            <a:off x="409562" y="4730428"/>
            <a:ext cx="2262158" cy="685124"/>
          </a:xfrm>
          <a:prstGeom prst="rect">
            <a:avLst/>
          </a:prstGeom>
        </p:spPr>
        <p:txBody>
          <a:bodyPr wrap="none">
            <a:spAutoFit/>
          </a:bodyPr>
          <a:lstStyle/>
          <a:p>
            <a:pPr marL="574675" lvl="0" indent="-574675">
              <a:lnSpc>
                <a:spcPct val="107000"/>
              </a:lnSpc>
              <a:spcBef>
                <a:spcPts val="0"/>
              </a:spcBef>
              <a:spcAft>
                <a:spcPts val="0"/>
              </a:spcAft>
            </a:pPr>
            <a:r>
              <a:rPr lang="en-US" sz="3600" b="1" dirty="0">
                <a:solidFill>
                  <a:srgbClr val="000000"/>
                </a:solidFill>
                <a:latin typeface="Arial Rounded MT Bold" panose="020F0704030504030204" pitchFamily="34" charset="0"/>
                <a:ea typeface="Times New Roman" panose="02020603050405020304" pitchFamily="18" charset="0"/>
              </a:rPr>
              <a:t>C:	Amen	</a:t>
            </a:r>
            <a:endParaRPr lang="en-US" sz="3600" dirty="0">
              <a:solidFill>
                <a:prstClr val="black"/>
              </a:solidFill>
              <a:latin typeface="Arial Rounded MT Bold" panose="020F0704030504030204" pitchFamily="34" charset="0"/>
              <a:ea typeface="Times New Roman" panose="02020603050405020304" pitchFamily="18"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70620"/>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3" name="Picture 2">
            <a:extLst>
              <a:ext uri="{FF2B5EF4-FFF2-40B4-BE49-F238E27FC236}">
                <a16:creationId xmlns:a16="http://schemas.microsoft.com/office/drawing/2014/main" id="{E54ADD22-93E1-6ABD-AB59-71C00F4881F3}"/>
              </a:ext>
            </a:extLst>
          </p:cNvPr>
          <p:cNvPicPr>
            <a:picLocks noChangeAspect="1"/>
          </p:cNvPicPr>
          <p:nvPr/>
        </p:nvPicPr>
        <p:blipFill>
          <a:blip r:embed="rId3"/>
          <a:stretch>
            <a:fillRect/>
          </a:stretch>
        </p:blipFill>
        <p:spPr>
          <a:xfrm>
            <a:off x="0" y="1823220"/>
            <a:ext cx="9139680" cy="4092394"/>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38861" y="1759354"/>
            <a:ext cx="7590077" cy="294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75" marR="0" indent="-803275">
              <a:lnSpc>
                <a:spcPct val="95000"/>
              </a:lnSpc>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solidFill>
                  <a:srgbClr val="000000"/>
                </a:solidFill>
                <a:effectLst/>
                <a:latin typeface="Arial Rounded MT Bold" panose="020F0704030504030204" pitchFamily="34" charset="0"/>
                <a:ea typeface="Calibri" panose="020F0502020204030204" pitchFamily="34" charset="0"/>
              </a:rPr>
              <a:t>God who names you, Christ who claims you, and the Holy Spirit who dwells in you, </a:t>
            </a:r>
            <a:r>
              <a:rPr lang="en-US" sz="3200" dirty="0">
                <a:solidFill>
                  <a:srgbClr val="C00000"/>
                </a:solidFill>
                <a:effectLst/>
                <a:latin typeface="Segoe UI Symbol" panose="020B0502040204020203" pitchFamily="34" charset="0"/>
                <a:ea typeface="Calibri" panose="020F0502020204030204" pitchFamily="34" charset="0"/>
                <a:cs typeface="Segoe UI Symbol" panose="020B0502040204020203" pitchFamily="34" charset="0"/>
              </a:rPr>
              <a:t>☩</a:t>
            </a:r>
            <a:r>
              <a:rPr lang="en-US" sz="3200" dirty="0">
                <a:solidFill>
                  <a:srgbClr val="000000"/>
                </a:solidFill>
                <a:effectLst/>
                <a:latin typeface="Arial Rounded MT Bold" panose="020F0704030504030204" pitchFamily="34" charset="0"/>
                <a:ea typeface="Calibri" panose="020F0502020204030204" pitchFamily="34" charset="0"/>
              </a:rPr>
              <a:t>  bless you and remain with you always.</a:t>
            </a:r>
          </a:p>
          <a:p>
            <a:pPr marL="803275" marR="0" indent="-803275">
              <a:lnSpc>
                <a:spcPct val="95000"/>
              </a:lnSpc>
              <a:spcBef>
                <a:spcPts val="0"/>
              </a:spcBef>
              <a:spcAft>
                <a:spcPts val="0"/>
              </a:spcAft>
            </a:pPr>
            <a:endParaRPr lang="en-US" sz="32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a:p>
            <a:pPr marL="803275" marR="0" indent="-80327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
            <a:ext cx="9143999" cy="706582"/>
          </a:xfrm>
        </p:spPr>
        <p:txBody>
          <a:bodyPr/>
          <a:lstStyle/>
          <a:p>
            <a:pPr marL="571500" indent="-571500" algn="ctr">
              <a:buFont typeface="Symbol" panose="05050102010706020507" pitchFamily="18" charset="2"/>
              <a:buChar char=""/>
            </a:pPr>
            <a:r>
              <a:rPr lang="en-US" dirty="0"/>
              <a:t>Sending Song</a:t>
            </a:r>
          </a:p>
        </p:txBody>
      </p:sp>
      <p:sp>
        <p:nvSpPr>
          <p:cNvPr id="2" name="Rectangle 1"/>
          <p:cNvSpPr/>
          <p:nvPr/>
        </p:nvSpPr>
        <p:spPr>
          <a:xfrm>
            <a:off x="0" y="675635"/>
            <a:ext cx="9143998" cy="1307666"/>
          </a:xfrm>
          <a:prstGeom prst="rect">
            <a:avLst/>
          </a:prstGeom>
        </p:spPr>
        <p:txBody>
          <a:bodyPr wrap="square">
            <a:spAutoFit/>
          </a:bodyPr>
          <a:lstStyle/>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“O Zion, Haste”</a:t>
            </a:r>
          </a:p>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397</a:t>
            </a:r>
            <a:endParaRPr lang="en-US" sz="3600" i="1" dirty="0">
              <a:solidFill>
                <a:srgbClr val="C00000"/>
              </a:solidFill>
              <a:latin typeface="Arial Rounded MT Bold" panose="020F07040305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3F1A6520-5087-16BE-6115-323CD7BB4C13}"/>
              </a:ext>
            </a:extLst>
          </p:cNvPr>
          <p:cNvPicPr>
            <a:picLocks noChangeAspect="1"/>
          </p:cNvPicPr>
          <p:nvPr/>
        </p:nvPicPr>
        <p:blipFill>
          <a:blip r:embed="rId3"/>
          <a:stretch>
            <a:fillRect/>
          </a:stretch>
        </p:blipFill>
        <p:spPr>
          <a:xfrm>
            <a:off x="979995" y="2129254"/>
            <a:ext cx="7107809" cy="43422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“O Zion, Haste”						   LBW 397</a:t>
            </a:r>
          </a:p>
        </p:txBody>
      </p:sp>
      <p:sp>
        <p:nvSpPr>
          <p:cNvPr id="4" name="TextBox 3">
            <a:extLst>
              <a:ext uri="{FF2B5EF4-FFF2-40B4-BE49-F238E27FC236}">
                <a16:creationId xmlns:a16="http://schemas.microsoft.com/office/drawing/2014/main" id="{30FE23D2-A15C-C93B-5CBF-6A7D7CDE9553}"/>
              </a:ext>
            </a:extLst>
          </p:cNvPr>
          <p:cNvSpPr txBox="1"/>
          <p:nvPr/>
        </p:nvSpPr>
        <p:spPr>
          <a:xfrm>
            <a:off x="1229805" y="1166842"/>
            <a:ext cx="6608190" cy="4524315"/>
          </a:xfrm>
          <a:prstGeom prst="rect">
            <a:avLst/>
          </a:prstGeom>
          <a:noFill/>
        </p:spPr>
        <p:txBody>
          <a:bodyPr wrap="square">
            <a:spAutoFit/>
          </a:bodyPr>
          <a:lstStyle/>
          <a:p>
            <a:pPr marL="395288" marR="0" indent="-395288">
              <a:spcBef>
                <a:spcPts val="0"/>
              </a:spcBef>
              <a:spcAft>
                <a:spcPts val="0"/>
              </a:spcAft>
              <a:tabLst>
                <a:tab pos="5486400" algn="l"/>
              </a:tabLst>
            </a:pPr>
            <a:r>
              <a:rPr lang="en-US" sz="3600" dirty="0">
                <a:effectLst/>
                <a:latin typeface="Arial Rounded MT Bold" panose="020F0704030504030204" pitchFamily="34" charset="0"/>
                <a:ea typeface="MS Mincho" panose="02020609040205080304" pitchFamily="49" charset="-128"/>
              </a:rPr>
              <a:t>1	O Zion, haste,                                                          your mission high fulfilling,</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tabLst>
                <a:tab pos="5486400" algn="l"/>
              </a:tabLst>
            </a:pPr>
            <a:r>
              <a:rPr lang="en-US" sz="3600" dirty="0">
                <a:effectLst/>
                <a:latin typeface="Arial Rounded MT Bold" panose="020F0704030504030204" pitchFamily="34" charset="0"/>
                <a:ea typeface="MS Mincho" panose="02020609040205080304" pitchFamily="49" charset="-128"/>
              </a:rPr>
              <a:t>	to tell to all the world                                                that God is light;</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tabLst>
                <a:tab pos="5486400" algn="l"/>
              </a:tabLst>
            </a:pPr>
            <a:r>
              <a:rPr lang="en-US" sz="3600" dirty="0">
                <a:effectLst/>
                <a:latin typeface="Arial Rounded MT Bold" panose="020F0704030504030204" pitchFamily="34" charset="0"/>
                <a:ea typeface="MS Mincho" panose="02020609040205080304" pitchFamily="49" charset="-128"/>
              </a:rPr>
              <a:t>	that he who made                                                                all nations is not willing</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tabLst>
                <a:tab pos="5486400" algn="l"/>
              </a:tabLst>
            </a:pPr>
            <a:r>
              <a:rPr lang="en-US" sz="3600" dirty="0">
                <a:effectLst/>
                <a:latin typeface="Arial Rounded MT Bold" panose="020F0704030504030204" pitchFamily="34" charset="0"/>
                <a:ea typeface="MS Mincho" panose="02020609040205080304" pitchFamily="49" charset="-128"/>
              </a:rPr>
              <a:t>	one soul should perish,                                                     lost in shades of night.</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CD9B6-800B-4147-CAD3-82D5FDBE4E38}"/>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B93461B0-2E4C-089C-59B1-65B2F39C7CD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6412FE22-874E-35FC-5232-DD0C3A189C45}"/>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F6C4AFFB-2CBB-E6D3-245D-73D5547EAEE8}"/>
              </a:ext>
            </a:extLst>
          </p:cNvPr>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“O Zion, Haste”						   LBW 397</a:t>
            </a:r>
          </a:p>
        </p:txBody>
      </p:sp>
      <p:sp>
        <p:nvSpPr>
          <p:cNvPr id="4" name="TextBox 3">
            <a:extLst>
              <a:ext uri="{FF2B5EF4-FFF2-40B4-BE49-F238E27FC236}">
                <a16:creationId xmlns:a16="http://schemas.microsoft.com/office/drawing/2014/main" id="{96816313-B6C3-8DCC-BD42-C93C5F396B0A}"/>
              </a:ext>
            </a:extLst>
          </p:cNvPr>
          <p:cNvSpPr txBox="1"/>
          <p:nvPr/>
        </p:nvSpPr>
        <p:spPr>
          <a:xfrm>
            <a:off x="1437194" y="1602558"/>
            <a:ext cx="6193411" cy="2862322"/>
          </a:xfrm>
          <a:prstGeom prst="rect">
            <a:avLst/>
          </a:prstGeom>
          <a:noFill/>
        </p:spPr>
        <p:txBody>
          <a:bodyPr wrap="square">
            <a:spAutoFit/>
          </a:bodyPr>
          <a:lstStyle/>
          <a:p>
            <a:pPr marL="395288" marR="0" indent="-395288">
              <a:spcBef>
                <a:spcPts val="0"/>
              </a:spcBef>
              <a:spcAft>
                <a:spcPts val="0"/>
              </a:spcAft>
              <a:tabLst>
                <a:tab pos="5486400" algn="l"/>
              </a:tabLs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tabLst>
                <a:tab pos="5486400" algn="l"/>
              </a:tabLst>
            </a:pPr>
            <a:r>
              <a:rPr lang="en-US" sz="3600" dirty="0">
                <a:effectLst/>
                <a:latin typeface="Arial Rounded MT Bold" panose="020F0704030504030204" pitchFamily="34" charset="0"/>
                <a:ea typeface="MS Mincho" panose="02020609040205080304" pitchFamily="49" charset="-128"/>
              </a:rPr>
              <a:t>	Publish glad tidings,                                      tidings of peace,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tabLst>
                <a:tab pos="5486400" algn="l"/>
              </a:tabLst>
            </a:pPr>
            <a:r>
              <a:rPr lang="en-US" sz="3600" dirty="0">
                <a:effectLst/>
                <a:latin typeface="Arial Rounded MT Bold" panose="020F0704030504030204" pitchFamily="34" charset="0"/>
                <a:ea typeface="MS Mincho" panose="02020609040205080304" pitchFamily="49" charset="-128"/>
              </a:rPr>
              <a:t>	tidings of Jesus,                                   redemption, and release.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6256058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87AA5-CD60-F814-3272-85E96FB718CF}"/>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CFD99979-7113-8B48-0FA3-F17371FBECC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B86DC7D4-6975-0941-8A2F-46B1527A9E2D}"/>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97F4A51A-B234-9CFB-5213-4F53C4C5258B}"/>
              </a:ext>
            </a:extLst>
          </p:cNvPr>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“O Zion, Haste”						   LBW 397</a:t>
            </a:r>
          </a:p>
        </p:txBody>
      </p:sp>
      <p:sp>
        <p:nvSpPr>
          <p:cNvPr id="4" name="TextBox 3">
            <a:extLst>
              <a:ext uri="{FF2B5EF4-FFF2-40B4-BE49-F238E27FC236}">
                <a16:creationId xmlns:a16="http://schemas.microsoft.com/office/drawing/2014/main" id="{434C6D04-BA5A-DB57-EB87-0672AE8D5CBB}"/>
              </a:ext>
            </a:extLst>
          </p:cNvPr>
          <p:cNvSpPr txBox="1"/>
          <p:nvPr/>
        </p:nvSpPr>
        <p:spPr>
          <a:xfrm>
            <a:off x="1253372" y="1093510"/>
            <a:ext cx="6561056" cy="4524315"/>
          </a:xfrm>
          <a:prstGeom prst="rect">
            <a:avLst/>
          </a:prstGeom>
          <a:noFill/>
        </p:spPr>
        <p:txBody>
          <a:bodyPr wrap="square">
            <a:spAutoFit/>
          </a:bodyPr>
          <a:lstStyle/>
          <a:p>
            <a:pPr marL="395288" marR="0" indent="-395288">
              <a:spcBef>
                <a:spcPts val="0"/>
              </a:spcBef>
              <a:spcAft>
                <a:spcPts val="0"/>
              </a:spcAft>
              <a:tabLst>
                <a:tab pos="5486400" algn="l"/>
              </a:tabLst>
            </a:pPr>
            <a:r>
              <a:rPr lang="en-US" sz="3600" dirty="0">
                <a:effectLst/>
                <a:latin typeface="Arial Rounded MT Bold" panose="020F0704030504030204" pitchFamily="34" charset="0"/>
                <a:ea typeface="MS Mincho" panose="02020609040205080304" pitchFamily="49" charset="-128"/>
              </a:rPr>
              <a:t>2	Publish to </a:t>
            </a:r>
            <a:r>
              <a:rPr lang="en-US" sz="3600" dirty="0" err="1">
                <a:effectLst/>
                <a:latin typeface="Arial Rounded MT Bold" panose="020F0704030504030204" pitchFamily="34" charset="0"/>
                <a:ea typeface="MS Mincho" panose="02020609040205080304" pitchFamily="49" charset="-128"/>
              </a:rPr>
              <a:t>ev’ry</a:t>
            </a:r>
            <a:r>
              <a:rPr lang="en-US" sz="3600" dirty="0">
                <a:effectLst/>
                <a:latin typeface="Arial Rounded MT Bold" panose="020F0704030504030204" pitchFamily="34" charset="0"/>
                <a:ea typeface="MS Mincho" panose="02020609040205080304" pitchFamily="49" charset="-128"/>
              </a:rPr>
              <a:t> people,                                tongue, and nation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tabLst>
                <a:tab pos="5486400" algn="l"/>
              </a:tabLst>
            </a:pPr>
            <a:r>
              <a:rPr lang="en-US" sz="3600" dirty="0">
                <a:effectLst/>
                <a:latin typeface="Arial Rounded MT Bold" panose="020F0704030504030204" pitchFamily="34" charset="0"/>
                <a:ea typeface="MS Mincho" panose="02020609040205080304" pitchFamily="49" charset="-128"/>
              </a:rPr>
              <a:t>	that God, in whom they live                                 and move, is love;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tabLst>
                <a:tab pos="5486400" algn="l"/>
              </a:tabLst>
            </a:pPr>
            <a:r>
              <a:rPr lang="en-US" sz="3600" dirty="0">
                <a:effectLst/>
                <a:latin typeface="Arial Rounded MT Bold" panose="020F0704030504030204" pitchFamily="34" charset="0"/>
                <a:ea typeface="MS Mincho" panose="02020609040205080304" pitchFamily="49" charset="-128"/>
              </a:rPr>
              <a:t>	tell how he stooped                                                           to save his lost creation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tabLst>
                <a:tab pos="5486400" algn="l"/>
              </a:tabLst>
            </a:pPr>
            <a:r>
              <a:rPr lang="en-US" sz="3600" dirty="0">
                <a:effectLst/>
                <a:latin typeface="Arial Rounded MT Bold" panose="020F0704030504030204" pitchFamily="34" charset="0"/>
                <a:ea typeface="MS Mincho" panose="02020609040205080304" pitchFamily="49" charset="-128"/>
              </a:rPr>
              <a:t>	and died on earth                                                        that we might live above.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915170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5" name="Rectangle 4"/>
          <p:cNvSpPr/>
          <p:nvPr/>
        </p:nvSpPr>
        <p:spPr>
          <a:xfrm>
            <a:off x="123290" y="912687"/>
            <a:ext cx="8650840" cy="1230722"/>
          </a:xfrm>
          <a:prstGeom prst="rect">
            <a:avLst/>
          </a:prstGeom>
        </p:spPr>
        <p:txBody>
          <a:bodyPr wrap="square">
            <a:spAutoFit/>
          </a:bodyPr>
          <a:lstStyle/>
          <a:p>
            <a:pPr marL="0" marR="0">
              <a:lnSpc>
                <a:spcPct val="107000"/>
              </a:lnSpc>
              <a:spcBef>
                <a:spcPts val="0"/>
              </a:spcBef>
              <a:spcAft>
                <a:spcPts val="600"/>
              </a:spcAft>
            </a:pPr>
            <a:r>
              <a:rPr lang="en-US" sz="3600" i="1" dirty="0">
                <a:solidFill>
                  <a:srgbClr val="C00000"/>
                </a:solidFill>
                <a:effectLst/>
                <a:latin typeface="Arial Rounded MT Bold" panose="020F0704030504030204" pitchFamily="34" charset="0"/>
                <a:ea typeface="Times New Roman" panose="02020603050405020304" pitchFamily="18" charset="0"/>
              </a:rPr>
              <a:t>All may make the sign of the cross, the sign marked at baptism…</a:t>
            </a:r>
          </a:p>
        </p:txBody>
      </p:sp>
      <p:sp>
        <p:nvSpPr>
          <p:cNvPr id="2" name="Rectangle 1"/>
          <p:cNvSpPr/>
          <p:nvPr/>
        </p:nvSpPr>
        <p:spPr>
          <a:xfrm>
            <a:off x="246580" y="3090055"/>
            <a:ext cx="8650839" cy="2312043"/>
          </a:xfrm>
          <a:prstGeom prst="rect">
            <a:avLst/>
          </a:prstGeom>
        </p:spPr>
        <p:txBody>
          <a:bodyPr wrap="square">
            <a:spAutoFit/>
          </a:bodyPr>
          <a:lstStyle/>
          <a:p>
            <a:pPr marL="682625" marR="0" indent="-682625" defTabSz="6459855">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We confess our sins before God and one another.</a:t>
            </a:r>
          </a:p>
          <a:p>
            <a:pPr marL="682625" marR="0" indent="-682625" defTabSz="6459855">
              <a:lnSpc>
                <a:spcPct val="107000"/>
              </a:lnSpc>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Pause for silence and reflection.</a:t>
            </a:r>
          </a:p>
          <a:p>
            <a:pPr marL="682625" marR="0" indent="-682625" defTabSz="6459855">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Guiding God,</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F0BA4-9D03-7353-D62F-B797806127AD}"/>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FC9D0F08-A232-872D-F7D1-CDF8C138FEF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560D9BEB-E01B-29D9-B344-B774D086C610}"/>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3AF80FF2-6A35-0638-A4AF-0F621FD4AF73}"/>
              </a:ext>
            </a:extLst>
          </p:cNvPr>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“O Zion, Haste”						   LBW 397</a:t>
            </a:r>
          </a:p>
        </p:txBody>
      </p:sp>
      <p:sp>
        <p:nvSpPr>
          <p:cNvPr id="4" name="TextBox 3">
            <a:extLst>
              <a:ext uri="{FF2B5EF4-FFF2-40B4-BE49-F238E27FC236}">
                <a16:creationId xmlns:a16="http://schemas.microsoft.com/office/drawing/2014/main" id="{8EF55E69-AAC7-C91A-4AFC-F1754AF830F1}"/>
              </a:ext>
            </a:extLst>
          </p:cNvPr>
          <p:cNvSpPr txBox="1"/>
          <p:nvPr/>
        </p:nvSpPr>
        <p:spPr>
          <a:xfrm>
            <a:off x="1437194" y="1602558"/>
            <a:ext cx="6193411" cy="2862322"/>
          </a:xfrm>
          <a:prstGeom prst="rect">
            <a:avLst/>
          </a:prstGeom>
          <a:noFill/>
        </p:spPr>
        <p:txBody>
          <a:bodyPr wrap="square">
            <a:spAutoFit/>
          </a:bodyPr>
          <a:lstStyle/>
          <a:p>
            <a:pPr marL="395288" marR="0" indent="-395288">
              <a:spcBef>
                <a:spcPts val="0"/>
              </a:spcBef>
              <a:spcAft>
                <a:spcPts val="0"/>
              </a:spcAft>
              <a:tabLst>
                <a:tab pos="5486400" algn="l"/>
              </a:tabLs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tabLst>
                <a:tab pos="5486400" algn="l"/>
              </a:tabLst>
            </a:pPr>
            <a:r>
              <a:rPr lang="en-US" sz="3600" dirty="0">
                <a:effectLst/>
                <a:latin typeface="Arial Rounded MT Bold" panose="020F0704030504030204" pitchFamily="34" charset="0"/>
                <a:ea typeface="MS Mincho" panose="02020609040205080304" pitchFamily="49" charset="-128"/>
              </a:rPr>
              <a:t>	Publish glad tidings,                                      tidings of peace,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tabLst>
                <a:tab pos="5486400" algn="l"/>
              </a:tabLst>
            </a:pPr>
            <a:r>
              <a:rPr lang="en-US" sz="3600" dirty="0">
                <a:effectLst/>
                <a:latin typeface="Arial Rounded MT Bold" panose="020F0704030504030204" pitchFamily="34" charset="0"/>
                <a:ea typeface="MS Mincho" panose="02020609040205080304" pitchFamily="49" charset="-128"/>
              </a:rPr>
              <a:t>	tidings of Jesus,                                   redemption, and release.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10120665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91422-C14A-07E4-5099-B97CE710BF92}"/>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A6B4BC3E-58B0-7394-14B8-5E2B6EED235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92FCA68C-3E67-0A75-DE8D-53183A10DFF5}"/>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0EF976F0-52A6-DEED-3ED5-95F1357A5FA3}"/>
              </a:ext>
            </a:extLst>
          </p:cNvPr>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“O Zion, Haste”						   LBW 397</a:t>
            </a:r>
          </a:p>
        </p:txBody>
      </p:sp>
      <p:sp>
        <p:nvSpPr>
          <p:cNvPr id="4" name="TextBox 3">
            <a:extLst>
              <a:ext uri="{FF2B5EF4-FFF2-40B4-BE49-F238E27FC236}">
                <a16:creationId xmlns:a16="http://schemas.microsoft.com/office/drawing/2014/main" id="{B405F8D8-C049-38A0-48B0-D79BDBED4A6D}"/>
              </a:ext>
            </a:extLst>
          </p:cNvPr>
          <p:cNvSpPr txBox="1"/>
          <p:nvPr/>
        </p:nvSpPr>
        <p:spPr>
          <a:xfrm>
            <a:off x="947001" y="1281142"/>
            <a:ext cx="7173798" cy="4524315"/>
          </a:xfrm>
          <a:prstGeom prst="rect">
            <a:avLst/>
          </a:prstGeom>
          <a:noFill/>
        </p:spPr>
        <p:txBody>
          <a:bodyPr wrap="square">
            <a:spAutoFit/>
          </a:bodyPr>
          <a:lstStyle/>
          <a:p>
            <a:pPr marL="395288" marR="0" indent="-395288">
              <a:spcBef>
                <a:spcPts val="0"/>
              </a:spcBef>
              <a:spcAft>
                <a:spcPts val="0"/>
              </a:spcAft>
              <a:tabLst>
                <a:tab pos="5486400" algn="l"/>
              </a:tabLst>
            </a:pPr>
            <a:r>
              <a:rPr lang="en-US" sz="3600" dirty="0">
                <a:effectLst/>
                <a:latin typeface="Arial Rounded MT Bold" panose="020F0704030504030204" pitchFamily="34" charset="0"/>
                <a:ea typeface="MS Mincho" panose="02020609040205080304" pitchFamily="49" charset="-128"/>
              </a:rPr>
              <a:t>3	Give of your own                                                          to bear the message glorious,</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tabLst>
                <a:tab pos="5486400" algn="l"/>
              </a:tabLst>
            </a:pPr>
            <a:r>
              <a:rPr lang="en-US" sz="3600" dirty="0">
                <a:effectLst/>
                <a:latin typeface="Arial Rounded MT Bold" panose="020F0704030504030204" pitchFamily="34" charset="0"/>
                <a:ea typeface="MS Mincho" panose="02020609040205080304" pitchFamily="49" charset="-128"/>
              </a:rPr>
              <a:t>	give of your wealth                                              to speed them on their way,</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tabLst>
                <a:tab pos="5486400" algn="l"/>
              </a:tabLst>
            </a:pPr>
            <a:r>
              <a:rPr lang="en-US" sz="3600" dirty="0">
                <a:effectLst/>
                <a:latin typeface="Arial Rounded MT Bold" panose="020F0704030504030204" pitchFamily="34" charset="0"/>
                <a:ea typeface="MS Mincho" panose="02020609040205080304" pitchFamily="49" charset="-128"/>
              </a:rPr>
              <a:t>	pour out your soul                                                   for them in prayer victorious,</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tabLst>
                <a:tab pos="5486400" algn="l"/>
              </a:tabLst>
            </a:pPr>
            <a:r>
              <a:rPr lang="en-US" sz="3600" dirty="0">
                <a:effectLst/>
                <a:latin typeface="Arial Rounded MT Bold" panose="020F0704030504030204" pitchFamily="34" charset="0"/>
                <a:ea typeface="MS Mincho" panose="02020609040205080304" pitchFamily="49" charset="-128"/>
              </a:rPr>
              <a:t>	and haste the coming                                                     of the glorious day.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1164527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7EDAE-C251-C16E-DC3E-2F5DC74D62C6}"/>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98FD3E33-5EEA-726E-0900-03DDDA90F78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E3867634-A851-CF54-CBCD-D8AE51A509F5}"/>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66136845-E9C8-3AE4-7E64-DE3208A351EC}"/>
              </a:ext>
            </a:extLst>
          </p:cNvPr>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“O Zion, Haste”						   LBW 397</a:t>
            </a:r>
          </a:p>
        </p:txBody>
      </p:sp>
      <p:sp>
        <p:nvSpPr>
          <p:cNvPr id="4" name="TextBox 3">
            <a:extLst>
              <a:ext uri="{FF2B5EF4-FFF2-40B4-BE49-F238E27FC236}">
                <a16:creationId xmlns:a16="http://schemas.microsoft.com/office/drawing/2014/main" id="{6E08013B-8EEE-7BE3-9335-CD4C8E7956D5}"/>
              </a:ext>
            </a:extLst>
          </p:cNvPr>
          <p:cNvSpPr txBox="1"/>
          <p:nvPr/>
        </p:nvSpPr>
        <p:spPr>
          <a:xfrm>
            <a:off x="1437194" y="1602558"/>
            <a:ext cx="6193411" cy="2862322"/>
          </a:xfrm>
          <a:prstGeom prst="rect">
            <a:avLst/>
          </a:prstGeom>
          <a:noFill/>
        </p:spPr>
        <p:txBody>
          <a:bodyPr wrap="square">
            <a:spAutoFit/>
          </a:bodyPr>
          <a:lstStyle/>
          <a:p>
            <a:pPr marL="395288" marR="0" indent="-395288">
              <a:spcBef>
                <a:spcPts val="0"/>
              </a:spcBef>
              <a:spcAft>
                <a:spcPts val="0"/>
              </a:spcAft>
              <a:tabLst>
                <a:tab pos="5486400" algn="l"/>
              </a:tabLs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tabLst>
                <a:tab pos="5486400" algn="l"/>
              </a:tabLst>
            </a:pPr>
            <a:r>
              <a:rPr lang="en-US" sz="3600" dirty="0">
                <a:effectLst/>
                <a:latin typeface="Arial Rounded MT Bold" panose="020F0704030504030204" pitchFamily="34" charset="0"/>
                <a:ea typeface="MS Mincho" panose="02020609040205080304" pitchFamily="49" charset="-128"/>
              </a:rPr>
              <a:t>	Publish glad tidings,                                      tidings of peace,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tabLst>
                <a:tab pos="5486400" algn="l"/>
              </a:tabLst>
            </a:pPr>
            <a:r>
              <a:rPr lang="en-US" sz="3600" dirty="0">
                <a:effectLst/>
                <a:latin typeface="Arial Rounded MT Bold" panose="020F0704030504030204" pitchFamily="34" charset="0"/>
                <a:ea typeface="MS Mincho" panose="02020609040205080304" pitchFamily="49" charset="-128"/>
              </a:rPr>
              <a:t>	tidings of Jesus,                                   redemption, and release.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186523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7C478-FC38-CAFF-C3CD-54DF084BAEDC}"/>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61742C0A-E591-0972-4265-BF5701D3279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DBB5DA31-80A7-DCEE-F7FC-F25CD2D82408}"/>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BFC3A196-7D47-67CC-E565-502C658B8801}"/>
              </a:ext>
            </a:extLst>
          </p:cNvPr>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“O Zion, Haste”						   LBW 397</a:t>
            </a:r>
          </a:p>
        </p:txBody>
      </p:sp>
      <p:sp>
        <p:nvSpPr>
          <p:cNvPr id="4" name="TextBox 3">
            <a:extLst>
              <a:ext uri="{FF2B5EF4-FFF2-40B4-BE49-F238E27FC236}">
                <a16:creationId xmlns:a16="http://schemas.microsoft.com/office/drawing/2014/main" id="{5748701D-E953-1B41-AF68-DC84E76DDD68}"/>
              </a:ext>
            </a:extLst>
          </p:cNvPr>
          <p:cNvSpPr txBox="1"/>
          <p:nvPr/>
        </p:nvSpPr>
        <p:spPr>
          <a:xfrm>
            <a:off x="1286366" y="1471642"/>
            <a:ext cx="6495068" cy="4524315"/>
          </a:xfrm>
          <a:prstGeom prst="rect">
            <a:avLst/>
          </a:prstGeom>
          <a:noFill/>
        </p:spPr>
        <p:txBody>
          <a:bodyPr wrap="square">
            <a:spAutoFit/>
          </a:bodyPr>
          <a:lstStyle/>
          <a:p>
            <a:pPr marL="395288" marR="0" indent="-395288">
              <a:spcBef>
                <a:spcPts val="0"/>
              </a:spcBef>
              <a:spcAft>
                <a:spcPts val="0"/>
              </a:spcAft>
              <a:tabLst>
                <a:tab pos="5486400" algn="l"/>
              </a:tabLst>
            </a:pPr>
            <a:r>
              <a:rPr lang="en-US" sz="3600" dirty="0">
                <a:effectLst/>
                <a:latin typeface="Arial Rounded MT Bold" panose="020F0704030504030204" pitchFamily="34" charset="0"/>
                <a:ea typeface="MS Mincho" panose="02020609040205080304" pitchFamily="49" charset="-128"/>
              </a:rPr>
              <a:t>4	He comes again!                                                               O Zion, ere you meet him,</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tabLst>
                <a:tab pos="5486400" algn="l"/>
              </a:tabLst>
            </a:pPr>
            <a:r>
              <a:rPr lang="en-US" sz="3600" dirty="0">
                <a:effectLst/>
                <a:latin typeface="Arial Rounded MT Bold" panose="020F0704030504030204" pitchFamily="34" charset="0"/>
                <a:ea typeface="MS Mincho" panose="02020609040205080304" pitchFamily="49" charset="-128"/>
              </a:rPr>
              <a:t>	make known to </a:t>
            </a:r>
            <a:r>
              <a:rPr lang="en-US" sz="3600" dirty="0" err="1">
                <a:effectLst/>
                <a:latin typeface="Arial Rounded MT Bold" panose="020F0704030504030204" pitchFamily="34" charset="0"/>
                <a:ea typeface="MS Mincho" panose="02020609040205080304" pitchFamily="49" charset="-128"/>
              </a:rPr>
              <a:t>ev’ry</a:t>
            </a:r>
            <a:r>
              <a:rPr lang="en-US" sz="3600" dirty="0">
                <a:effectLst/>
                <a:latin typeface="Arial Rounded MT Bold" panose="020F0704030504030204" pitchFamily="34" charset="0"/>
                <a:ea typeface="MS Mincho" panose="02020609040205080304" pitchFamily="49" charset="-128"/>
              </a:rPr>
              <a:t>                                                              heart his saving grace;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tabLst>
                <a:tab pos="5486400" algn="l"/>
              </a:tabLst>
            </a:pPr>
            <a:r>
              <a:rPr lang="en-US" sz="3600" dirty="0">
                <a:effectLst/>
                <a:latin typeface="Arial Rounded MT Bold" panose="020F0704030504030204" pitchFamily="34" charset="0"/>
                <a:ea typeface="MS Mincho" panose="02020609040205080304" pitchFamily="49" charset="-128"/>
              </a:rPr>
              <a:t>	let none whom he has                                         ransomed fail to greet him,</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tabLst>
                <a:tab pos="5486400" algn="l"/>
              </a:tabLst>
            </a:pPr>
            <a:r>
              <a:rPr lang="en-US" sz="3600" dirty="0">
                <a:effectLst/>
                <a:latin typeface="Arial Rounded MT Bold" panose="020F0704030504030204" pitchFamily="34" charset="0"/>
                <a:ea typeface="MS Mincho" panose="02020609040205080304" pitchFamily="49" charset="-128"/>
              </a:rPr>
              <a:t>	through your neglect,                                                                               unfit to see his face.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7649385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B243A-6B65-2F14-DEF0-815C7A4C734C}"/>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9EEC2C00-2E7B-E56C-4693-3DA40A70FC4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ECEBBBEC-DA39-F28B-1A35-55DFE7A872DE}"/>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E669E3A3-0EF4-46E8-E747-CBE6984D7718}"/>
              </a:ext>
            </a:extLst>
          </p:cNvPr>
          <p:cNvSpPr/>
          <p:nvPr/>
        </p:nvSpPr>
        <p:spPr>
          <a:xfrm>
            <a:off x="0" y="59310"/>
            <a:ext cx="9144000"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“O Zion, Haste”						   LBW 397</a:t>
            </a:r>
          </a:p>
        </p:txBody>
      </p:sp>
      <p:sp>
        <p:nvSpPr>
          <p:cNvPr id="4" name="TextBox 3">
            <a:extLst>
              <a:ext uri="{FF2B5EF4-FFF2-40B4-BE49-F238E27FC236}">
                <a16:creationId xmlns:a16="http://schemas.microsoft.com/office/drawing/2014/main" id="{FA37CD5D-9ADF-77EA-D34F-9A61393942B5}"/>
              </a:ext>
            </a:extLst>
          </p:cNvPr>
          <p:cNvSpPr txBox="1"/>
          <p:nvPr/>
        </p:nvSpPr>
        <p:spPr>
          <a:xfrm>
            <a:off x="1437194" y="1602558"/>
            <a:ext cx="6193411" cy="2862322"/>
          </a:xfrm>
          <a:prstGeom prst="rect">
            <a:avLst/>
          </a:prstGeom>
          <a:noFill/>
        </p:spPr>
        <p:txBody>
          <a:bodyPr wrap="square">
            <a:spAutoFit/>
          </a:bodyPr>
          <a:lstStyle/>
          <a:p>
            <a:pPr marL="395288" marR="0" indent="-395288">
              <a:spcBef>
                <a:spcPts val="0"/>
              </a:spcBef>
              <a:spcAft>
                <a:spcPts val="0"/>
              </a:spcAft>
              <a:tabLst>
                <a:tab pos="5486400" algn="l"/>
              </a:tabLs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tabLst>
                <a:tab pos="5486400" algn="l"/>
              </a:tabLst>
            </a:pPr>
            <a:r>
              <a:rPr lang="en-US" sz="3600" dirty="0">
                <a:effectLst/>
                <a:latin typeface="Arial Rounded MT Bold" panose="020F0704030504030204" pitchFamily="34" charset="0"/>
                <a:ea typeface="MS Mincho" panose="02020609040205080304" pitchFamily="49" charset="-128"/>
              </a:rPr>
              <a:t>	Publish glad tidings,                                      tidings of peace,</a:t>
            </a:r>
            <a:endParaRPr lang="en-US" sz="3600" dirty="0">
              <a:effectLst/>
              <a:latin typeface="Arial Rounded MT Bold" panose="020F0704030504030204" pitchFamily="34" charset="0"/>
              <a:ea typeface="Times New Roman" panose="02020603050405020304" pitchFamily="18" charset="0"/>
            </a:endParaRPr>
          </a:p>
          <a:p>
            <a:pPr marL="395288" marR="0" indent="-395288">
              <a:spcBef>
                <a:spcPts val="0"/>
              </a:spcBef>
              <a:spcAft>
                <a:spcPts val="0"/>
              </a:spcAft>
              <a:tabLst>
                <a:tab pos="5486400" algn="l"/>
              </a:tabLst>
            </a:pPr>
            <a:r>
              <a:rPr lang="en-US" sz="3600" dirty="0">
                <a:effectLst/>
                <a:latin typeface="Arial Rounded MT Bold" panose="020F0704030504030204" pitchFamily="34" charset="0"/>
                <a:ea typeface="MS Mincho" panose="02020609040205080304" pitchFamily="49" charset="-128"/>
              </a:rPr>
              <a:t>	tidings of Jesus,                                   redemption, and release.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3672329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p:cNvSpPr/>
          <p:nvPr/>
        </p:nvSpPr>
        <p:spPr>
          <a:xfrm>
            <a:off x="308223" y="829580"/>
            <a:ext cx="8507003" cy="2331792"/>
          </a:xfrm>
          <a:prstGeom prst="rect">
            <a:avLst/>
          </a:prstGeom>
        </p:spPr>
        <p:txBody>
          <a:bodyPr wrap="square">
            <a:spAutoFit/>
          </a:bodyPr>
          <a:lstStyle/>
          <a:p>
            <a:pPr marL="347345" marR="0" indent="-34734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45" marR="0" indent="-347345">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p:cNvSpPr/>
          <p:nvPr/>
        </p:nvSpPr>
        <p:spPr>
          <a:xfrm>
            <a:off x="234591" y="3316010"/>
            <a:ext cx="8507003" cy="2131289"/>
          </a:xfrm>
          <a:prstGeom prst="rect">
            <a:avLst/>
          </a:prstGeom>
        </p:spPr>
        <p:txBody>
          <a:bodyPr wrap="square">
            <a:spAutoFit/>
          </a:bodyPr>
          <a:lstStyle/>
          <a:p>
            <a:pPr marR="0"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a:t>
            </a: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Roxanne Groff</a:t>
            </a:r>
          </a:p>
        </p:txBody>
      </p:sp>
      <p:sp>
        <p:nvSpPr>
          <p:cNvPr id="8" name="Rectangle 7"/>
          <p:cNvSpPr/>
          <p:nvPr/>
        </p:nvSpPr>
        <p:spPr>
          <a:xfrm>
            <a:off x="159249" y="5609991"/>
            <a:ext cx="8676527" cy="1169551"/>
          </a:xfrm>
          <a:prstGeom prst="rect">
            <a:avLst/>
          </a:prstGeom>
        </p:spPr>
        <p:txBody>
          <a:bodyPr wrap="square">
            <a:spAutoFit/>
          </a:bodyPr>
          <a:lstStyle/>
          <a:p>
            <a:pPr marL="0" marR="0">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2024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241952" y="983990"/>
            <a:ext cx="8583896" cy="4787464"/>
          </a:xfrm>
          <a:prstGeom prst="rect">
            <a:avLst/>
          </a:prstGeom>
        </p:spPr>
        <p:txBody>
          <a:bodyPr wrap="square">
            <a:spAutoFit/>
          </a:bodyPr>
          <a:lstStyle/>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We have failed to follow you as we ought. We have not reached out to our neighbors with the selfless and sacrificial love you modeled for us. We have caused harm to others and your creation by our actions and by our unwillingness to act. </a:t>
            </a:r>
            <a:endParaRPr lang="en-US" sz="4000" b="1"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10274</TotalTime>
  <Words>4251</Words>
  <Application>Microsoft Office PowerPoint</Application>
  <PresentationFormat>On-screen Show (4:3)</PresentationFormat>
  <Paragraphs>372</Paragraphs>
  <Slides>85</Slides>
  <Notes>56</Notes>
  <HiddenSlides>11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85</vt:i4>
      </vt:variant>
    </vt:vector>
  </HeadingPairs>
  <TitlesOfParts>
    <vt:vector size="93" baseType="lpstr">
      <vt:lpstr>Arial</vt:lpstr>
      <vt:lpstr>Arial Rounded MT Bold</vt:lpstr>
      <vt:lpstr>Calibri</vt:lpstr>
      <vt:lpstr>Calibri Light</vt:lpstr>
      <vt:lpstr>Segoe UI Symbol</vt:lpstr>
      <vt:lpstr>Symbol</vt:lpstr>
      <vt:lpstr>Times New Roman</vt:lpstr>
      <vt:lpstr>Office Theme</vt:lpstr>
      <vt:lpstr>February 11, 2024</vt:lpstr>
      <vt:lpstr>PowerPoint Presentation</vt:lpstr>
      <vt:lpstr>PowerPoint Presentation</vt:lpstr>
      <vt:lpstr>P: Joined to Christ in the waters of baptism, we are clothed with God's mercy and forgiveness.  Let us give thanks for the gift of baptism.  Water may be poured into the font as the presiding minister gives thanks.</vt:lpstr>
      <vt:lpstr>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vt:lpstr>
      <vt:lpstr>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vt:lpstr>
      <vt:lpstr>P: Shower us with your Spirit, and renew our lives with your forgiveness, grace, and love.  To you be given honor and praise through Jesus Christ our Lord in the unity of the Holy Spirit, now and forever.</vt:lpstr>
      <vt:lpstr>PowerPoint Presentation</vt:lpstr>
      <vt:lpstr>PowerPoint Presentation</vt:lpstr>
      <vt:lpstr>PowerPoint Presentation</vt:lpstr>
      <vt:lpstr>PowerPoint Presentation</vt:lpstr>
      <vt:lpstr>Gathering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158</cp:revision>
  <dcterms:created xsi:type="dcterms:W3CDTF">2016-05-14T21:20:00Z</dcterms:created>
  <dcterms:modified xsi:type="dcterms:W3CDTF">2024-02-10T22:30:19Z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922E4D8F61E94F3B9050E9BDB314627B</vt:lpwstr>
  </property>
  <property fmtid="{D5CDD505-2E9C-101B-9397-08002B2CF9AE}" pid="3" name="KSOProductBuildVer">
    <vt:lpwstr>1033-11.2.0.11219</vt:lpwstr>
  </property>
</Properties>
</file>