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71" r:id="rId22"/>
    <p:sldId id="512" r:id="rId23"/>
    <p:sldId id="374" r:id="rId24"/>
    <p:sldId id="532" r:id="rId25"/>
    <p:sldId id="561" r:id="rId26"/>
    <p:sldId id="516" r:id="rId27"/>
    <p:sldId id="399" r:id="rId28"/>
    <p:sldId id="562" r:id="rId29"/>
    <p:sldId id="568" r:id="rId30"/>
    <p:sldId id="550" r:id="rId31"/>
    <p:sldId id="381" r:id="rId32"/>
    <p:sldId id="463" r:id="rId33"/>
    <p:sldId id="530" r:id="rId34"/>
    <p:sldId id="527" r:id="rId35"/>
    <p:sldId id="504" r:id="rId36"/>
    <p:sldId id="567" r:id="rId37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612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912" y="96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DE58C-3A5A-37F7-C555-8E5D1682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7D9B9-4681-A288-7249-5A7F16195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490A6-642F-F4B6-91DB-7476E8EB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01F9A-84DE-4245-257B-8AB269A20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8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12/21/2024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0" y="5831801"/>
            <a:ext cx="461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December 22,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1192648" y="1908945"/>
            <a:ext cx="2039639" cy="2512440"/>
            <a:chOff x="6352588" y="6646924"/>
            <a:chExt cx="2515197" cy="3070976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2589" y="6646924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352588" y="9071569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Picture 1" descr="A person sitting at a table with a flower in her hand&#10;&#10;Description automatically generated">
            <a:extLst>
              <a:ext uri="{FF2B5EF4-FFF2-40B4-BE49-F238E27FC236}">
                <a16:creationId xmlns:a16="http://schemas.microsoft.com/office/drawing/2014/main" id="{8F31A901-364B-582D-A0FB-7C741ACA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6" y="1514893"/>
            <a:ext cx="3933769" cy="4903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9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28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January 8,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719216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16,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Montage, 527 South Broadway 						    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3BC6-794E-26CE-DC71-C4F81882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FEB23E-B9CF-8332-A8E4-38323037C3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D4C545E8-29C0-CC5B-7E2A-75719C4B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Undecorating The Church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9BFA-81BB-C97F-1360-283B1467E62C}"/>
              </a:ext>
            </a:extLst>
          </p:cNvPr>
          <p:cNvSpPr txBox="1"/>
          <p:nvPr/>
        </p:nvSpPr>
        <p:spPr>
          <a:xfrm>
            <a:off x="0" y="5591140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Saturday, January 11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86DCE6-DBD2-7160-4224-4544D328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24" y="838200"/>
            <a:ext cx="6111551" cy="4583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95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Class Resumes – Jan 12</a:t>
            </a:r>
            <a:r>
              <a:rPr lang="en-US" sz="30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January 2, 2025 </a:t>
            </a: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Winter/Spring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Resumes January 12 @ 6:00 pm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65" y="3588185"/>
            <a:ext cx="8668139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 aware of what your body tells you.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Try to see other's points of view.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Put your trust in God.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12, 2025 --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Making felt Blankets!!!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832" y="3431685"/>
            <a:ext cx="917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JANUARY 6,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361" y="4292637"/>
            <a:ext cx="8649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@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Castine Church, 624 US Rt 127,               Arcanum OH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4464424" y="1659285"/>
            <a:ext cx="449131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lvl="1"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Where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 Inn Cincinnati Eastgate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$129 + Room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</a:t>
            </a: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EAEDD-3784-89F8-9B9E-5B6B07F3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1000199"/>
            <a:ext cx="1658470" cy="1658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2A301-B752-456E-ACFE-EC5EFA4A78FA}"/>
              </a:ext>
            </a:extLst>
          </p:cNvPr>
          <p:cNvSpPr txBox="1"/>
          <p:nvPr/>
        </p:nvSpPr>
        <p:spPr>
          <a:xfrm>
            <a:off x="1846730" y="1208507"/>
            <a:ext cx="2519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Key Speaker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 Bill Yonker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4308B-FB9F-CF90-F5B4-87C00949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1" y="3293333"/>
            <a:ext cx="2070847" cy="2070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CA906-9D5E-3BEB-9E08-2FA1486D8F3E}"/>
              </a:ext>
            </a:extLst>
          </p:cNvPr>
          <p:cNvSpPr txBox="1"/>
          <p:nvPr/>
        </p:nvSpPr>
        <p:spPr>
          <a:xfrm>
            <a:off x="1017495" y="5521790"/>
            <a:ext cx="362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Music By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Brothers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2041890" y="3716793"/>
            <a:ext cx="673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Saturday, February 1, 2024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9:00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$5 Entry Fee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See Marge Warner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514-0D41-F134-1D29-6CADA7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73C62-F374-D205-5985-E23E70A6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8400" l="4832" r="94958">
                        <a14:foregroundMark x1="12605" y1="13800" x2="22899" y2="27200"/>
                        <a14:foregroundMark x1="22899" y1="27200" x2="34874" y2="16200"/>
                        <a14:foregroundMark x1="34874" y1="16200" x2="35084" y2="14000"/>
                        <a14:foregroundMark x1="32143" y1="10600" x2="41597" y2="14000"/>
                        <a14:foregroundMark x1="32983" y1="6400" x2="38655" y2="6400"/>
                        <a14:foregroundMark x1="5252" y1="10800" x2="6723" y2="21000"/>
                        <a14:foregroundMark x1="10714" y1="5800" x2="14916" y2="6400"/>
                        <a14:foregroundMark x1="32773" y1="5200" x2="35294" y2="5800"/>
                        <a14:foregroundMark x1="11765" y1="5600" x2="12395" y2="5000"/>
                        <a14:foregroundMark x1="57983" y1="32200" x2="55042" y2="20400"/>
                        <a14:foregroundMark x1="55042" y1="20400" x2="67857" y2="13800"/>
                        <a14:foregroundMark x1="67857" y1="13800" x2="75000" y2="6000"/>
                        <a14:foregroundMark x1="75000" y1="6000" x2="82143" y2="16000"/>
                        <a14:foregroundMark x1="82143" y1="16000" x2="84874" y2="27000"/>
                        <a14:foregroundMark x1="84874" y1="27000" x2="72479" y2="31800"/>
                        <a14:foregroundMark x1="72479" y1="31800" x2="75000" y2="43400"/>
                        <a14:foregroundMark x1="93908" y1="25000" x2="94958" y2="29400"/>
                        <a14:foregroundMark x1="78571" y1="4800" x2="76050" y2="2200"/>
                        <a14:foregroundMark x1="26891" y1="67200" x2="24370" y2="57200"/>
                        <a14:foregroundMark x1="24370" y1="57200" x2="18067" y2="66400"/>
                        <a14:foregroundMark x1="18067" y1="66400" x2="6933" y2="74600"/>
                        <a14:foregroundMark x1="6933" y1="74600" x2="22479" y2="91000"/>
                        <a14:foregroundMark x1="22479" y1="91000" x2="34454" y2="86200"/>
                        <a14:foregroundMark x1="34454" y1="86200" x2="38025" y2="75800"/>
                        <a14:foregroundMark x1="38025" y1="75800" x2="28571" y2="69400"/>
                        <a14:foregroundMark x1="28571" y1="69400" x2="27941" y2="67000"/>
                        <a14:foregroundMark x1="65756" y1="71800" x2="73529" y2="64400"/>
                        <a14:foregroundMark x1="73529" y1="64400" x2="85924" y2="66800"/>
                        <a14:foregroundMark x1="85924" y1="66800" x2="94538" y2="74400"/>
                        <a14:foregroundMark x1="94538" y1="74400" x2="80672" y2="92200"/>
                        <a14:foregroundMark x1="80672" y1="92200" x2="62185" y2="74200"/>
                        <a14:foregroundMark x1="62185" y1="74200" x2="65966" y2="71600"/>
                        <a14:foregroundMark x1="78992" y1="97400" x2="78992" y2="97400"/>
                        <a14:foregroundMark x1="79622" y1="98400" x2="79622" y2="98400"/>
                        <a14:foregroundMark x1="79412" y1="53200" x2="79412" y2="53200"/>
                        <a14:foregroundMark x1="79412" y1="53000" x2="79622" y2="5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06" y="3581400"/>
            <a:ext cx="2220912" cy="2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6"/>
            <a:ext cx="8994521" cy="1931443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4AFD45-E1C4-8B0D-9790-507344C35DAD}"/>
              </a:ext>
            </a:extLst>
          </p:cNvPr>
          <p:cNvSpPr txBox="1"/>
          <p:nvPr/>
        </p:nvSpPr>
        <p:spPr>
          <a:xfrm>
            <a:off x="-1" y="2394266"/>
            <a:ext cx="911600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Christmas Eve Worship @ 4 &amp; 10 pm</a:t>
            </a:r>
          </a:p>
          <a:p>
            <a:pPr marL="8001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Both services feature Holy Communion and Candlelight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Youth Quake – Cincinnati – Jan 3-5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Undecorate the Church – Jan 11 @ 10 am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Euchre Tournament – Feb 1 @ 6 pm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Youth Quake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Holiday Office Hours                                      By Appointment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17,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15948</TotalTime>
  <Words>1164</Words>
  <Application>Microsoft Office PowerPoint</Application>
  <PresentationFormat>On-screen Show (4:3)</PresentationFormat>
  <Paragraphs>218</Paragraphs>
  <Slides>36</Slides>
  <Notes>31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332</cp:revision>
  <cp:lastPrinted>2022-02-13T11:38:00Z</cp:lastPrinted>
  <dcterms:created xsi:type="dcterms:W3CDTF">2020-11-15T00:46:00Z</dcterms:created>
  <dcterms:modified xsi:type="dcterms:W3CDTF">2024-12-21T21:33:38Z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