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78"/>
  </p:notesMasterIdLst>
  <p:sldIdLst>
    <p:sldId id="258" r:id="rId2"/>
    <p:sldId id="260" r:id="rId3"/>
    <p:sldId id="714" r:id="rId4"/>
    <p:sldId id="576" r:id="rId5"/>
    <p:sldId id="379" r:id="rId6"/>
    <p:sldId id="354" r:id="rId7"/>
    <p:sldId id="355" r:id="rId8"/>
    <p:sldId id="1898" r:id="rId9"/>
    <p:sldId id="1899" r:id="rId10"/>
    <p:sldId id="1900" r:id="rId11"/>
    <p:sldId id="357" r:id="rId12"/>
    <p:sldId id="358" r:id="rId13"/>
    <p:sldId id="359" r:id="rId14"/>
    <p:sldId id="360" r:id="rId15"/>
    <p:sldId id="361" r:id="rId16"/>
    <p:sldId id="362" r:id="rId17"/>
    <p:sldId id="363" r:id="rId18"/>
    <p:sldId id="364" r:id="rId19"/>
    <p:sldId id="365" r:id="rId20"/>
    <p:sldId id="366" r:id="rId21"/>
    <p:sldId id="367" r:id="rId22"/>
    <p:sldId id="368" r:id="rId23"/>
    <p:sldId id="369" r:id="rId24"/>
    <p:sldId id="1901" r:id="rId25"/>
    <p:sldId id="371" r:id="rId26"/>
    <p:sldId id="372" r:id="rId27"/>
    <p:sldId id="373" r:id="rId28"/>
    <p:sldId id="375" r:id="rId29"/>
    <p:sldId id="376" r:id="rId30"/>
    <p:sldId id="380" r:id="rId31"/>
    <p:sldId id="381" r:id="rId32"/>
    <p:sldId id="1902" r:id="rId33"/>
    <p:sldId id="277" r:id="rId34"/>
    <p:sldId id="1283" r:id="rId35"/>
    <p:sldId id="278" r:id="rId36"/>
    <p:sldId id="289" r:id="rId37"/>
    <p:sldId id="1903" r:id="rId38"/>
    <p:sldId id="1904" r:id="rId39"/>
    <p:sldId id="1905" r:id="rId40"/>
    <p:sldId id="1906" r:id="rId41"/>
    <p:sldId id="1907" r:id="rId42"/>
    <p:sldId id="1908" r:id="rId43"/>
    <p:sldId id="1909" r:id="rId44"/>
    <p:sldId id="1910" r:id="rId45"/>
    <p:sldId id="995" r:id="rId46"/>
    <p:sldId id="1328" r:id="rId47"/>
    <p:sldId id="1919" r:id="rId48"/>
    <p:sldId id="1920" r:id="rId49"/>
    <p:sldId id="1921" r:id="rId50"/>
    <p:sldId id="1922" r:id="rId51"/>
    <p:sldId id="1923" r:id="rId52"/>
    <p:sldId id="1924" r:id="rId53"/>
    <p:sldId id="1925" r:id="rId54"/>
    <p:sldId id="1926" r:id="rId55"/>
    <p:sldId id="1927" r:id="rId56"/>
    <p:sldId id="1911" r:id="rId57"/>
    <p:sldId id="1912" r:id="rId58"/>
    <p:sldId id="1881" r:id="rId59"/>
    <p:sldId id="1882" r:id="rId60"/>
    <p:sldId id="1914" r:id="rId61"/>
    <p:sldId id="1913" r:id="rId62"/>
    <p:sldId id="1915" r:id="rId63"/>
    <p:sldId id="304" r:id="rId64"/>
    <p:sldId id="305" r:id="rId65"/>
    <p:sldId id="1014" r:id="rId66"/>
    <p:sldId id="1291" r:id="rId67"/>
    <p:sldId id="316" r:id="rId68"/>
    <p:sldId id="317" r:id="rId69"/>
    <p:sldId id="1839" r:id="rId70"/>
    <p:sldId id="485" r:id="rId71"/>
    <p:sldId id="1017" r:id="rId72"/>
    <p:sldId id="297" r:id="rId73"/>
    <p:sldId id="1916" r:id="rId74"/>
    <p:sldId id="1917" r:id="rId75"/>
    <p:sldId id="1918" r:id="rId76"/>
    <p:sldId id="330" r:id="rId77"/>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00" autoAdjust="0"/>
    <p:restoredTop sz="94660"/>
  </p:normalViewPr>
  <p:slideViewPr>
    <p:cSldViewPr snapToGrid="0" snapToObjects="1" showGuides="1">
      <p:cViewPr varScale="1">
        <p:scale>
          <a:sx n="101" d="100"/>
          <a:sy n="101" d="100"/>
        </p:scale>
        <p:origin x="1434" y="120"/>
      </p:cViewPr>
      <p:guideLst>
        <p:guide orient="horz" pos="223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6/27/2025</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1</a:t>
            </a:fld>
            <a:endParaRPr lang="en-US" altLang="en-US"/>
          </a:p>
        </p:txBody>
      </p:sp>
    </p:spTree>
    <p:extLst>
      <p:ext uri="{BB962C8B-B14F-4D97-AF65-F5344CB8AC3E}">
        <p14:creationId xmlns:p14="http://schemas.microsoft.com/office/powerpoint/2010/main" val="242140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34</a:t>
            </a:fld>
            <a:endParaRPr lang="en-US" altLang="en-US"/>
          </a:p>
        </p:txBody>
      </p:sp>
    </p:spTree>
    <p:extLst>
      <p:ext uri="{BB962C8B-B14F-4D97-AF65-F5344CB8AC3E}">
        <p14:creationId xmlns:p14="http://schemas.microsoft.com/office/powerpoint/2010/main" val="3231068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35</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36</a:t>
            </a:fld>
            <a:endParaRPr lang="en-US" altLang="en-US"/>
          </a:p>
        </p:txBody>
      </p:sp>
    </p:spTree>
    <p:extLst>
      <p:ext uri="{BB962C8B-B14F-4D97-AF65-F5344CB8AC3E}">
        <p14:creationId xmlns:p14="http://schemas.microsoft.com/office/powerpoint/2010/main" val="1041139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E6973-2E85-B4CD-0B5C-5525CC51254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C14DA13-EB18-8B15-B678-8E519ADFCE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2CE0A5C-A9A6-E4C4-0C17-B330A5BF02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A2E556F-249F-38BA-AECF-13AD5ED2B2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37</a:t>
            </a:fld>
            <a:endParaRPr lang="en-US" altLang="en-US"/>
          </a:p>
        </p:txBody>
      </p:sp>
    </p:spTree>
    <p:extLst>
      <p:ext uri="{BB962C8B-B14F-4D97-AF65-F5344CB8AC3E}">
        <p14:creationId xmlns:p14="http://schemas.microsoft.com/office/powerpoint/2010/main" val="268210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A8467-70BB-5B63-6555-2E31F6CE098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F02105C-8B51-A29C-6A0C-52DD06753B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B7DF70A-0D46-4213-49C1-14B78B4759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DE77E08-8CB3-BE77-87BB-9251940B26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38</a:t>
            </a:fld>
            <a:endParaRPr lang="en-US" altLang="en-US"/>
          </a:p>
        </p:txBody>
      </p:sp>
    </p:spTree>
    <p:extLst>
      <p:ext uri="{BB962C8B-B14F-4D97-AF65-F5344CB8AC3E}">
        <p14:creationId xmlns:p14="http://schemas.microsoft.com/office/powerpoint/2010/main" val="396009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B9061-38B6-0D69-287F-DD6A7FB2682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47C8BDC-B54B-A86B-1419-6BD9FDE360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EE1C9AD-61B8-9424-8C7E-9882AB1A10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10AFDEB-81CA-172C-92D6-2F3088DC84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39</a:t>
            </a:fld>
            <a:endParaRPr lang="en-US" altLang="en-US"/>
          </a:p>
        </p:txBody>
      </p:sp>
    </p:spTree>
    <p:extLst>
      <p:ext uri="{BB962C8B-B14F-4D97-AF65-F5344CB8AC3E}">
        <p14:creationId xmlns:p14="http://schemas.microsoft.com/office/powerpoint/2010/main" val="1918305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43273-CEBE-8BC6-4097-48C48140B52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B8C4F6C-58DF-6171-D2FC-C1CF7C22E1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A050E95-14A6-B59F-4618-DA96C070F2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0E803D0-C6B9-B739-A093-4E7923CB3A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40</a:t>
            </a:fld>
            <a:endParaRPr lang="en-US" altLang="en-US"/>
          </a:p>
        </p:txBody>
      </p:sp>
    </p:spTree>
    <p:extLst>
      <p:ext uri="{BB962C8B-B14F-4D97-AF65-F5344CB8AC3E}">
        <p14:creationId xmlns:p14="http://schemas.microsoft.com/office/powerpoint/2010/main" val="3973832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A1EF3-FAA9-71FE-6D54-3416238FBFD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CD6E8AF-4D0F-A449-D935-FBC0A97F5B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B17781E-42A4-B5D0-BDD4-DA7BC681E4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E41B4E9-84A8-6503-6DD9-4808E3F531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41</a:t>
            </a:fld>
            <a:endParaRPr lang="en-US" altLang="en-US"/>
          </a:p>
        </p:txBody>
      </p:sp>
    </p:spTree>
    <p:extLst>
      <p:ext uri="{BB962C8B-B14F-4D97-AF65-F5344CB8AC3E}">
        <p14:creationId xmlns:p14="http://schemas.microsoft.com/office/powerpoint/2010/main" val="1160401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AD0C0-41A4-DBE3-847C-AD014A0192E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3A31E77-AAA0-366E-5ACF-29F220A081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CF1249B-8061-89D1-116D-D5BC977E7F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FB9AB11-C9BF-AF6C-6950-9C0D383DBD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42</a:t>
            </a:fld>
            <a:endParaRPr lang="en-US" altLang="en-US"/>
          </a:p>
        </p:txBody>
      </p:sp>
    </p:spTree>
    <p:extLst>
      <p:ext uri="{BB962C8B-B14F-4D97-AF65-F5344CB8AC3E}">
        <p14:creationId xmlns:p14="http://schemas.microsoft.com/office/powerpoint/2010/main" val="2813287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4882C-0203-24DF-69A2-B9A5C464311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6066F85-4EDC-BF79-0E33-C7FF181A77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F3CBE6F-E5DB-C099-0551-67C5631118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6311514-8734-6D5C-A146-282076F612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43</a:t>
            </a:fld>
            <a:endParaRPr lang="en-US" altLang="en-US"/>
          </a:p>
        </p:txBody>
      </p:sp>
    </p:spTree>
    <p:extLst>
      <p:ext uri="{BB962C8B-B14F-4D97-AF65-F5344CB8AC3E}">
        <p14:creationId xmlns:p14="http://schemas.microsoft.com/office/powerpoint/2010/main" val="289140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2</a:t>
            </a:fld>
            <a:endParaRPr lang="en-US" altLang="en-US"/>
          </a:p>
        </p:txBody>
      </p:sp>
    </p:spTree>
    <p:extLst>
      <p:ext uri="{BB962C8B-B14F-4D97-AF65-F5344CB8AC3E}">
        <p14:creationId xmlns:p14="http://schemas.microsoft.com/office/powerpoint/2010/main" val="374550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8E9DD-D272-1D54-4C91-E05C9BDD3E4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23603EC-062E-C8A2-DB73-659D1189F8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5CB937F-4DAA-E40A-C95B-394821B85D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167B7A9-78E0-FAFC-4A30-D5AAFE1852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44</a:t>
            </a:fld>
            <a:endParaRPr lang="en-US" altLang="en-US"/>
          </a:p>
        </p:txBody>
      </p:sp>
    </p:spTree>
    <p:extLst>
      <p:ext uri="{BB962C8B-B14F-4D97-AF65-F5344CB8AC3E}">
        <p14:creationId xmlns:p14="http://schemas.microsoft.com/office/powerpoint/2010/main" val="2399713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45</a:t>
            </a:fld>
            <a:endParaRPr lang="en-US" altLang="en-US"/>
          </a:p>
        </p:txBody>
      </p:sp>
    </p:spTree>
    <p:extLst>
      <p:ext uri="{BB962C8B-B14F-4D97-AF65-F5344CB8AC3E}">
        <p14:creationId xmlns:p14="http://schemas.microsoft.com/office/powerpoint/2010/main" val="1989298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46</a:t>
            </a:fld>
            <a:endParaRPr lang="en-US" altLang="en-US"/>
          </a:p>
        </p:txBody>
      </p:sp>
    </p:spTree>
    <p:extLst>
      <p:ext uri="{BB962C8B-B14F-4D97-AF65-F5344CB8AC3E}">
        <p14:creationId xmlns:p14="http://schemas.microsoft.com/office/powerpoint/2010/main" val="785505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536B9-8FCF-076E-CAB5-18CAEB7EC93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5E9739F-32C0-E547-5111-890F814579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57A0B68-AB77-00E4-E71F-B1796C2F1F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2E42DBFF-6034-C36B-C972-A8AC6E6FF5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47</a:t>
            </a:fld>
            <a:endParaRPr lang="en-US" altLang="en-US"/>
          </a:p>
        </p:txBody>
      </p:sp>
    </p:spTree>
    <p:extLst>
      <p:ext uri="{BB962C8B-B14F-4D97-AF65-F5344CB8AC3E}">
        <p14:creationId xmlns:p14="http://schemas.microsoft.com/office/powerpoint/2010/main" val="1954404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9D866-0404-05A5-C9E1-64B9F3C3382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D45E492-158E-604E-B716-C74AC5FBC97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0135C40-6338-D204-147F-C2CE1D26B3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874E21E-AE7D-2A0F-371E-8659DD7204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48</a:t>
            </a:fld>
            <a:endParaRPr lang="en-US" altLang="en-US"/>
          </a:p>
        </p:txBody>
      </p:sp>
    </p:spTree>
    <p:extLst>
      <p:ext uri="{BB962C8B-B14F-4D97-AF65-F5344CB8AC3E}">
        <p14:creationId xmlns:p14="http://schemas.microsoft.com/office/powerpoint/2010/main" val="1038441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527F9-A11D-0780-7A60-D5C42787F00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4C51E7F-8B65-E900-9656-50EB57B75E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0B2290D-4A29-8CA4-A717-8AD9D00B5B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7D0ECC8-473E-09A0-133F-70A70225E1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49</a:t>
            </a:fld>
            <a:endParaRPr lang="en-US" altLang="en-US"/>
          </a:p>
        </p:txBody>
      </p:sp>
    </p:spTree>
    <p:extLst>
      <p:ext uri="{BB962C8B-B14F-4D97-AF65-F5344CB8AC3E}">
        <p14:creationId xmlns:p14="http://schemas.microsoft.com/office/powerpoint/2010/main" val="1354398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65C4D-8CD7-853B-60E2-7C355107A72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13066E3-7084-DE17-5F87-A2B85E915C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B612D92-0480-046E-0766-61122F4848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98A20E2-DF64-9BF3-24BA-829A294DA2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50</a:t>
            </a:fld>
            <a:endParaRPr lang="en-US" altLang="en-US"/>
          </a:p>
        </p:txBody>
      </p:sp>
    </p:spTree>
    <p:extLst>
      <p:ext uri="{BB962C8B-B14F-4D97-AF65-F5344CB8AC3E}">
        <p14:creationId xmlns:p14="http://schemas.microsoft.com/office/powerpoint/2010/main" val="42646084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492FB-2BF6-FC1E-8091-46EBB92FE6B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A33B2B1-B9A1-443E-30D5-0B347643CD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A1C96EC-D088-DCFB-E3F3-33FF972554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2F638E4-AF64-C928-B4D2-3D036A27EB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51</a:t>
            </a:fld>
            <a:endParaRPr lang="en-US" altLang="en-US"/>
          </a:p>
        </p:txBody>
      </p:sp>
    </p:spTree>
    <p:extLst>
      <p:ext uri="{BB962C8B-B14F-4D97-AF65-F5344CB8AC3E}">
        <p14:creationId xmlns:p14="http://schemas.microsoft.com/office/powerpoint/2010/main" val="3926007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F5C34-1454-58DC-5E12-163ADCF19E8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BA797FF-2948-F507-B3CE-0DAE67B6B9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442A6FE-7EC6-F935-F8AE-EA6B98664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C8F9DA2-657E-2CF6-3697-CD8A1692C6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52</a:t>
            </a:fld>
            <a:endParaRPr lang="en-US" altLang="en-US"/>
          </a:p>
        </p:txBody>
      </p:sp>
    </p:spTree>
    <p:extLst>
      <p:ext uri="{BB962C8B-B14F-4D97-AF65-F5344CB8AC3E}">
        <p14:creationId xmlns:p14="http://schemas.microsoft.com/office/powerpoint/2010/main" val="1337278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F3C0B-FCC3-81C5-08D5-28569A3FD49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E803FF1-9A37-CF38-FD36-F9AD46CAAE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B5848AB-843A-2CED-844A-BEC7E0978E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BA7BAF3-063E-C443-108A-046C9233EF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53</a:t>
            </a:fld>
            <a:endParaRPr lang="en-US" altLang="en-US"/>
          </a:p>
        </p:txBody>
      </p:sp>
    </p:spTree>
    <p:extLst>
      <p:ext uri="{BB962C8B-B14F-4D97-AF65-F5344CB8AC3E}">
        <p14:creationId xmlns:p14="http://schemas.microsoft.com/office/powerpoint/2010/main" val="39608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4089064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E97C0-3F2C-345A-C91D-ECB667DEB84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2B96E7C-8C09-1E77-D02C-1BB2971870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DABB1E2-307B-C2F8-824D-1324C8AB8E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8E65330F-6EB1-8CA7-B242-75A29180EE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54</a:t>
            </a:fld>
            <a:endParaRPr lang="en-US" altLang="en-US"/>
          </a:p>
        </p:txBody>
      </p:sp>
    </p:spTree>
    <p:extLst>
      <p:ext uri="{BB962C8B-B14F-4D97-AF65-F5344CB8AC3E}">
        <p14:creationId xmlns:p14="http://schemas.microsoft.com/office/powerpoint/2010/main" val="995198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363AD-F9AC-77AB-4ABA-AD71DB5E93C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67BA0C-DF83-F851-BB3C-27E4B531B9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47BCB63-6A4B-F6B0-52AB-C9CD13FE9E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21A71513-EF10-62E1-23CC-CB018FFDEA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55</a:t>
            </a:fld>
            <a:endParaRPr lang="en-US" altLang="en-US"/>
          </a:p>
        </p:txBody>
      </p:sp>
    </p:spTree>
    <p:extLst>
      <p:ext uri="{BB962C8B-B14F-4D97-AF65-F5344CB8AC3E}">
        <p14:creationId xmlns:p14="http://schemas.microsoft.com/office/powerpoint/2010/main" val="3391602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FB2EE-51D5-3057-4116-A8EFE7003D6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D69C85B-A6C3-5949-573F-AC9092BED9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732F0E6-A397-DA13-F070-013B15F8F7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A3577CE-CEA4-F463-0AE1-7DADC1892E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56</a:t>
            </a:fld>
            <a:endParaRPr lang="en-US" altLang="en-US"/>
          </a:p>
        </p:txBody>
      </p:sp>
    </p:spTree>
    <p:extLst>
      <p:ext uri="{BB962C8B-B14F-4D97-AF65-F5344CB8AC3E}">
        <p14:creationId xmlns:p14="http://schemas.microsoft.com/office/powerpoint/2010/main" val="1802670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B9A49-BF7F-6718-E4F7-ADB52E20B54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D915771-4533-B88E-0768-757959800A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F5EDDE8-0DD7-E1E7-2C43-93D57FE088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ADB72BD8-65A5-5BB7-04E3-092A730540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57</a:t>
            </a:fld>
            <a:endParaRPr lang="en-US" altLang="en-US"/>
          </a:p>
        </p:txBody>
      </p:sp>
    </p:spTree>
    <p:extLst>
      <p:ext uri="{BB962C8B-B14F-4D97-AF65-F5344CB8AC3E}">
        <p14:creationId xmlns:p14="http://schemas.microsoft.com/office/powerpoint/2010/main" val="3704470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F3A50-04D3-73EA-41CC-3906A26D409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2BC3C1C-784C-20C5-1A67-797102B7D7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F92550A-C03E-6AA6-E6A1-6BFC7DC788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Image: </a:t>
            </a:r>
            <a:r>
              <a:rPr lang="en-US" altLang="en-US" i="1" dirty="0"/>
              <a:t>Five Loaves </a:t>
            </a:r>
            <a:r>
              <a:rPr lang="en-US" altLang="en-US" dirty="0"/>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5BD0CBD-CB3A-B9F8-9548-AC90706B9E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58</a:t>
            </a:fld>
            <a:endParaRPr lang="en-US" altLang="en-US"/>
          </a:p>
        </p:txBody>
      </p:sp>
    </p:spTree>
    <p:extLst>
      <p:ext uri="{BB962C8B-B14F-4D97-AF65-F5344CB8AC3E}">
        <p14:creationId xmlns:p14="http://schemas.microsoft.com/office/powerpoint/2010/main" val="749045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D4E7C-EC81-0D39-61AE-D8D0A0CECEA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C493C4D-2ED7-A52F-C335-B86A2F824A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89A306B-830C-BE4E-0D3D-E7C1F68E97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Image: </a:t>
            </a:r>
            <a:r>
              <a:rPr lang="en-US" altLang="en-US" i="1" dirty="0"/>
              <a:t>Five Loaves </a:t>
            </a:r>
            <a:r>
              <a:rPr lang="en-US" altLang="en-US" dirty="0"/>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C35DE42-0CC9-89CF-9A61-195C4FA695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59</a:t>
            </a:fld>
            <a:endParaRPr lang="en-US" altLang="en-US"/>
          </a:p>
        </p:txBody>
      </p:sp>
    </p:spTree>
    <p:extLst>
      <p:ext uri="{BB962C8B-B14F-4D97-AF65-F5344CB8AC3E}">
        <p14:creationId xmlns:p14="http://schemas.microsoft.com/office/powerpoint/2010/main" val="2785934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073EC-3B1B-23BE-94DF-938B702A0A6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A6587EB-7ABE-4D10-45AC-2F9F994932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7036C3C-2DB7-2C88-AB28-822851FE64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Image: </a:t>
            </a:r>
            <a:r>
              <a:rPr lang="en-US" altLang="en-US" i="1" dirty="0"/>
              <a:t>Five Loaves </a:t>
            </a:r>
            <a:r>
              <a:rPr lang="en-US" altLang="en-US" dirty="0"/>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7D4896A-4E98-7EAD-F31E-C93C492577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60</a:t>
            </a:fld>
            <a:endParaRPr lang="en-US" altLang="en-US"/>
          </a:p>
        </p:txBody>
      </p:sp>
    </p:spTree>
    <p:extLst>
      <p:ext uri="{BB962C8B-B14F-4D97-AF65-F5344CB8AC3E}">
        <p14:creationId xmlns:p14="http://schemas.microsoft.com/office/powerpoint/2010/main" val="1856901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FC75E-967C-9B94-E6FB-AC4EBD8FB90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44017E8-59A0-8E8B-B94F-688600E8EB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D8A3933-B020-38E7-3B2F-D02A6D8E80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Image: </a:t>
            </a:r>
            <a:r>
              <a:rPr lang="en-US" altLang="en-US" i="1" dirty="0"/>
              <a:t>Five Loaves </a:t>
            </a:r>
            <a:r>
              <a:rPr lang="en-US" altLang="en-US" dirty="0"/>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2FE78EE-B866-E6C3-1C61-A7C26470B6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61</a:t>
            </a:fld>
            <a:endParaRPr lang="en-US" altLang="en-US"/>
          </a:p>
        </p:txBody>
      </p:sp>
    </p:spTree>
    <p:extLst>
      <p:ext uri="{BB962C8B-B14F-4D97-AF65-F5344CB8AC3E}">
        <p14:creationId xmlns:p14="http://schemas.microsoft.com/office/powerpoint/2010/main" val="1150099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30C0-1EB6-3EA8-CBDE-8A761F27EE0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5EDEDC9-CF8B-4495-67E2-2F5D58843A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F4C6D7B-14E6-3FF3-AAE8-9961F09F3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Image: </a:t>
            </a:r>
            <a:r>
              <a:rPr lang="en-US" altLang="en-US" i="1" dirty="0"/>
              <a:t>Five Loaves </a:t>
            </a:r>
            <a:r>
              <a:rPr lang="en-US" altLang="en-US" dirty="0"/>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0EE53DB-974F-E7A6-E155-158838306E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62</a:t>
            </a:fld>
            <a:endParaRPr lang="en-US" altLang="en-US"/>
          </a:p>
        </p:txBody>
      </p:sp>
    </p:spTree>
    <p:extLst>
      <p:ext uri="{BB962C8B-B14F-4D97-AF65-F5344CB8AC3E}">
        <p14:creationId xmlns:p14="http://schemas.microsoft.com/office/powerpoint/2010/main" val="18948532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pPr>
                <a:defRPr/>
              </a:pPr>
              <a:t>64</a:t>
            </a:fld>
            <a:endParaRPr lang="en-US"/>
          </a:p>
        </p:txBody>
      </p:sp>
    </p:spTree>
    <p:extLst>
      <p:ext uri="{BB962C8B-B14F-4D97-AF65-F5344CB8AC3E}">
        <p14:creationId xmlns:p14="http://schemas.microsoft.com/office/powerpoint/2010/main" val="3868745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2033796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65</a:t>
            </a:fld>
            <a:endParaRPr lang="en-US" altLang="en-US"/>
          </a:p>
        </p:txBody>
      </p:sp>
    </p:spTree>
    <p:extLst>
      <p:ext uri="{BB962C8B-B14F-4D97-AF65-F5344CB8AC3E}">
        <p14:creationId xmlns:p14="http://schemas.microsoft.com/office/powerpoint/2010/main" val="746713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66</a:t>
            </a:fld>
            <a:endParaRPr lang="en-US" altLang="en-US"/>
          </a:p>
        </p:txBody>
      </p:sp>
    </p:spTree>
    <p:extLst>
      <p:ext uri="{BB962C8B-B14F-4D97-AF65-F5344CB8AC3E}">
        <p14:creationId xmlns:p14="http://schemas.microsoft.com/office/powerpoint/2010/main" val="782707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CA0E-7E6E-CE0E-1426-8ADE8B4362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05A80B4-ABE6-1BE0-D647-C3B40F788D0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35297A-E76A-7F20-3090-A1D0D2F01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39086DD-15DA-7D5A-D050-40BC8930E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69</a:t>
            </a:fld>
            <a:endParaRPr lang="en-US" altLang="en-US"/>
          </a:p>
        </p:txBody>
      </p:sp>
    </p:spTree>
    <p:extLst>
      <p:ext uri="{BB962C8B-B14F-4D97-AF65-F5344CB8AC3E}">
        <p14:creationId xmlns:p14="http://schemas.microsoft.com/office/powerpoint/2010/main" val="382956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71</a:t>
            </a:fld>
            <a:endParaRPr lang="en-US" altLang="en-US"/>
          </a:p>
        </p:txBody>
      </p:sp>
    </p:spTree>
    <p:extLst>
      <p:ext uri="{BB962C8B-B14F-4D97-AF65-F5344CB8AC3E}">
        <p14:creationId xmlns:p14="http://schemas.microsoft.com/office/powerpoint/2010/main" val="4276680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822477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3517F-8B82-A85B-2839-E2023C09F95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B2BCDC6-57E3-C7D3-B30E-D103858279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D8C1558-578D-E0D1-2E89-59019B1977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3853561C-873A-2E8C-7DFC-B8CEA1ECCF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297639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EB6FA-30F1-34EC-2D42-5663F52A2E5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C6518C9-7936-45F9-A01E-8246A8493E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9086110-056E-66BE-A0B2-A0CE49AF3F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75314BFB-85CC-2001-E3D7-75CDD793BD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573147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16E78-4816-E527-0DD3-5AC812FBB81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F523520-7395-58F5-BD45-42D01089A3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126E7E5-984D-5B7F-7093-B7CC2F2031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0ED64159-9692-238E-06BB-170B21DC5C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212569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520988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30</a:t>
            </a:fld>
            <a:endParaRPr lang="en-US" altLang="en-US"/>
          </a:p>
        </p:txBody>
      </p:sp>
    </p:spTree>
    <p:extLst>
      <p:ext uri="{BB962C8B-B14F-4D97-AF65-F5344CB8AC3E}">
        <p14:creationId xmlns:p14="http://schemas.microsoft.com/office/powerpoint/2010/main" val="2024685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31</a:t>
            </a:fld>
            <a:endParaRPr lang="en-US" altLang="en-US"/>
          </a:p>
        </p:txBody>
      </p:sp>
    </p:spTree>
    <p:extLst>
      <p:ext uri="{BB962C8B-B14F-4D97-AF65-F5344CB8AC3E}">
        <p14:creationId xmlns:p14="http://schemas.microsoft.com/office/powerpoint/2010/main" val="187816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09948-9B84-5DC9-B7CA-134854FE33F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3C387BA-8EB7-3206-D9D6-746A09994F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23CC33C-293D-BDD8-283A-80E4F63A10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220C144-DC9B-FC68-BC0C-171B98F093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32</a:t>
            </a:fld>
            <a:endParaRPr lang="en-US" altLang="en-US"/>
          </a:p>
        </p:txBody>
      </p:sp>
    </p:spTree>
    <p:extLst>
      <p:ext uri="{BB962C8B-B14F-4D97-AF65-F5344CB8AC3E}">
        <p14:creationId xmlns:p14="http://schemas.microsoft.com/office/powerpoint/2010/main" val="2875597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33</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6/27/2025</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6/27/2025</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6/27/2025</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6/27/2025</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6/27/2025</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6/27/2025</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6/27/2025</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6/27/2025</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6/27/2025</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6/27/2025</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6/27/2025</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6/27/2025</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riadzany.blogspot.com/2017/03/fes-festival-program-update.html"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AE00441F-DD0D-401D-B618-7544E8AA7A0C}"/>
              </a:ext>
            </a:extLst>
          </p:cNvPr>
          <p:cNvSpPr>
            <a:spLocks noGrp="1"/>
          </p:cNvSpPr>
          <p:nvPr>
            <p:ph type="title"/>
          </p:nvPr>
        </p:nvSpPr>
        <p:spPr>
          <a:xfrm>
            <a:off x="2304838" y="1046922"/>
            <a:ext cx="4553162" cy="516407"/>
          </a:xfrm>
        </p:spPr>
        <p:txBody>
          <a:bodyPr/>
          <a:lstStyle/>
          <a:p>
            <a:pPr algn="ctr" eaLnBrk="1" hangingPunct="1"/>
            <a:r>
              <a:rPr lang="en-US" altLang="en-US" sz="3200" dirty="0">
                <a:latin typeface="Arial Rounded MT Bold" panose="020F0704030504030204" pitchFamily="34" charset="0"/>
              </a:rPr>
              <a:t>June 29, 2025</a:t>
            </a:r>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18838" y="129568"/>
            <a:ext cx="9125162" cy="91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3200" dirty="0">
                <a:latin typeface="Arial Rounded MT Bold" panose="020F0704030504030204" pitchFamily="34" charset="0"/>
              </a:rPr>
              <a:t>WELCOME!</a:t>
            </a:r>
          </a:p>
          <a:p>
            <a:pPr algn="ctr" defTabSz="914400" eaLnBrk="1" hangingPunct="1"/>
            <a:r>
              <a:rPr lang="en-US" altLang="en-US" sz="3200" dirty="0">
                <a:latin typeface="Arial Rounded MT Bold" panose="020F0704030504030204" pitchFamily="34" charset="0"/>
              </a:rPr>
              <a:t>Trinity Lutheran Church</a:t>
            </a:r>
          </a:p>
        </p:txBody>
      </p:sp>
      <p:pic>
        <p:nvPicPr>
          <p:cNvPr id="2" name="Picture 1">
            <a:extLst>
              <a:ext uri="{FF2B5EF4-FFF2-40B4-BE49-F238E27FC236}">
                <a16:creationId xmlns:a16="http://schemas.microsoft.com/office/drawing/2014/main" id="{38DDF1F6-B243-2E36-54B5-7C11F1B8C91F}"/>
              </a:ext>
            </a:extLst>
          </p:cNvPr>
          <p:cNvPicPr>
            <a:picLocks noChangeAspect="1"/>
          </p:cNvPicPr>
          <p:nvPr/>
        </p:nvPicPr>
        <p:blipFill>
          <a:blip r:embed="rId3"/>
          <a:stretch>
            <a:fillRect/>
          </a:stretch>
        </p:blipFill>
        <p:spPr>
          <a:xfrm>
            <a:off x="2669883" y="1525229"/>
            <a:ext cx="3804234" cy="4925995"/>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7D07C-15C8-3439-553D-030D257FB23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C3587E-F128-912B-C452-22998F0E3086}"/>
              </a:ext>
            </a:extLst>
          </p:cNvPr>
          <p:cNvSpPr/>
          <p:nvPr/>
        </p:nvSpPr>
        <p:spPr>
          <a:xfrm>
            <a:off x="106328" y="1127884"/>
            <a:ext cx="8943404" cy="4792851"/>
          </a:xfrm>
          <a:prstGeom prst="rect">
            <a:avLst/>
          </a:prstGeom>
        </p:spPr>
        <p:txBody>
          <a:bodyPr wrap="square">
            <a:spAutoFit/>
          </a:bodyPr>
          <a:lstStyle/>
          <a:p>
            <a:pPr marL="509588" marR="0" indent="-5095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proclaim Christ through word and deed, care for others and the world God made, and work for justice and peace in all the world.</a:t>
            </a:r>
          </a:p>
          <a:p>
            <a:pPr marL="509588" marR="0" indent="-5095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Do you promise to live according to these promises and help each other grow in the Christian faith and life?</a:t>
            </a:r>
          </a:p>
          <a:p>
            <a:pPr marL="509588" marR="0" indent="-50958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509588" marR="0" indent="-509588">
              <a:lnSpc>
                <a:spcPct val="107000"/>
              </a:lnSpc>
              <a:spcBef>
                <a:spcPts val="0"/>
              </a:spcBef>
              <a:spcAft>
                <a:spcPts val="0"/>
              </a:spcAft>
            </a:pPr>
            <a:r>
              <a:rPr lang="en-US" sz="3200" b="1" dirty="0">
                <a:latin typeface="Arial Rounded MT Bold" panose="020F0704030504030204" pitchFamily="34" charset="0"/>
                <a:ea typeface="Times New Roman" panose="02020603050405020304" pitchFamily="18" charset="0"/>
              </a:rPr>
              <a:t>Sponsors and Parents:  We do.</a:t>
            </a:r>
          </a:p>
        </p:txBody>
      </p:sp>
      <p:sp>
        <p:nvSpPr>
          <p:cNvPr id="4" name="Rectangle 3">
            <a:extLst>
              <a:ext uri="{FF2B5EF4-FFF2-40B4-BE49-F238E27FC236}">
                <a16:creationId xmlns:a16="http://schemas.microsoft.com/office/drawing/2014/main" id="{0B8DFC8B-E2E2-E097-F17F-7B4F862AA171}"/>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50168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106327" y="1041990"/>
            <a:ext cx="8835654" cy="3738972"/>
          </a:xfrm>
          <a:prstGeom prst="rect">
            <a:avLst/>
          </a:prstGeom>
        </p:spPr>
        <p:txBody>
          <a:bodyPr wrap="square">
            <a:spAutoFit/>
          </a:bodyPr>
          <a:lstStyle/>
          <a:p>
            <a:pPr marL="804863" marR="0" indent="-8016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Congregation of Trinity Lutheran Church, do you promise to assist these sponsors and parents to fulfill these obligations?</a:t>
            </a:r>
          </a:p>
          <a:p>
            <a:pPr marL="804863" marR="0" indent="-801688">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804863" marR="0" indent="-801688">
              <a:lnSpc>
                <a:spcPct val="107000"/>
              </a:lnSpc>
              <a:spcBef>
                <a:spcPts val="0"/>
              </a:spcBef>
              <a:spcAft>
                <a:spcPts val="0"/>
              </a:spcAft>
            </a:pPr>
            <a:r>
              <a:rPr lang="en-US" sz="3200" b="1" dirty="0">
                <a:latin typeface="Arial Rounded MT Bold" panose="020F0704030504030204" pitchFamily="34" charset="0"/>
                <a:ea typeface="Times New Roman" panose="02020603050405020304" pitchFamily="18" charset="0"/>
              </a:rPr>
              <a:t>C:	We do and we ask God to help and guide us.</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3507388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0" y="850596"/>
            <a:ext cx="9143999" cy="6086218"/>
          </a:xfrm>
          <a:prstGeom prst="rect">
            <a:avLst/>
          </a:prstGeom>
        </p:spPr>
        <p:txBody>
          <a:bodyPr wrap="square">
            <a:spAutoFit/>
          </a:bodyPr>
          <a:lstStyle/>
          <a:p>
            <a:pPr marL="690563" marR="0"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The Lord be with you.</a:t>
            </a:r>
            <a:endParaRPr lang="en-US" sz="32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0"/>
              </a:spcAft>
            </a:pPr>
            <a:r>
              <a:rPr lang="en-US" sz="3600" b="1" dirty="0">
                <a:latin typeface="Arial Rounded MT Bold" panose="020F0704030504030204" pitchFamily="34" charset="0"/>
                <a:ea typeface="Times New Roman" panose="02020603050405020304" pitchFamily="18" charset="0"/>
              </a:rPr>
              <a:t>C:	And also with you.</a:t>
            </a:r>
            <a:endParaRPr lang="en-US" sz="36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Let us give thanks to the Lord our God.</a:t>
            </a:r>
            <a:endParaRPr lang="en-US" sz="32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0"/>
              </a:spcAft>
            </a:pPr>
            <a:r>
              <a:rPr lang="en-US" sz="3600" b="1" dirty="0">
                <a:latin typeface="Arial Rounded MT Bold" panose="020F0704030504030204" pitchFamily="34" charset="0"/>
                <a:ea typeface="Times New Roman" panose="02020603050405020304" pitchFamily="18" charset="0"/>
              </a:rPr>
              <a:t>C:	It is right to give him thanks and praise.</a:t>
            </a:r>
            <a:endParaRPr lang="en-US" sz="36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0"/>
              </a:spcAft>
            </a:pPr>
            <a:r>
              <a:rPr lang="en-US" sz="3000" i="1" dirty="0">
                <a:solidFill>
                  <a:srgbClr val="C00000"/>
                </a:solidFill>
                <a:latin typeface="Arial Rounded MT Bold" panose="020F0704030504030204" pitchFamily="34" charset="0"/>
                <a:ea typeface="Times New Roman" panose="02020603050405020304" pitchFamily="18" charset="0"/>
              </a:rPr>
              <a:t>Water is poured into the Baptismal Font as the prayer is said.</a:t>
            </a:r>
            <a:endParaRPr lang="en-US" sz="30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Holy God, mighty Lord, gracious Father: We give you thanks, for in the beginning your Spirit moved over the waters and you created heaven and earth. </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 - THANKSGIVING</a:t>
            </a:r>
          </a:p>
        </p:txBody>
      </p:sp>
    </p:spTree>
    <p:extLst>
      <p:ext uri="{BB962C8B-B14F-4D97-AF65-F5344CB8AC3E}">
        <p14:creationId xmlns:p14="http://schemas.microsoft.com/office/powerpoint/2010/main" val="1508150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106327" y="1041990"/>
            <a:ext cx="8835654" cy="4834785"/>
          </a:xfrm>
          <a:prstGeom prst="rect">
            <a:avLst/>
          </a:prstGeom>
        </p:spPr>
        <p:txBody>
          <a:bodyPr wrap="square">
            <a:spAutoFit/>
          </a:bodyPr>
          <a:lstStyle/>
          <a:p>
            <a:pPr marL="690563" marR="0"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By the gift of water, you nourish and sustain us and all living things.</a:t>
            </a:r>
            <a:endParaRPr lang="en-US" sz="3200" dirty="0">
              <a:latin typeface="Arial Rounded MT Bold" panose="020F0704030504030204" pitchFamily="34" charset="0"/>
              <a:ea typeface="Calibri" panose="020F0502020204030204" pitchFamily="34" charset="0"/>
            </a:endParaRPr>
          </a:p>
          <a:p>
            <a:pPr marL="687388" lvl="1"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By the waters of the flood, you condemned the wicked and saved those whom you had chosen, Noah and his family. You led Israel by the pillar of cloud and fire through the sea, out of slavery into the freedom of the promised land. </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558970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106327" y="1041990"/>
            <a:ext cx="8835654" cy="4834785"/>
          </a:xfrm>
          <a:prstGeom prst="rect">
            <a:avLst/>
          </a:prstGeom>
        </p:spPr>
        <p:txBody>
          <a:bodyPr wrap="square">
            <a:spAutoFit/>
          </a:bodyPr>
          <a:lstStyle/>
          <a:p>
            <a:pPr marL="690563" marR="0"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In the waters of the Jordan your Son was baptized by John and anointed with the Spirit. By the baptism of his own death and resurrection your beloved Son has set us free from the bondage to sin and death, and has opened the way to the joy and freedom of everlasting life. He made water a sign of the kingdom and of cleansing and rebirth. </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1141641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106326" y="1041990"/>
            <a:ext cx="8933501" cy="3693319"/>
          </a:xfrm>
          <a:prstGeom prst="rect">
            <a:avLst/>
          </a:prstGeom>
        </p:spPr>
        <p:txBody>
          <a:bodyPr wrap="square">
            <a:spAutoFit/>
          </a:bodyPr>
          <a:lstStyle/>
          <a:p>
            <a:pPr marL="690563" marR="0" indent="-687388">
              <a:spcBef>
                <a:spcPts val="0"/>
              </a:spcBef>
              <a:spcAft>
                <a:spcPts val="1200"/>
              </a:spcAft>
            </a:pPr>
            <a:r>
              <a:rPr lang="en-US" sz="3200" dirty="0">
                <a:latin typeface="Arial Rounded MT Bold" panose="020F0704030504030204" pitchFamily="34" charset="0"/>
                <a:ea typeface="Times New Roman" panose="02020603050405020304" pitchFamily="18" charset="0"/>
              </a:rPr>
              <a:t>P:	In obedience to his command, we make disciples of all nations, baptizing them in the name of the Father, and of the Son, and of the Holy Spirit. </a:t>
            </a:r>
          </a:p>
          <a:p>
            <a:pPr marL="690563" marR="0" indent="-687388">
              <a:spcBef>
                <a:spcPts val="0"/>
              </a:spcBef>
              <a:spcAft>
                <a:spcPts val="1200"/>
              </a:spcAft>
            </a:pPr>
            <a:r>
              <a:rPr lang="en-US" sz="3200" dirty="0">
                <a:latin typeface="Arial Rounded MT Bold" panose="020F0704030504030204" pitchFamily="34" charset="0"/>
                <a:ea typeface="Times New Roman" panose="02020603050405020304" pitchFamily="18" charset="0"/>
              </a:rPr>
              <a:t>	Pour out your Holy Spirit, so that </a:t>
            </a:r>
            <a:r>
              <a:rPr lang="en-US" sz="3200" i="1" dirty="0">
                <a:solidFill>
                  <a:srgbClr val="222222"/>
                </a:solidFill>
                <a:effectLst/>
                <a:latin typeface="Arial Rounded MT Bold" panose="020F0704030504030204" pitchFamily="34" charset="0"/>
                <a:ea typeface="Times New Roman" panose="02020603050405020304" pitchFamily="18" charset="0"/>
              </a:rPr>
              <a:t>Asher Reign Musser  </a:t>
            </a:r>
            <a:r>
              <a:rPr lang="en-US" sz="3200" dirty="0">
                <a:latin typeface="Arial Rounded MT Bold" panose="020F0704030504030204" pitchFamily="34" charset="0"/>
                <a:ea typeface="Times New Roman" panose="02020603050405020304" pitchFamily="18" charset="0"/>
              </a:rPr>
              <a:t>who is about to be here baptized, may be given new life. </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4167644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0" y="871862"/>
            <a:ext cx="9143999" cy="4077270"/>
          </a:xfrm>
          <a:prstGeom prst="rect">
            <a:avLst/>
          </a:prstGeom>
        </p:spPr>
        <p:txBody>
          <a:bodyPr wrap="square">
            <a:spAutoFit/>
          </a:bodyPr>
          <a:lstStyle/>
          <a:p>
            <a:pPr marL="690563" marR="0" indent="-6873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Wash away </a:t>
            </a:r>
            <a:r>
              <a:rPr lang="en-US" sz="3200" i="1" dirty="0">
                <a:latin typeface="Arial Rounded MT Bold" panose="020F0704030504030204" pitchFamily="34" charset="0"/>
                <a:ea typeface="Times New Roman" panose="02020603050405020304" pitchFamily="18" charset="0"/>
              </a:rPr>
              <a:t>his</a:t>
            </a:r>
            <a:r>
              <a:rPr lang="en-US" sz="3200" dirty="0">
                <a:latin typeface="Arial Rounded MT Bold" panose="020F0704030504030204" pitchFamily="34" charset="0"/>
                <a:ea typeface="Times New Roman" panose="02020603050405020304" pitchFamily="18" charset="0"/>
              </a:rPr>
              <a:t> sins, cleans </a:t>
            </a:r>
            <a:r>
              <a:rPr lang="en-US" sz="3200" i="1" dirty="0">
                <a:latin typeface="Arial Rounded MT Bold" panose="020F0704030504030204" pitchFamily="34" charset="0"/>
                <a:ea typeface="Times New Roman" panose="02020603050405020304" pitchFamily="18" charset="0"/>
              </a:rPr>
              <a:t>him</a:t>
            </a:r>
            <a:r>
              <a:rPr lang="en-US" sz="3200" dirty="0">
                <a:latin typeface="Arial Rounded MT Bold" panose="020F0704030504030204" pitchFamily="34" charset="0"/>
                <a:ea typeface="Times New Roman" panose="02020603050405020304" pitchFamily="18" charset="0"/>
              </a:rPr>
              <a:t> by this water, and bring </a:t>
            </a:r>
            <a:r>
              <a:rPr lang="en-US" sz="3200" i="1" dirty="0">
                <a:latin typeface="Arial Rounded MT Bold" panose="020F0704030504030204" pitchFamily="34" charset="0"/>
                <a:ea typeface="Times New Roman" panose="02020603050405020304" pitchFamily="18" charset="0"/>
              </a:rPr>
              <a:t>him</a:t>
            </a:r>
            <a:r>
              <a:rPr lang="en-US" sz="3200" dirty="0">
                <a:latin typeface="Arial Rounded MT Bold" panose="020F0704030504030204" pitchFamily="34" charset="0"/>
                <a:ea typeface="Times New Roman" panose="02020603050405020304" pitchFamily="18" charset="0"/>
              </a:rPr>
              <a:t> forth as an heir of your glorious kingdom.  To you be given praise and honor and worship through your Son, Jesus Christ our Lord, in the unity of the Holy Spirit, now and forever.</a:t>
            </a:r>
          </a:p>
          <a:p>
            <a:pPr marL="690563" marR="0" indent="-687388">
              <a:lnSpc>
                <a:spcPct val="107000"/>
              </a:lnSpc>
              <a:spcBef>
                <a:spcPts val="0"/>
              </a:spcBef>
              <a:spcAft>
                <a:spcPts val="0"/>
              </a:spcAft>
            </a:pPr>
            <a:endParaRPr lang="en-US" sz="18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0"/>
              </a:spcAft>
            </a:pPr>
            <a:r>
              <a:rPr lang="en-US" sz="3200" b="1" dirty="0">
                <a:latin typeface="Arial Rounded MT Bold" panose="020F0704030504030204" pitchFamily="34" charset="0"/>
                <a:ea typeface="Times New Roman" panose="02020603050405020304" pitchFamily="18" charset="0"/>
              </a:rPr>
              <a:t>C:	Amen</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3156347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1831912"/>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Profession of Faith</a:t>
            </a:r>
            <a:endParaRPr lang="en-US" sz="3600" dirty="0">
              <a:latin typeface="Arial Rounded MT Bold" panose="020F0704030504030204" pitchFamily="34" charset="0"/>
            </a:endParaRPr>
          </a:p>
          <a:p>
            <a:pPr marL="342900" marR="0" indent="-342900">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minister addresses the baptismal group and the congregation.</a:t>
            </a:r>
            <a:endParaRPr lang="en-US" sz="3600" dirty="0">
              <a:solidFill>
                <a:srgbClr val="C00000"/>
              </a:solidFill>
              <a:effectLst/>
              <a:latin typeface="Arial Rounded MT Bold" panose="020F0704030504030204" pitchFamily="34" charset="0"/>
              <a:ea typeface="Calibri" panose="020F0502020204030204" pitchFamily="34" charset="0"/>
            </a:endParaRPr>
          </a:p>
        </p:txBody>
      </p:sp>
      <p:sp>
        <p:nvSpPr>
          <p:cNvPr id="5" name="Rectangle 1">
            <a:extLst>
              <a:ext uri="{FF2B5EF4-FFF2-40B4-BE49-F238E27FC236}">
                <a16:creationId xmlns:a16="http://schemas.microsoft.com/office/drawing/2014/main" id="{B91BE76E-C943-4DF7-9A05-0EC74127AE00}"/>
              </a:ext>
            </a:extLst>
          </p:cNvPr>
          <p:cNvSpPr>
            <a:spLocks noChangeArrowheads="1"/>
          </p:cNvSpPr>
          <p:nvPr/>
        </p:nvSpPr>
        <p:spPr bwMode="auto">
          <a:xfrm>
            <a:off x="240835" y="2312430"/>
            <a:ext cx="8796839" cy="36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1568"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P:	I ask you to profess your faith in Christ Jesus, reject sin, and confess the faith of the church, the faith in which we baptize.  Do you renounce all the forces of evil, the devil, and all his empty promises?</a:t>
            </a:r>
            <a:endParaRPr kumimoji="0" lang="en-US" altLang="en-US" sz="3200" b="0" i="0" u="none" strike="noStrike" cap="none" normalizeH="0" baseline="0" dirty="0">
              <a:ln>
                <a:noFill/>
              </a:ln>
              <a:solidFill>
                <a:schemeClr val="tx1"/>
              </a:solidFill>
              <a:effectLst/>
              <a:latin typeface="Arial Rounded MT Bold" panose="020F0704030504030204" pitchFamily="34" charset="0"/>
            </a:endParaRPr>
          </a:p>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C:	I do.</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3843466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Profession of Faith</a:t>
            </a:r>
            <a:endParaRPr lang="en-US" sz="3600" dirty="0">
              <a:latin typeface="Arial Rounded MT Bold" panose="020F0704030504030204" pitchFamily="34" charset="0"/>
            </a:endParaRPr>
          </a:p>
        </p:txBody>
      </p:sp>
      <p:sp>
        <p:nvSpPr>
          <p:cNvPr id="5" name="Rectangle 1">
            <a:extLst>
              <a:ext uri="{FF2B5EF4-FFF2-40B4-BE49-F238E27FC236}">
                <a16:creationId xmlns:a16="http://schemas.microsoft.com/office/drawing/2014/main" id="{B91BE76E-C943-4DF7-9A05-0EC74127AE00}"/>
              </a:ext>
            </a:extLst>
          </p:cNvPr>
          <p:cNvSpPr>
            <a:spLocks noChangeArrowheads="1"/>
          </p:cNvSpPr>
          <p:nvPr/>
        </p:nvSpPr>
        <p:spPr bwMode="auto">
          <a:xfrm>
            <a:off x="170889" y="1303958"/>
            <a:ext cx="8796839" cy="225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1568"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P:	Do you believe in God the Father?</a:t>
            </a:r>
            <a:endParaRPr kumimoji="0" lang="en-US" altLang="en-US" sz="3200" b="0" i="0" u="none" strike="noStrike" cap="none" normalizeH="0" baseline="0" dirty="0">
              <a:ln>
                <a:noFill/>
              </a:ln>
              <a:solidFill>
                <a:schemeClr val="tx1"/>
              </a:solidFill>
              <a:effectLst/>
              <a:latin typeface="Arial Rounded MT Bold" panose="020F0704030504030204" pitchFamily="34" charset="0"/>
            </a:endParaRPr>
          </a:p>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C:	I believe in God, the Father almighty, creator of heaven and earth.</a:t>
            </a:r>
            <a:endParaRPr kumimoji="0" lang="en-US" altLang="en-US" sz="32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304514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Profession of Faith</a:t>
            </a:r>
            <a:endParaRPr lang="en-US" sz="3600" dirty="0">
              <a:latin typeface="Arial Rounded MT Bold" panose="020F0704030504030204" pitchFamily="34" charset="0"/>
            </a:endParaRPr>
          </a:p>
        </p:txBody>
      </p:sp>
      <p:sp>
        <p:nvSpPr>
          <p:cNvPr id="5" name="Rectangle 1">
            <a:extLst>
              <a:ext uri="{FF2B5EF4-FFF2-40B4-BE49-F238E27FC236}">
                <a16:creationId xmlns:a16="http://schemas.microsoft.com/office/drawing/2014/main" id="{B91BE76E-C943-4DF7-9A05-0EC74127AE00}"/>
              </a:ext>
            </a:extLst>
          </p:cNvPr>
          <p:cNvSpPr>
            <a:spLocks noChangeArrowheads="1"/>
          </p:cNvSpPr>
          <p:nvPr/>
        </p:nvSpPr>
        <p:spPr bwMode="auto">
          <a:xfrm>
            <a:off x="240835" y="943677"/>
            <a:ext cx="8796839" cy="4965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1568"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P:	Do you believe in Jesus Christ, the Son of God?</a:t>
            </a:r>
            <a:endParaRPr kumimoji="0" lang="en-US" altLang="en-US" sz="3200" b="0" i="0" u="none" strike="noStrike" cap="none" normalizeH="0" baseline="0" dirty="0">
              <a:ln>
                <a:noFill/>
              </a:ln>
              <a:solidFill>
                <a:schemeClr val="tx1"/>
              </a:solidFill>
              <a:effectLst/>
              <a:latin typeface="Arial Rounded MT Bold" panose="020F0704030504030204" pitchFamily="34" charset="0"/>
            </a:endParaRPr>
          </a:p>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He descended into hell.*</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p:txBody>
      </p:sp>
      <p:sp>
        <p:nvSpPr>
          <p:cNvPr id="7" name="Rectangle 3">
            <a:extLst>
              <a:ext uri="{FF2B5EF4-FFF2-40B4-BE49-F238E27FC236}">
                <a16:creationId xmlns:a16="http://schemas.microsoft.com/office/drawing/2014/main" id="{1C62F30B-1514-455C-9093-39695EAC8941}"/>
              </a:ext>
            </a:extLst>
          </p:cNvPr>
          <p:cNvSpPr>
            <a:spLocks noChangeArrowheads="1"/>
          </p:cNvSpPr>
          <p:nvPr/>
        </p:nvSpPr>
        <p:spPr bwMode="auto">
          <a:xfrm>
            <a:off x="1585853" y="5970312"/>
            <a:ext cx="61068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rPr>
              <a:t>*</a:t>
            </a:r>
            <a:r>
              <a:rPr kumimoji="0" lang="en-US" altLang="en-US" sz="2800" b="0" i="1"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rPr>
              <a:t>Or,</a:t>
            </a:r>
            <a:r>
              <a:rPr kumimoji="0" lang="en-US" altLang="en-US" sz="2800"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rPr>
              <a:t> He descended to the dead.</a:t>
            </a:r>
            <a:endParaRPr kumimoji="0" lang="en-US" altLang="en-US" sz="28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3946203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E60F6B-FED9-4E5F-A70B-7DC504A676CB}"/>
              </a:ext>
            </a:extLst>
          </p:cNvPr>
          <p:cNvSpPr/>
          <p:nvPr/>
        </p:nvSpPr>
        <p:spPr>
          <a:xfrm>
            <a:off x="1133658" y="1622938"/>
            <a:ext cx="6876681" cy="3231654"/>
          </a:xfrm>
          <a:prstGeom prst="rect">
            <a:avLst/>
          </a:prstGeom>
        </p:spPr>
        <p:txBody>
          <a:bodyPr wrap="square">
            <a:spAutoFit/>
          </a:bodyPr>
          <a:lstStyle/>
          <a:p>
            <a:pPr marL="571500" indent="-571500">
              <a:spcAft>
                <a:spcPts val="2400"/>
              </a:spcAft>
              <a:buFont typeface="Arial" panose="020B0604020202020204" pitchFamily="34" charset="0"/>
              <a:buChar cha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Prelude</a:t>
            </a:r>
            <a:r>
              <a:rPr lang="en-US" sz="3600" b="1" dirty="0">
                <a:solidFill>
                  <a:srgbClr val="000000"/>
                </a:solidFill>
                <a:latin typeface="Arial Rounded MT Bold" panose="020F0704030504030204" pitchFamily="34" charset="0"/>
                <a:ea typeface="Calibri" panose="020F0502020204030204" pitchFamily="34" charset="0"/>
              </a:rPr>
              <a:t> - </a:t>
            </a:r>
            <a:r>
              <a:rPr kumimoji="0" lang="en-US" sz="3600" b="0" i="1"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By Pam Sherman</a:t>
            </a:r>
          </a:p>
          <a:p>
            <a:pPr marL="571500" indent="-5715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200" indent="-4572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200" marR="0" lvl="0" indent="-457200" algn="l" defTabSz="685800" rtl="0" eaLnBrk="0" fontAlgn="base" latinLnBrk="0" hangingPunct="0">
              <a:spcBef>
                <a:spcPct val="0"/>
              </a:spcBef>
              <a:spcAft>
                <a:spcPts val="24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Welcome</a:t>
            </a:r>
            <a:endParaRPr lang="en-US" sz="1400" dirty="0"/>
          </a:p>
        </p:txBody>
      </p:sp>
      <p:sp>
        <p:nvSpPr>
          <p:cNvPr id="6" name="Rectangle 5">
            <a:extLst>
              <a:ext uri="{FF2B5EF4-FFF2-40B4-BE49-F238E27FC236}">
                <a16:creationId xmlns:a16="http://schemas.microsoft.com/office/drawing/2014/main" id="{3307B9BA-4A49-46E0-B3F7-3E3F957662C0}"/>
              </a:ext>
            </a:extLst>
          </p:cNvPr>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extLst>
      <p:ext uri="{BB962C8B-B14F-4D97-AF65-F5344CB8AC3E}">
        <p14:creationId xmlns:p14="http://schemas.microsoft.com/office/powerpoint/2010/main" val="12399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Profession of Faith</a:t>
            </a:r>
            <a:endParaRPr lang="en-US" sz="3600" dirty="0">
              <a:latin typeface="Arial Rounded MT Bold" panose="020F0704030504030204" pitchFamily="34" charset="0"/>
            </a:endParaRPr>
          </a:p>
        </p:txBody>
      </p:sp>
      <p:sp>
        <p:nvSpPr>
          <p:cNvPr id="5" name="Rectangle 1">
            <a:extLst>
              <a:ext uri="{FF2B5EF4-FFF2-40B4-BE49-F238E27FC236}">
                <a16:creationId xmlns:a16="http://schemas.microsoft.com/office/drawing/2014/main" id="{B91BE76E-C943-4DF7-9A05-0EC74127AE00}"/>
              </a:ext>
            </a:extLst>
          </p:cNvPr>
          <p:cNvSpPr>
            <a:spLocks noChangeArrowheads="1"/>
          </p:cNvSpPr>
          <p:nvPr/>
        </p:nvSpPr>
        <p:spPr bwMode="auto">
          <a:xfrm>
            <a:off x="194845" y="1110964"/>
            <a:ext cx="8796839" cy="287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1568"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C:	On the third day he rose again.  He ascended into heaven, and is seated at the right hand of the Father. He will come again to judge the living and the dead.</a:t>
            </a:r>
            <a:endParaRPr kumimoji="0" lang="en-US" altLang="en-US" sz="32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2541070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Profession of Faith</a:t>
            </a:r>
            <a:endParaRPr lang="en-US" sz="3600" dirty="0">
              <a:latin typeface="Arial Rounded MT Bold" panose="020F0704030504030204" pitchFamily="34" charset="0"/>
            </a:endParaRPr>
          </a:p>
        </p:txBody>
      </p:sp>
      <p:sp>
        <p:nvSpPr>
          <p:cNvPr id="5" name="Rectangle 1">
            <a:extLst>
              <a:ext uri="{FF2B5EF4-FFF2-40B4-BE49-F238E27FC236}">
                <a16:creationId xmlns:a16="http://schemas.microsoft.com/office/drawing/2014/main" id="{B91BE76E-C943-4DF7-9A05-0EC74127AE00}"/>
              </a:ext>
            </a:extLst>
          </p:cNvPr>
          <p:cNvSpPr>
            <a:spLocks noChangeArrowheads="1"/>
          </p:cNvSpPr>
          <p:nvPr/>
        </p:nvSpPr>
        <p:spPr bwMode="auto">
          <a:xfrm>
            <a:off x="148856" y="1012489"/>
            <a:ext cx="8796839" cy="447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1568" numCol="1" anchor="ctr" anchorCtr="0" compatLnSpc="1">
            <a:prstTxWarp prst="textNoShape">
              <a:avLst/>
            </a:prstTxWarp>
            <a:spAutoFit/>
          </a:bodyPr>
          <a:lstStyle>
            <a:lvl1pPr>
              <a:defRPr>
                <a:solidFill>
                  <a:schemeClr val="tx1"/>
                </a:solidFill>
                <a:latin typeface="Arial" panose="020B0604020202020204" pitchFamily="34" charset="0"/>
              </a:defRPr>
            </a:lvl1pPr>
            <a:lvl2pPr marL="457200">
              <a:defRPr>
                <a:solidFill>
                  <a:schemeClr val="tx1"/>
                </a:solidFill>
                <a:latin typeface="Arial" panose="020B0604020202020204" pitchFamily="34" charset="0"/>
              </a:defRPr>
            </a:lvl2pPr>
            <a:lvl3pPr marL="914400">
              <a:defRPr>
                <a:solidFill>
                  <a:schemeClr val="tx1"/>
                </a:solidFill>
                <a:latin typeface="Arial" panose="020B0604020202020204" pitchFamily="34" charset="0"/>
              </a:defRPr>
            </a:lvl3pPr>
            <a:lvl4pPr marL="1371600">
              <a:defRPr>
                <a:solidFill>
                  <a:schemeClr val="tx1"/>
                </a:solidFill>
                <a:latin typeface="Arial" panose="020B0604020202020204" pitchFamily="34" charset="0"/>
              </a:defRPr>
            </a:lvl4pPr>
            <a:lvl5pPr marL="182880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P:	Do you believe in God the Holy Spirit?</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a:p>
            <a:pPr marL="914400" marR="0" lvl="0" indent="-91440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Rounded MT Bold" panose="020F0704030504030204" pitchFamily="34" charset="0"/>
                <a:ea typeface="Times New Roman" panose="02020603050405020304" pitchFamily="18" charset="0"/>
                <a:cs typeface="Times New Roman" panose="02020603050405020304" pitchFamily="18" charset="0"/>
              </a:rPr>
              <a:t>C:	I believe in the Holy Spirit, the holy catholic church, the communion of saints, the forgiveness of sins, the resurrection of the body, and the life everlasting. Amen</a:t>
            </a:r>
            <a:endParaRPr kumimoji="0" lang="en-US" altLang="en-US" sz="3600" b="0" i="0" u="none" strike="noStrike" cap="none" normalizeH="0" baseline="0" dirty="0">
              <a:ln>
                <a:noFill/>
              </a:ln>
              <a:solidFill>
                <a:schemeClr val="tx1"/>
              </a:solidFill>
              <a:effectLst/>
              <a:latin typeface="Arial Rounded MT Bold" panose="020F07040305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Rounded MT Bold" panose="020F0704030504030204" pitchFamily="34" charset="0"/>
            </a:endParaRPr>
          </a:p>
        </p:txBody>
      </p:sp>
    </p:spTree>
    <p:extLst>
      <p:ext uri="{BB962C8B-B14F-4D97-AF65-F5344CB8AC3E}">
        <p14:creationId xmlns:p14="http://schemas.microsoft.com/office/powerpoint/2010/main" val="2252341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2" name="Rectangle 1">
            <a:extLst>
              <a:ext uri="{FF2B5EF4-FFF2-40B4-BE49-F238E27FC236}">
                <a16:creationId xmlns:a16="http://schemas.microsoft.com/office/drawing/2014/main" id="{853D1FE9-593C-4631-AD79-D41D0C2C1815}"/>
              </a:ext>
            </a:extLst>
          </p:cNvPr>
          <p:cNvSpPr/>
          <p:nvPr/>
        </p:nvSpPr>
        <p:spPr>
          <a:xfrm>
            <a:off x="1121416" y="1299128"/>
            <a:ext cx="6901168" cy="3495188"/>
          </a:xfrm>
          <a:prstGeom prst="rect">
            <a:avLst/>
          </a:prstGeom>
        </p:spPr>
        <p:txBody>
          <a:bodyPr wrap="square">
            <a:spAutoFit/>
          </a:bodyPr>
          <a:lstStyle/>
          <a:p>
            <a:pPr marL="342900" marR="0" indent="-342900">
              <a:lnSpc>
                <a:spcPct val="97000"/>
              </a:lnSpc>
              <a:spcBef>
                <a:spcPts val="0"/>
              </a:spcBef>
              <a:spcAft>
                <a:spcPts val="0"/>
              </a:spcAft>
            </a:pPr>
            <a:r>
              <a:rPr lang="en-US" sz="3200" b="1" i="1" dirty="0">
                <a:solidFill>
                  <a:srgbClr val="C00000"/>
                </a:solidFill>
                <a:effectLst/>
                <a:latin typeface="Arial Rounded MT Bold" panose="020F0704030504030204" pitchFamily="34" charset="0"/>
                <a:ea typeface="Times New Roman" panose="02020603050405020304" pitchFamily="18" charset="0"/>
                <a:cs typeface="Times New Roman" panose="02020603050405020304" pitchFamily="18" charset="0"/>
              </a:rPr>
              <a:t>The minister baptizes each Baptismal Candidate.</a:t>
            </a:r>
          </a:p>
          <a:p>
            <a:pPr marL="342900" marR="0" indent="-342900">
              <a:lnSpc>
                <a:spcPct val="97000"/>
              </a:lnSpc>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pPr>
            <a:r>
              <a:rPr lang="en-US" sz="3200" i="1"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P:	</a:t>
            </a:r>
            <a:r>
              <a:rPr lang="en-US" sz="3200" b="1" i="1" u="sng"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Asher Reign Musser</a:t>
            </a:r>
            <a:r>
              <a:rPr lang="en-US" sz="3200"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 I baptize you in the name of the Father, and of the Son, and of the Holy Spirit.  Amen.</a:t>
            </a:r>
          </a:p>
        </p:txBody>
      </p:sp>
    </p:spTree>
    <p:extLst>
      <p:ext uri="{BB962C8B-B14F-4D97-AF65-F5344CB8AC3E}">
        <p14:creationId xmlns:p14="http://schemas.microsoft.com/office/powerpoint/2010/main" val="1877965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4" name="Rectangle 3">
            <a:extLst>
              <a:ext uri="{FF2B5EF4-FFF2-40B4-BE49-F238E27FC236}">
                <a16:creationId xmlns:a16="http://schemas.microsoft.com/office/drawing/2014/main" id="{79F887CE-10CE-401A-9A74-6D20B3804F6D}"/>
              </a:ext>
            </a:extLst>
          </p:cNvPr>
          <p:cNvSpPr/>
          <p:nvPr/>
        </p:nvSpPr>
        <p:spPr>
          <a:xfrm>
            <a:off x="1087416" y="1214085"/>
            <a:ext cx="6892967" cy="4101507"/>
          </a:xfrm>
          <a:prstGeom prst="rect">
            <a:avLst/>
          </a:prstGeom>
        </p:spPr>
        <p:txBody>
          <a:bodyPr wrap="square">
            <a:spAutoFit/>
          </a:bodyPr>
          <a:lstStyle/>
          <a:p>
            <a:pPr marL="342900" marR="0" indent="-342900">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The Lord be with you.</a:t>
            </a:r>
            <a:endParaRPr lang="en-US" sz="3200" dirty="0">
              <a:latin typeface="Arial Rounded MT Bold" panose="020F0704030504030204" pitchFamily="34" charset="0"/>
              <a:ea typeface="Calibri" panose="020F0502020204030204" pitchFamily="34" charset="0"/>
            </a:endParaRPr>
          </a:p>
          <a:p>
            <a:pPr marL="342900" marR="0" indent="-342900">
              <a:lnSpc>
                <a:spcPct val="107000"/>
              </a:lnSpc>
              <a:spcBef>
                <a:spcPts val="0"/>
              </a:spcBef>
              <a:spcAft>
                <a:spcPts val="600"/>
              </a:spcAft>
            </a:pPr>
            <a:r>
              <a:rPr lang="en-US" sz="3600" b="1" dirty="0">
                <a:latin typeface="Arial Rounded MT Bold" panose="020F0704030504030204" pitchFamily="34" charset="0"/>
                <a:ea typeface="Times New Roman" panose="02020603050405020304" pitchFamily="18" charset="0"/>
              </a:rPr>
              <a:t>C:	And also with you.</a:t>
            </a:r>
          </a:p>
          <a:p>
            <a:pPr marL="342900" marR="0" indent="-342900">
              <a:lnSpc>
                <a:spcPct val="107000"/>
              </a:lnSpc>
              <a:spcBef>
                <a:spcPts val="0"/>
              </a:spcBef>
              <a:spcAft>
                <a:spcPts val="600"/>
              </a:spcAft>
            </a:pPr>
            <a:endParaRPr lang="en-US" sz="3600" dirty="0">
              <a:latin typeface="Arial Rounded MT Bold" panose="020F0704030504030204" pitchFamily="34" charset="0"/>
              <a:ea typeface="Calibri" panose="020F0502020204030204" pitchFamily="34" charset="0"/>
            </a:endParaRPr>
          </a:p>
          <a:p>
            <a:pPr marL="342900" marR="0" indent="-342900">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	The minister lays both hands on the head of each of the baptized and prays for the Holy Spirit:</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597908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67D81-A180-0825-7E6D-B652C0B30A1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391B9E9-C675-BB51-7B4B-C39AC6BB1D09}"/>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4" name="Rectangle 3">
            <a:extLst>
              <a:ext uri="{FF2B5EF4-FFF2-40B4-BE49-F238E27FC236}">
                <a16:creationId xmlns:a16="http://schemas.microsoft.com/office/drawing/2014/main" id="{7DFD223B-6B90-27C7-BADC-47BA6A3F1211}"/>
              </a:ext>
            </a:extLst>
          </p:cNvPr>
          <p:cNvSpPr/>
          <p:nvPr/>
        </p:nvSpPr>
        <p:spPr>
          <a:xfrm>
            <a:off x="148856" y="786479"/>
            <a:ext cx="8888818" cy="6050118"/>
          </a:xfrm>
          <a:prstGeom prst="rect">
            <a:avLst/>
          </a:prstGeom>
        </p:spPr>
        <p:txBody>
          <a:bodyPr wrap="square">
            <a:spAutoFit/>
          </a:bodyPr>
          <a:lstStyle/>
          <a:p>
            <a:pPr marL="571500" marR="0" indent="-571500">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God, the Father of our Lord Jesus Christ, we give you thanks for freeing your sons and daughters from the power of sin and for raising them up to a new life through this holy sacrament. Pour your Holy Spirit upon </a:t>
            </a:r>
            <a:r>
              <a:rPr lang="en-US" sz="3200" b="1" i="1" dirty="0">
                <a:latin typeface="Arial Rounded MT Bold" panose="020F0704030504030204" pitchFamily="34" charset="0"/>
                <a:ea typeface="Times New Roman" panose="02020603050405020304" pitchFamily="18" charset="0"/>
              </a:rPr>
              <a:t>Asher </a:t>
            </a:r>
            <a:r>
              <a:rPr lang="en-US" sz="3200" dirty="0">
                <a:latin typeface="Arial Rounded MT Bold" panose="020F0704030504030204" pitchFamily="34" charset="0"/>
                <a:ea typeface="Times New Roman" panose="02020603050405020304" pitchFamily="18" charset="0"/>
              </a:rPr>
              <a:t>: the spirit of wisdom and understanding, the spirit of counsel and might, the spirit of knowledge and the fear of the Lord, the spirit of joy in your presence.</a:t>
            </a:r>
          </a:p>
          <a:p>
            <a:pPr marL="571500" marR="0" indent="-571500">
              <a:lnSpc>
                <a:spcPct val="107000"/>
              </a:lnSpc>
              <a:spcBef>
                <a:spcPts val="0"/>
              </a:spcBef>
              <a:spcAft>
                <a:spcPts val="600"/>
              </a:spcAft>
            </a:pPr>
            <a:r>
              <a:rPr lang="en-US" sz="3600" b="1" dirty="0">
                <a:latin typeface="Arial Rounded MT Bold" panose="020F0704030504030204" pitchFamily="34" charset="0"/>
                <a:ea typeface="Times New Roman" panose="02020603050405020304" pitchFamily="18" charset="0"/>
              </a:rPr>
              <a:t>C:	Amen</a:t>
            </a:r>
          </a:p>
        </p:txBody>
      </p:sp>
    </p:spTree>
    <p:extLst>
      <p:ext uri="{BB962C8B-B14F-4D97-AF65-F5344CB8AC3E}">
        <p14:creationId xmlns:p14="http://schemas.microsoft.com/office/powerpoint/2010/main" val="1513564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4" name="Rectangle 3">
            <a:extLst>
              <a:ext uri="{FF2B5EF4-FFF2-40B4-BE49-F238E27FC236}">
                <a16:creationId xmlns:a16="http://schemas.microsoft.com/office/drawing/2014/main" id="{79F887CE-10CE-401A-9A74-6D20B3804F6D}"/>
              </a:ext>
            </a:extLst>
          </p:cNvPr>
          <p:cNvSpPr/>
          <p:nvPr/>
        </p:nvSpPr>
        <p:spPr>
          <a:xfrm>
            <a:off x="687076" y="1147096"/>
            <a:ext cx="7769848" cy="5078313"/>
          </a:xfrm>
          <a:prstGeom prst="rect">
            <a:avLst/>
          </a:prstGeom>
        </p:spPr>
        <p:txBody>
          <a:bodyPr wrap="square">
            <a:spAutoFit/>
          </a:bodyPr>
          <a:lstStyle/>
          <a:p>
            <a:pPr marL="573088" marR="0" indent="-573088">
              <a:spcBef>
                <a:spcPts val="0"/>
              </a:spcBef>
              <a:spcAft>
                <a:spcPts val="0"/>
              </a:spcAft>
            </a:pPr>
            <a:r>
              <a:rPr lang="en-US" sz="3200" i="1" dirty="0">
                <a:solidFill>
                  <a:srgbClr val="C00000"/>
                </a:solidFill>
                <a:effectLst/>
                <a:latin typeface="Arial Rounded MT Bold" panose="020F0704030504030204" pitchFamily="34" charset="0"/>
                <a:ea typeface="Times New Roman" panose="02020603050405020304" pitchFamily="18" charset="0"/>
                <a:cs typeface="Times New Roman" panose="02020603050405020304" pitchFamily="18" charset="0"/>
              </a:rPr>
              <a:t>	(The newly Baptized is anointed with </a:t>
            </a:r>
            <a:r>
              <a:rPr lang="en-US" sz="3200" i="1" dirty="0" err="1">
                <a:solidFill>
                  <a:srgbClr val="C00000"/>
                </a:solidFill>
                <a:effectLst/>
                <a:latin typeface="Arial Rounded MT Bold" panose="020F0704030504030204" pitchFamily="34" charset="0"/>
                <a:ea typeface="Times New Roman" panose="02020603050405020304" pitchFamily="18" charset="0"/>
                <a:cs typeface="Times New Roman" panose="02020603050405020304" pitchFamily="18" charset="0"/>
              </a:rPr>
              <a:t>Crism</a:t>
            </a:r>
            <a:r>
              <a:rPr lang="en-US" sz="3200" i="1" dirty="0">
                <a:solidFill>
                  <a:srgbClr val="C00000"/>
                </a:solidFill>
                <a:effectLst/>
                <a:latin typeface="Arial Rounded MT Bold" panose="020F0704030504030204" pitchFamily="34" charset="0"/>
                <a:ea typeface="Times New Roman" panose="02020603050405020304" pitchFamily="18" charset="0"/>
                <a:cs typeface="Times New Roman" panose="02020603050405020304" pitchFamily="18" charset="0"/>
              </a:rPr>
              <a:t>, which is oil that has been previously blessed)</a:t>
            </a:r>
          </a:p>
          <a:p>
            <a:pPr marL="573088" marR="0" indent="-573088">
              <a:spcBef>
                <a:spcPts val="0"/>
              </a:spcBef>
              <a:spcAft>
                <a:spcPts val="0"/>
              </a:spcAft>
            </a:pPr>
            <a:endParaRPr lang="en-US" sz="3200" dirty="0">
              <a:solidFill>
                <a:srgbClr val="222222"/>
              </a:solidFill>
              <a:latin typeface="Arial Rounded MT Bold" panose="020F0704030504030204" pitchFamily="34" charset="0"/>
              <a:ea typeface="Times New Roman" panose="02020603050405020304" pitchFamily="18" charset="0"/>
              <a:cs typeface="Times New Roman" panose="02020603050405020304" pitchFamily="18" charset="0"/>
            </a:endParaRPr>
          </a:p>
          <a:p>
            <a:pPr marL="573088" marR="0" indent="-573088">
              <a:spcBef>
                <a:spcPts val="0"/>
              </a:spcBef>
              <a:spcAft>
                <a:spcPts val="0"/>
              </a:spcAft>
            </a:pPr>
            <a:r>
              <a:rPr lang="en-US" sz="3200"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P:</a:t>
            </a:r>
            <a:r>
              <a:rPr lang="en-US" sz="3200" i="1"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	 </a:t>
            </a:r>
            <a:r>
              <a:rPr lang="en-US" sz="3200" b="1" i="1" u="sng"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Asher Reign Musser</a:t>
            </a:r>
            <a:r>
              <a:rPr lang="en-US" sz="3200"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 child of God, you have been sealed by the Holy Spirit and marked with the cross of Christ forever.</a:t>
            </a:r>
          </a:p>
          <a:p>
            <a:pPr marL="573088" marR="0" indent="-573088">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73088" marR="0" indent="-573088">
              <a:spcBef>
                <a:spcPts val="0"/>
              </a:spcBef>
              <a:spcAft>
                <a:spcPts val="0"/>
              </a:spcAft>
            </a:pPr>
            <a:r>
              <a:rPr lang="en-US" sz="3600" b="1"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C:	Amen</a:t>
            </a:r>
          </a:p>
        </p:txBody>
      </p:sp>
    </p:spTree>
    <p:extLst>
      <p:ext uri="{BB962C8B-B14F-4D97-AF65-F5344CB8AC3E}">
        <p14:creationId xmlns:p14="http://schemas.microsoft.com/office/powerpoint/2010/main" val="4291926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2" name="Rectangle 1">
            <a:extLst>
              <a:ext uri="{FF2B5EF4-FFF2-40B4-BE49-F238E27FC236}">
                <a16:creationId xmlns:a16="http://schemas.microsoft.com/office/drawing/2014/main" id="{0A2FC893-9E1F-4127-9F28-657C004393B3}"/>
              </a:ext>
            </a:extLst>
          </p:cNvPr>
          <p:cNvSpPr/>
          <p:nvPr/>
        </p:nvSpPr>
        <p:spPr>
          <a:xfrm>
            <a:off x="774020" y="2892528"/>
            <a:ext cx="7595959" cy="2062103"/>
          </a:xfrm>
          <a:prstGeom prst="rect">
            <a:avLst/>
          </a:prstGeom>
        </p:spPr>
        <p:txBody>
          <a:bodyPr wrap="square">
            <a:spAutoFit/>
          </a:bodyPr>
          <a:lstStyle/>
          <a:p>
            <a:pPr marL="690563" marR="0" indent="-690563">
              <a:spcBef>
                <a:spcPts val="0"/>
              </a:spcBef>
              <a:spcAft>
                <a:spcPts val="0"/>
              </a:spcAft>
            </a:pPr>
            <a:r>
              <a:rPr lang="en-US" sz="3200" dirty="0">
                <a:solidFill>
                  <a:srgbClr val="222222"/>
                </a:solidFill>
                <a:effectLst/>
                <a:latin typeface="Arial Rounded MT Bold" panose="020F0704030504030204" pitchFamily="34" charset="0"/>
                <a:ea typeface="Times New Roman" panose="02020603050405020304" pitchFamily="18" charset="0"/>
                <a:cs typeface="Times New Roman" panose="02020603050405020304" pitchFamily="18" charset="0"/>
              </a:rPr>
              <a:t>R:	Let your light so shine before others that they may see your good works and glorify your Father in heaven.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0CE57C1D-684C-400E-8DBA-895807AEC91F}"/>
              </a:ext>
            </a:extLst>
          </p:cNvPr>
          <p:cNvSpPr/>
          <p:nvPr/>
        </p:nvSpPr>
        <p:spPr>
          <a:xfrm>
            <a:off x="1" y="914400"/>
            <a:ext cx="9144000" cy="1438727"/>
          </a:xfrm>
          <a:prstGeom prst="rect">
            <a:avLst/>
          </a:prstGeom>
        </p:spPr>
        <p:txBody>
          <a:bodyPr wrap="square">
            <a:spAutoFit/>
          </a:bodyPr>
          <a:lstStyle/>
          <a:p>
            <a:pPr marL="0" marR="0">
              <a:lnSpc>
                <a:spcPct val="107000"/>
              </a:lnSpc>
              <a:spcBef>
                <a:spcPts val="0"/>
              </a:spcBef>
              <a:spcAft>
                <a:spcPts val="600"/>
              </a:spcAft>
            </a:pPr>
            <a:r>
              <a:rPr lang="en-US" sz="2800" i="1" dirty="0">
                <a:solidFill>
                  <a:srgbClr val="C00000"/>
                </a:solidFill>
                <a:latin typeface="Arial Rounded MT Bold" panose="020F0704030504030204" pitchFamily="34" charset="0"/>
                <a:ea typeface="Times New Roman" panose="02020603050405020304" pitchFamily="18" charset="0"/>
              </a:rPr>
              <a:t>A lighted candle is given to the baptized (to the sponsor of a young child) by a representative of the congregation who says:</a:t>
            </a:r>
            <a:endParaRPr lang="en-US" sz="2800" dirty="0">
              <a:solidFill>
                <a:srgbClr val="C00000"/>
              </a:solidFill>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65264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6745C-F270-4E48-96EE-83779985F8A1}"/>
              </a:ext>
            </a:extLst>
          </p:cNvPr>
          <p:cNvSpPr/>
          <p:nvPr/>
        </p:nvSpPr>
        <p:spPr>
          <a:xfrm>
            <a:off x="148856" y="140148"/>
            <a:ext cx="8888818" cy="646331"/>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BAPTISM</a:t>
            </a:r>
            <a:endParaRPr lang="en-US" sz="3600" dirty="0">
              <a:latin typeface="Arial Rounded MT Bold" panose="020F0704030504030204" pitchFamily="34" charset="0"/>
            </a:endParaRPr>
          </a:p>
        </p:txBody>
      </p:sp>
      <p:sp>
        <p:nvSpPr>
          <p:cNvPr id="2" name="Rectangle 1">
            <a:extLst>
              <a:ext uri="{FF2B5EF4-FFF2-40B4-BE49-F238E27FC236}">
                <a16:creationId xmlns:a16="http://schemas.microsoft.com/office/drawing/2014/main" id="{0A2FC893-9E1F-4127-9F28-657C004393B3}"/>
              </a:ext>
            </a:extLst>
          </p:cNvPr>
          <p:cNvSpPr/>
          <p:nvPr/>
        </p:nvSpPr>
        <p:spPr>
          <a:xfrm>
            <a:off x="148856" y="957884"/>
            <a:ext cx="8888817" cy="5984267"/>
          </a:xfrm>
          <a:prstGeom prst="rect">
            <a:avLst/>
          </a:prstGeom>
        </p:spPr>
        <p:txBody>
          <a:bodyPr wrap="square">
            <a:spAutoFit/>
          </a:bodyPr>
          <a:lstStyle/>
          <a:p>
            <a:pPr marL="690563" marR="0" indent="-690563">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Let us pray…  O God, the giver of all life, look with kindness upon Trevor and Alexis.  Let them ever rejoice in the gift you have given them.  Make them teachers and examples of righteousness for both Asher and Emery.  Strengthen them in their own Baptism so they may share eternally with both of their children, the salvation you have given them, through Jesus Christ our Lord.</a:t>
            </a:r>
          </a:p>
          <a:p>
            <a:pPr marL="690563" marR="0" indent="-690563">
              <a:lnSpc>
                <a:spcPct val="107000"/>
              </a:lnSpc>
              <a:spcBef>
                <a:spcPts val="0"/>
              </a:spcBef>
              <a:spcAft>
                <a:spcPts val="600"/>
              </a:spcAft>
            </a:pPr>
            <a:r>
              <a:rPr lang="en-US" sz="3600" b="1" dirty="0">
                <a:latin typeface="Arial Rounded MT Bold" panose="020F0704030504030204" pitchFamily="34" charset="0"/>
                <a:ea typeface="Times New Roman" panose="02020603050405020304" pitchFamily="18" charset="0"/>
              </a:rPr>
              <a:t>C:	Amen.</a:t>
            </a:r>
          </a:p>
        </p:txBody>
      </p:sp>
    </p:spTree>
    <p:extLst>
      <p:ext uri="{BB962C8B-B14F-4D97-AF65-F5344CB8AC3E}">
        <p14:creationId xmlns:p14="http://schemas.microsoft.com/office/powerpoint/2010/main" val="3071183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AFA2C2-D5A8-462E-B239-88650376EFC5}"/>
              </a:ext>
            </a:extLst>
          </p:cNvPr>
          <p:cNvSpPr/>
          <p:nvPr/>
        </p:nvSpPr>
        <p:spPr>
          <a:xfrm>
            <a:off x="702935" y="308628"/>
            <a:ext cx="2926827" cy="646331"/>
          </a:xfrm>
          <a:prstGeom prst="rect">
            <a:avLst/>
          </a:prstGeom>
        </p:spPr>
        <p:txBody>
          <a:bodyPr wrap="non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Welcome</a:t>
            </a:r>
            <a:endParaRPr lang="en-US" sz="3600" dirty="0">
              <a:effectLst/>
              <a:latin typeface="Arial Rounded MT Bold" panose="020F0704030504030204" pitchFamily="34" charset="0"/>
            </a:endParaRPr>
          </a:p>
        </p:txBody>
      </p:sp>
      <p:sp>
        <p:nvSpPr>
          <p:cNvPr id="5" name="Rectangle 4">
            <a:extLst>
              <a:ext uri="{FF2B5EF4-FFF2-40B4-BE49-F238E27FC236}">
                <a16:creationId xmlns:a16="http://schemas.microsoft.com/office/drawing/2014/main" id="{31E75DE2-828D-43BB-AE12-7782D46BDF6E}"/>
              </a:ext>
            </a:extLst>
          </p:cNvPr>
          <p:cNvSpPr/>
          <p:nvPr/>
        </p:nvSpPr>
        <p:spPr>
          <a:xfrm>
            <a:off x="244547" y="1165030"/>
            <a:ext cx="8697433" cy="1104277"/>
          </a:xfrm>
          <a:prstGeom prst="rect">
            <a:avLst/>
          </a:prstGeom>
        </p:spPr>
        <p:txBody>
          <a:bodyPr wrap="square">
            <a:spAutoFit/>
          </a:bodyPr>
          <a:lstStyle/>
          <a:p>
            <a:pPr marR="0">
              <a:lnSpc>
                <a:spcPct val="107000"/>
              </a:lnSpc>
              <a:spcBef>
                <a:spcPts val="0"/>
              </a:spcBef>
              <a:spcAft>
                <a:spcPts val="600"/>
              </a:spcAft>
            </a:pPr>
            <a:r>
              <a:rPr lang="en-US" sz="3200" i="1" dirty="0">
                <a:solidFill>
                  <a:srgbClr val="CC0000"/>
                </a:solidFill>
                <a:latin typeface="Arial Rounded MT Bold" panose="020F0704030504030204" pitchFamily="34" charset="0"/>
                <a:ea typeface="Times New Roman" panose="02020603050405020304" pitchFamily="18" charset="0"/>
              </a:rPr>
              <a:t>The ministers and the baptismal group turn toward the congregation:</a:t>
            </a:r>
            <a:endParaRPr lang="en-US" sz="3200" dirty="0">
              <a:effectLst/>
              <a:latin typeface="Arial Rounded MT Bold" panose="020F0704030504030204" pitchFamily="34" charset="0"/>
              <a:ea typeface="Calibri" panose="020F0502020204030204" pitchFamily="34" charset="0"/>
            </a:endParaRPr>
          </a:p>
        </p:txBody>
      </p:sp>
      <p:sp>
        <p:nvSpPr>
          <p:cNvPr id="6" name="Rectangle 5">
            <a:extLst>
              <a:ext uri="{FF2B5EF4-FFF2-40B4-BE49-F238E27FC236}">
                <a16:creationId xmlns:a16="http://schemas.microsoft.com/office/drawing/2014/main" id="{602DA7CC-5AFB-409B-AF18-A3A4A615C8C6}"/>
              </a:ext>
            </a:extLst>
          </p:cNvPr>
          <p:cNvSpPr/>
          <p:nvPr/>
        </p:nvSpPr>
        <p:spPr>
          <a:xfrm>
            <a:off x="223283" y="2605903"/>
            <a:ext cx="8697433" cy="3738972"/>
          </a:xfrm>
          <a:prstGeom prst="rect">
            <a:avLst/>
          </a:prstGeom>
        </p:spPr>
        <p:txBody>
          <a:bodyPr wrap="square">
            <a:spAutoFit/>
          </a:bodyPr>
          <a:lstStyle/>
          <a:p>
            <a:pPr marL="804863" marR="0" indent="-804863" defTabSz="4170363">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Through Baptism God has made Asher our new brother in Christ and fellow member of the priesthood we all share in Christ Jesus, that together we may proclaim the praise of God and bear his creative and redeeming Word to all the world.</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808372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AFA2C2-D5A8-462E-B239-88650376EFC5}"/>
              </a:ext>
            </a:extLst>
          </p:cNvPr>
          <p:cNvSpPr/>
          <p:nvPr/>
        </p:nvSpPr>
        <p:spPr>
          <a:xfrm>
            <a:off x="702935" y="308628"/>
            <a:ext cx="2926827" cy="646331"/>
          </a:xfrm>
          <a:prstGeom prst="rect">
            <a:avLst/>
          </a:prstGeom>
        </p:spPr>
        <p:txBody>
          <a:bodyPr wrap="none">
            <a:spAutoFit/>
          </a:bodyPr>
          <a:lstStyle/>
          <a:p>
            <a:pPr marL="342900" marR="0" lvl="0" indent="-342900">
              <a:spcBef>
                <a:spcPts val="0"/>
              </a:spcBef>
              <a:spcAft>
                <a:spcPts val="0"/>
              </a:spcAft>
              <a:buFont typeface="Symbol" panose="05050102010706020507" pitchFamily="18" charset="2"/>
              <a:buChar char=""/>
            </a:pPr>
            <a:r>
              <a:rPr lang="en-US" sz="3600" b="1" cap="all" dirty="0">
                <a:latin typeface="Arial Rounded MT Bold" panose="020F0704030504030204" pitchFamily="34" charset="0"/>
                <a:ea typeface="Times New Roman" panose="02020603050405020304" pitchFamily="18" charset="0"/>
              </a:rPr>
              <a:t>Welcome</a:t>
            </a:r>
            <a:endParaRPr lang="en-US" sz="3600" dirty="0">
              <a:effectLst/>
              <a:latin typeface="Arial Rounded MT Bold" panose="020F0704030504030204" pitchFamily="34" charset="0"/>
            </a:endParaRPr>
          </a:p>
        </p:txBody>
      </p:sp>
      <p:sp>
        <p:nvSpPr>
          <p:cNvPr id="6" name="Rectangle 5">
            <a:extLst>
              <a:ext uri="{FF2B5EF4-FFF2-40B4-BE49-F238E27FC236}">
                <a16:creationId xmlns:a16="http://schemas.microsoft.com/office/drawing/2014/main" id="{602DA7CC-5AFB-409B-AF18-A3A4A615C8C6}"/>
              </a:ext>
            </a:extLst>
          </p:cNvPr>
          <p:cNvSpPr/>
          <p:nvPr/>
        </p:nvSpPr>
        <p:spPr>
          <a:xfrm>
            <a:off x="324092" y="1006789"/>
            <a:ext cx="8461094" cy="530683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Times New Roman" panose="02020603050405020304" pitchFamily="18" charset="0"/>
              </a:rPr>
              <a:t>C:	We welcome you into the Lord’s family. We receive you as a fellow member of the body of Christ, child of the same heavenly Father, and  a worker with us in the kingdom of God.</a:t>
            </a:r>
            <a:endParaRPr lang="en-US" sz="3600" dirty="0">
              <a:latin typeface="Arial Rounded MT Bold" panose="020F0704030504030204" pitchFamily="34" charset="0"/>
              <a:ea typeface="Calibri" panose="020F0502020204030204" pitchFamily="34" charset="0"/>
            </a:endParaRPr>
          </a:p>
          <a:p>
            <a:pPr marR="0">
              <a:lnSpc>
                <a:spcPct val="107000"/>
              </a:lnSpc>
              <a:spcBef>
                <a:spcPts val="0"/>
              </a:spcBef>
              <a:spcAft>
                <a:spcPts val="600"/>
              </a:spcAft>
            </a:pPr>
            <a:r>
              <a:rPr lang="en-US" sz="3200" i="1" dirty="0">
                <a:solidFill>
                  <a:srgbClr val="CC0000"/>
                </a:solidFill>
                <a:latin typeface="Arial Rounded MT Bold" panose="020F0704030504030204" pitchFamily="34" charset="0"/>
                <a:ea typeface="Times New Roman" panose="02020603050405020304" pitchFamily="18" charset="0"/>
              </a:rPr>
              <a:t>Applause is appropriate as the pastor presents the newly Baptized  to the congregation. All return to their places.</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973266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op of water falling into a pool of water&#10;&#10;Description automatically generated with medium confidence">
            <a:extLst>
              <a:ext uri="{FF2B5EF4-FFF2-40B4-BE49-F238E27FC236}">
                <a16:creationId xmlns:a16="http://schemas.microsoft.com/office/drawing/2014/main" id="{2814772E-1C24-4E3B-9B58-9D42D1B36F2D}"/>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5711" r="1176" b="1"/>
          <a:stretch/>
        </p:blipFill>
        <p:spPr>
          <a:xfrm>
            <a:off x="-1" y="0"/>
            <a:ext cx="9117233" cy="6858000"/>
          </a:xfrm>
          <a:prstGeom prst="rect">
            <a:avLst/>
          </a:prstGeom>
        </p:spPr>
      </p:pic>
      <p:sp>
        <p:nvSpPr>
          <p:cNvPr id="4" name="Rectangle 3">
            <a:extLst>
              <a:ext uri="{FF2B5EF4-FFF2-40B4-BE49-F238E27FC236}">
                <a16:creationId xmlns:a16="http://schemas.microsoft.com/office/drawing/2014/main" id="{CF3D1F17-4212-4CC9-A3DF-0EFB19E070A7}"/>
              </a:ext>
            </a:extLst>
          </p:cNvPr>
          <p:cNvSpPr/>
          <p:nvPr/>
        </p:nvSpPr>
        <p:spPr>
          <a:xfrm>
            <a:off x="628650" y="3526300"/>
            <a:ext cx="7623913" cy="2588458"/>
          </a:xfrm>
          <a:prstGeom prst="rect">
            <a:avLst/>
          </a:prstGeom>
        </p:spPr>
        <p:txBody>
          <a:bodyPr vert="horz" lIns="91440" tIns="45720" rIns="91440" bIns="45720" rtlCol="0">
            <a:normAutofit/>
          </a:bodyPr>
          <a:lstStyle/>
          <a:p>
            <a:pPr marL="342900" marR="0" lvl="0" indent="-228600" defTabSz="914400" eaLnBrk="1" hangingPunct="1">
              <a:lnSpc>
                <a:spcPct val="90000"/>
              </a:lnSpc>
              <a:spcBef>
                <a:spcPts val="0"/>
              </a:spcBef>
              <a:spcAft>
                <a:spcPts val="600"/>
              </a:spcAft>
              <a:buFont typeface="Arial" panose="020B0604020202020204" pitchFamily="34" charset="0"/>
              <a:buChar char="•"/>
            </a:pPr>
            <a:r>
              <a:rPr lang="en-US" sz="3600" b="1" dirty="0">
                <a:solidFill>
                  <a:srgbClr val="FFFFFF"/>
                </a:solidFill>
                <a:effectLst/>
                <a:latin typeface="+mn-lt"/>
                <a:ea typeface="+mn-ea"/>
              </a:rPr>
              <a:t>Baptismal Hymn</a:t>
            </a:r>
          </a:p>
          <a:p>
            <a:pPr marR="0" lvl="0" indent="-228600" defTabSz="914400" eaLnBrk="1" hangingPunct="1">
              <a:lnSpc>
                <a:spcPct val="90000"/>
              </a:lnSpc>
              <a:spcBef>
                <a:spcPts val="0"/>
              </a:spcBef>
              <a:spcAft>
                <a:spcPts val="600"/>
              </a:spcAft>
              <a:buFont typeface="Arial" panose="020B0604020202020204" pitchFamily="34" charset="0"/>
              <a:buChar char="•"/>
            </a:pPr>
            <a:r>
              <a:rPr lang="en-US" sz="3600" dirty="0">
                <a:solidFill>
                  <a:srgbClr val="FFFFFF"/>
                </a:solidFill>
                <a:effectLst/>
                <a:latin typeface="+mn-lt"/>
                <a:ea typeface="+mn-ea"/>
              </a:rPr>
              <a:t>“Borning </a:t>
            </a:r>
            <a:r>
              <a:rPr lang="en-US" sz="3600" dirty="0">
                <a:solidFill>
                  <a:srgbClr val="FFFFFF"/>
                </a:solidFill>
                <a:latin typeface="+mn-lt"/>
                <a:ea typeface="+mn-ea"/>
              </a:rPr>
              <a:t>Cry” - ELW 732</a:t>
            </a:r>
            <a:endParaRPr lang="en-US" sz="3600" dirty="0">
              <a:solidFill>
                <a:srgbClr val="FFFFFF"/>
              </a:solidFill>
              <a:effectLst/>
              <a:latin typeface="+mn-lt"/>
              <a:ea typeface="+mn-ea"/>
            </a:endParaRPr>
          </a:p>
          <a:p>
            <a:pPr marR="0" lvl="0" indent="-228600" defTabSz="914400" eaLnBrk="1" hangingPunct="1">
              <a:lnSpc>
                <a:spcPct val="90000"/>
              </a:lnSpc>
              <a:spcBef>
                <a:spcPts val="0"/>
              </a:spcBef>
              <a:spcAft>
                <a:spcPts val="600"/>
              </a:spcAft>
              <a:buFont typeface="Arial" panose="020B0604020202020204" pitchFamily="34" charset="0"/>
              <a:buChar char="•"/>
            </a:pPr>
            <a:r>
              <a:rPr lang="en-US" sz="3600" dirty="0">
                <a:solidFill>
                  <a:srgbClr val="FFFFFF"/>
                </a:solidFill>
                <a:effectLst/>
                <a:latin typeface="+mn-lt"/>
                <a:ea typeface="+mn-ea"/>
              </a:rPr>
              <a:t>(Verses 1 &amp; 2)</a:t>
            </a:r>
          </a:p>
          <a:p>
            <a:pPr marR="0" lvl="0" indent="-228600" defTabSz="914400" eaLnBrk="1" hangingPunct="1">
              <a:lnSpc>
                <a:spcPct val="90000"/>
              </a:lnSpc>
              <a:spcBef>
                <a:spcPts val="0"/>
              </a:spcBef>
              <a:spcAft>
                <a:spcPts val="600"/>
              </a:spcAft>
              <a:buFont typeface="Arial" panose="020B0604020202020204" pitchFamily="34" charset="0"/>
              <a:buChar char="•"/>
            </a:pPr>
            <a:r>
              <a:rPr lang="en-US" sz="3600" i="1" dirty="0">
                <a:solidFill>
                  <a:srgbClr val="FFFFFF"/>
                </a:solidFill>
                <a:effectLst/>
                <a:latin typeface="+mn-lt"/>
                <a:ea typeface="+mn-ea"/>
              </a:rPr>
              <a:t>Baptismal party gathers at the font.</a:t>
            </a:r>
          </a:p>
          <a:p>
            <a:pPr marR="0" lvl="0" indent="-228600" defTabSz="914400" eaLnBrk="1" hangingPunct="1">
              <a:lnSpc>
                <a:spcPct val="90000"/>
              </a:lnSpc>
              <a:spcBef>
                <a:spcPts val="0"/>
              </a:spcBef>
              <a:spcAft>
                <a:spcPts val="600"/>
              </a:spcAft>
              <a:buFont typeface="Arial" panose="020B0604020202020204" pitchFamily="34" charset="0"/>
              <a:buChar char="•"/>
            </a:pPr>
            <a:endParaRPr lang="en-US" sz="3600" i="1" dirty="0">
              <a:solidFill>
                <a:srgbClr val="FFFFFF"/>
              </a:solidFill>
              <a:effectLst/>
              <a:latin typeface="+mn-lt"/>
              <a:ea typeface="+mn-ea"/>
            </a:endParaRPr>
          </a:p>
        </p:txBody>
      </p:sp>
      <p:sp>
        <p:nvSpPr>
          <p:cNvPr id="6" name="TextBox 5">
            <a:extLst>
              <a:ext uri="{FF2B5EF4-FFF2-40B4-BE49-F238E27FC236}">
                <a16:creationId xmlns:a16="http://schemas.microsoft.com/office/drawing/2014/main" id="{DCFC5F5E-BA3E-44E1-8E92-B1C3BBEA935E}"/>
              </a:ext>
            </a:extLst>
          </p:cNvPr>
          <p:cNvSpPr txBox="1"/>
          <p:nvPr/>
        </p:nvSpPr>
        <p:spPr>
          <a:xfrm>
            <a:off x="6696417" y="6482609"/>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ea typeface="+mn-ea"/>
                <a:hlinkClick r:id="rId4" tooltip="http://riadzany.blogspot.com/2017/03/fes-festival-program-update.html">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rPr>
              <a:t> by Unknown Author is licensed under </a:t>
            </a:r>
            <a:r>
              <a:rPr lang="en-US" sz="700">
                <a:solidFill>
                  <a:srgbClr val="FFFFFF"/>
                </a:solidFill>
                <a:latin typeface="+mn-lt"/>
                <a:ea typeface="+mn-ea"/>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latin typeface="+mn-lt"/>
              <a:ea typeface="+mn-ea"/>
            </a:endParaRPr>
          </a:p>
        </p:txBody>
      </p:sp>
    </p:spTree>
    <p:extLst>
      <p:ext uri="{BB962C8B-B14F-4D97-AF65-F5344CB8AC3E}">
        <p14:creationId xmlns:p14="http://schemas.microsoft.com/office/powerpoint/2010/main" val="4030186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Borning Cry</a:t>
            </a:r>
            <a:endParaRPr lang="en-US" sz="36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E071DE6C-6F56-48F5-BCBF-A72D006E03F3}"/>
              </a:ext>
            </a:extLst>
          </p:cNvPr>
          <p:cNvSpPr/>
          <p:nvPr/>
        </p:nvSpPr>
        <p:spPr>
          <a:xfrm>
            <a:off x="0" y="868101"/>
            <a:ext cx="9144000" cy="5078313"/>
          </a:xfrm>
          <a:prstGeom prst="rect">
            <a:avLst/>
          </a:prstGeom>
        </p:spPr>
        <p:txBody>
          <a:bodyPr wrap="square">
            <a:spAutoFit/>
          </a:bodyPr>
          <a:lstStyle/>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3	"In the middle ages of your life,</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not too old, no longer young,</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I'll be there to guide you </a:t>
            </a: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through the night,</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complete what I've begun.</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When the evening gently closes in</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and you shut your weary eyes,</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I'll be there as I have always been,</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with just one more surprise."</a:t>
            </a:r>
            <a:endParaRPr lang="en-US" sz="3600" dirty="0">
              <a:effectLst/>
              <a:latin typeface="Arial Rounded MT Bold" panose="020F0704030504030204" pitchFamily="34" charset="0"/>
              <a:ea typeface="Times New Roman" panose="02020603050405020304" pitchFamily="18" charset="0"/>
            </a:endParaRPr>
          </a:p>
        </p:txBody>
      </p:sp>
      <p:pic>
        <p:nvPicPr>
          <p:cNvPr id="2" name="Borning Cry Part 2">
            <a:hlinkClick r:id="" action="ppaction://media"/>
            <a:extLst>
              <a:ext uri="{FF2B5EF4-FFF2-40B4-BE49-F238E27FC236}">
                <a16:creationId xmlns:a16="http://schemas.microsoft.com/office/drawing/2014/main" id="{BB2597F2-CFCD-C297-43CE-7BDC96107257}"/>
              </a:ext>
            </a:extLst>
          </p:cNvPr>
          <p:cNvPicPr>
            <a:picLocks noChangeAspect="1"/>
          </p:cNvPicPr>
          <p:nvPr>
            <a:audioFile r:link="rId1"/>
            <p:extLst>
              <p:ext uri="{DAA4B4D4-6D71-4841-9C94-3DE7FCFB9230}">
                <p14:media xmlns:p14="http://schemas.microsoft.com/office/powerpoint/2010/main" r:embed="rId2">
                  <p14:trim st="1800"/>
                </p14:media>
              </p:ext>
            </p:extLst>
          </p:nvPr>
        </p:nvPicPr>
        <p:blipFill>
          <a:blip r:embed="rId5"/>
          <a:stretch>
            <a:fillRect/>
          </a:stretch>
        </p:blipFill>
        <p:spPr>
          <a:xfrm>
            <a:off x="7767434" y="5641614"/>
            <a:ext cx="609600" cy="609600"/>
          </a:xfrm>
          <a:prstGeom prst="rect">
            <a:avLst/>
          </a:prstGeom>
        </p:spPr>
      </p:pic>
    </p:spTree>
    <p:extLst>
      <p:ext uri="{BB962C8B-B14F-4D97-AF65-F5344CB8AC3E}">
        <p14:creationId xmlns:p14="http://schemas.microsoft.com/office/powerpoint/2010/main" val="174406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Borning Cry</a:t>
            </a:r>
            <a:endParaRPr lang="en-US" sz="36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E071DE6C-6F56-48F5-BCBF-A72D006E03F3}"/>
              </a:ext>
            </a:extLst>
          </p:cNvPr>
          <p:cNvSpPr/>
          <p:nvPr/>
        </p:nvSpPr>
        <p:spPr>
          <a:xfrm>
            <a:off x="925974" y="1720840"/>
            <a:ext cx="8009681" cy="3416320"/>
          </a:xfrm>
          <a:prstGeom prst="rect">
            <a:avLst/>
          </a:prstGeom>
        </p:spPr>
        <p:txBody>
          <a:bodyPr wrap="square">
            <a:spAutoFit/>
          </a:bodyPr>
          <a:lstStyle/>
          <a:p>
            <a:pPr marL="742950" marR="0" indent="-742950">
              <a:spcBef>
                <a:spcPts val="0"/>
              </a:spcBef>
              <a:spcAft>
                <a:spcPts val="0"/>
              </a:spcAft>
              <a:buAutoNum type="arabicPlain" startAt="4"/>
            </a:pPr>
            <a:r>
              <a:rPr lang="en-US" sz="3600" dirty="0">
                <a:latin typeface="Arial Rounded MT Bold" panose="020F0704030504030204" pitchFamily="34" charset="0"/>
                <a:ea typeface="MS Mincho" panose="02020609040205080304" pitchFamily="49" charset="-128"/>
              </a:rPr>
              <a:t>"I was there to hear </a:t>
            </a:r>
          </a:p>
          <a:p>
            <a:pPr marR="0">
              <a:spcBef>
                <a:spcPts val="0"/>
              </a:spcBef>
              <a:spcAft>
                <a:spcPts val="0"/>
              </a:spcAft>
            </a:pPr>
            <a:r>
              <a:rPr lang="en-US" sz="3600" dirty="0">
                <a:latin typeface="Arial Rounded MT Bold" panose="020F0704030504030204" pitchFamily="34" charset="0"/>
                <a:ea typeface="MS Mincho" panose="02020609040205080304" pitchFamily="49" charset="-128"/>
              </a:rPr>
              <a:t>	your borning cry,</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I'll be there when you are old.</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 rejoiced the day </a:t>
            </a: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you were baptized</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to see your life unfold."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039154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2F751-84E0-6642-DE4D-6F6212E36B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38F91A2-65A1-09AB-B2FB-1925DAECF292}"/>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Apostolic Greeting</a:t>
            </a:r>
            <a:endParaRPr lang="en-US" sz="36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7F312FE0-1382-2149-5950-CF9E47F113A6}"/>
              </a:ext>
            </a:extLst>
          </p:cNvPr>
          <p:cNvSpPr/>
          <p:nvPr/>
        </p:nvSpPr>
        <p:spPr>
          <a:xfrm>
            <a:off x="316374" y="1587490"/>
            <a:ext cx="8009681" cy="3170099"/>
          </a:xfrm>
          <a:prstGeom prst="rect">
            <a:avLst/>
          </a:prstGeom>
        </p:spPr>
        <p:txBody>
          <a:bodyPr wrap="square">
            <a:spAutoFit/>
          </a:bodyPr>
          <a:lstStyle/>
          <a:p>
            <a:pPr marL="685800" marR="0" indent="-685800">
              <a:spcBef>
                <a:spcPts val="0"/>
              </a:spcBef>
              <a:spcAft>
                <a:spcPts val="0"/>
              </a:spcAft>
            </a:pPr>
            <a:r>
              <a:rPr lang="en-US" sz="3200" dirty="0">
                <a:latin typeface="Arial Rounded MT Bold" panose="020F0704030504030204" pitchFamily="34" charset="0"/>
                <a:ea typeface="MS Mincho" panose="02020609040205080304" pitchFamily="49" charset="-128"/>
              </a:rPr>
              <a:t>P:	The grace of our Lord Jesus Christ, the love of God, and the communion of the Holy Spirit be with you all.  </a:t>
            </a:r>
          </a:p>
          <a:p>
            <a:pPr marL="685800" marR="0" indent="-685800">
              <a:spcBef>
                <a:spcPts val="0"/>
              </a:spcBef>
              <a:spcAft>
                <a:spcPts val="0"/>
              </a:spcAft>
            </a:pPr>
            <a:endParaRPr lang="en-US" sz="3200" dirty="0">
              <a:latin typeface="Arial Rounded MT Bold" panose="020F0704030504030204" pitchFamily="34" charset="0"/>
              <a:ea typeface="MS Mincho" panose="02020609040205080304" pitchFamily="49" charset="-128"/>
            </a:endParaRPr>
          </a:p>
          <a:p>
            <a:pPr marL="685800" marR="0" indent="-685800">
              <a:spcBef>
                <a:spcPts val="0"/>
              </a:spcBef>
              <a:spcAft>
                <a:spcPts val="0"/>
              </a:spcAft>
            </a:pPr>
            <a:r>
              <a:rPr lang="en-US" sz="3600" b="1" dirty="0">
                <a:latin typeface="Arial Rounded MT Bold" panose="020F0704030504030204" pitchFamily="34" charset="0"/>
                <a:ea typeface="MS Mincho" panose="02020609040205080304" pitchFamily="49" charset="-128"/>
              </a:rPr>
              <a:t>C:	And also with you.</a:t>
            </a:r>
          </a:p>
          <a:p>
            <a:pPr marL="682625" marR="0" indent="-682625">
              <a:spcBef>
                <a:spcPts val="0"/>
              </a:spcBef>
              <a:spcAft>
                <a:spcPts val="0"/>
              </a:spcAft>
            </a:pP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48445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BA48FEC2-DD0B-492D-AC1C-B93C6F913E50}"/>
              </a:ext>
            </a:extLst>
          </p:cNvPr>
          <p:cNvSpPr/>
          <p:nvPr/>
        </p:nvSpPr>
        <p:spPr>
          <a:xfrm>
            <a:off x="110371" y="730116"/>
            <a:ext cx="8313657" cy="5801588"/>
          </a:xfrm>
          <a:prstGeom prst="rect">
            <a:avLst/>
          </a:prstGeom>
        </p:spPr>
        <p:txBody>
          <a:bodyPr wrap="square">
            <a:spAutoFit/>
          </a:bodyPr>
          <a:lstStyle/>
          <a:p>
            <a:pPr marL="682625" marR="0" indent="-682625">
              <a:spcBef>
                <a:spcPts val="0"/>
              </a:spcBef>
              <a:spcAft>
                <a:spcPts val="1800"/>
              </a:spcAft>
            </a:pPr>
            <a:r>
              <a:rPr lang="en-US" sz="3200" dirty="0">
                <a:solidFill>
                  <a:srgbClr val="000000"/>
                </a:solidFill>
                <a:latin typeface="Arial Rounded MT Bold" panose="020F0704030504030204" pitchFamily="34" charset="0"/>
                <a:ea typeface="Calibri" panose="020F0502020204030204" pitchFamily="34" charset="0"/>
              </a:rPr>
              <a:t>P:	Let us pray… Holy God, in scripture we have heard and continue to hear over and over your call to do justice, love kindness, and walk humbly with you. Awaken us again each day to hear your voice and prioritize your call in our lives, that we might be beacons of hope in an often challenging and frightening world. In Jesus’ name we pray.</a:t>
            </a:r>
          </a:p>
          <a:p>
            <a:pPr marL="682625" marR="0" indent="-682625">
              <a:spcBef>
                <a:spcPts val="0"/>
              </a:spcBef>
              <a:spcAft>
                <a:spcPts val="1800"/>
              </a:spcAft>
            </a:pPr>
            <a:r>
              <a:rPr lang="en-US" sz="3600" b="1" dirty="0">
                <a:solidFill>
                  <a:srgbClr val="000000"/>
                </a:solidFill>
                <a:effectLst/>
                <a:latin typeface="Arial Rounded MT Bold" panose="020F0704030504030204" pitchFamily="34" charset="0"/>
                <a:ea typeface="Calibri" panose="020F0502020204030204" pitchFamily="34" charset="0"/>
              </a:rPr>
              <a:t>C:	Amen</a:t>
            </a:r>
            <a:endParaRPr lang="en-US" sz="36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07306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13364" y="0"/>
            <a:ext cx="9130636" cy="4169657"/>
          </a:xfrm>
          <a:prstGeom prst="rect">
            <a:avLst/>
          </a:prstGeom>
        </p:spPr>
      </p:pic>
    </p:spTree>
    <p:extLst>
      <p:ext uri="{BB962C8B-B14F-4D97-AF65-F5344CB8AC3E}">
        <p14:creationId xmlns:p14="http://schemas.microsoft.com/office/powerpoint/2010/main" val="60345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589164" y="1474170"/>
            <a:ext cx="7965671" cy="2489784"/>
          </a:xfrm>
          <a:prstGeom prst="rect">
            <a:avLst/>
          </a:prstGeom>
        </p:spPr>
        <p:txBody>
          <a:bodyPr wrap="square">
            <a:spAutoFit/>
          </a:bodyPr>
          <a:lstStyle/>
          <a:p>
            <a:pPr marL="685800" lvl="0" indent="-685800">
              <a:lnSpc>
                <a:spcPct val="107000"/>
              </a:lnSpc>
              <a:spcBef>
                <a:spcPts val="0"/>
              </a:spcBef>
              <a:spcAft>
                <a:spcPts val="800"/>
              </a:spcAft>
            </a:pPr>
            <a:r>
              <a:rPr lang="en-US" sz="3200" dirty="0">
                <a:solidFill>
                  <a:prstClr val="black"/>
                </a:solidFill>
                <a:latin typeface="Arial Rounded MT Bold" panose="020F0704030504030204" pitchFamily="34" charset="0"/>
                <a:ea typeface="Calibri" panose="020F0502020204030204" pitchFamily="34" charset="0"/>
              </a:rPr>
              <a:t>R:	Our scripture reading is from the Book of Jeremiah, Chapter 36.</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36:1-8, 21-23, 27-31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1AE0966-92A8-E72A-BBEB-5009ECCBC763}"/>
              </a:ext>
            </a:extLst>
          </p:cNvPr>
          <p:cNvSpPr txBox="1"/>
          <p:nvPr/>
        </p:nvSpPr>
        <p:spPr>
          <a:xfrm>
            <a:off x="115454" y="1085849"/>
            <a:ext cx="8399896" cy="5078313"/>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the fourth year of King Jehoiakim son of Josiah of Judah, this word came to Jeremiah from the Lord: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Take a scroll and write on it all the words that I have spoken to you against Israel and Judah and all the nations, from the day I spoke to you, from the days of Josiah until today.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It may be that when the house of</a:t>
            </a:r>
          </a:p>
        </p:txBody>
      </p:sp>
    </p:spTree>
    <p:extLst>
      <p:ext uri="{BB962C8B-B14F-4D97-AF65-F5344CB8AC3E}">
        <p14:creationId xmlns:p14="http://schemas.microsoft.com/office/powerpoint/2010/main" val="37289420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7AEA0-4D30-B723-B828-EADCC13BADC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0C52A97-4354-8E28-F53B-7DA5355E38E2}"/>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36:1-8, 21-23, 27-31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4BFE038-3CC0-5968-77A5-F11AB9077083}"/>
              </a:ext>
            </a:extLst>
          </p:cNvPr>
          <p:cNvSpPr txBox="1"/>
          <p:nvPr/>
        </p:nvSpPr>
        <p:spPr>
          <a:xfrm>
            <a:off x="115454" y="1085849"/>
            <a:ext cx="8399896" cy="5155257"/>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Judah hears of all the disasters that I intend to do to them, all of them may turn from their evil ways, so that I may forgive their iniquity and their sin.</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Jeremiah called Baruch son of Neriah, and Baruch wrote on a scroll at Jeremiah’s dictation all the words of the Lord that he had spoken to</a:t>
            </a:r>
          </a:p>
        </p:txBody>
      </p:sp>
    </p:spTree>
    <p:extLst>
      <p:ext uri="{BB962C8B-B14F-4D97-AF65-F5344CB8AC3E}">
        <p14:creationId xmlns:p14="http://schemas.microsoft.com/office/powerpoint/2010/main" val="355997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53D70-250A-543F-313D-9579698C8A3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774EF60-BF79-2EBD-5A79-226B9DE2FB65}"/>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36:1-8, 21-23, 27-31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EC12C95-17C0-8089-B634-E90E2109E355}"/>
              </a:ext>
            </a:extLst>
          </p:cNvPr>
          <p:cNvSpPr txBox="1"/>
          <p:nvPr/>
        </p:nvSpPr>
        <p:spPr>
          <a:xfrm>
            <a:off x="115454" y="1085849"/>
            <a:ext cx="8399896" cy="5078313"/>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Jeremiah ordered Baruch, saying, ‘I am prevented from entering the house of the Lord;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you go yourself, and on a fast day in the hearing of the people in the Lord’s house you shall read the words of the Lord from the scroll that you have written at my dictation. You shall read them also in the hearing of</a:t>
            </a:r>
          </a:p>
        </p:txBody>
      </p:sp>
    </p:spTree>
    <p:extLst>
      <p:ext uri="{BB962C8B-B14F-4D97-AF65-F5344CB8AC3E}">
        <p14:creationId xmlns:p14="http://schemas.microsoft.com/office/powerpoint/2010/main" val="2966615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6BD53-47C8-4421-7C94-43ABFFF1179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08F750E-C630-5A96-B7A6-BA34781F1171}"/>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36:1-8, 21-23, 27-31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54DDCCE-17BB-A2DD-1047-D640CA83ED58}"/>
              </a:ext>
            </a:extLst>
          </p:cNvPr>
          <p:cNvSpPr txBox="1"/>
          <p:nvPr/>
        </p:nvSpPr>
        <p:spPr>
          <a:xfrm>
            <a:off x="115454" y="1085849"/>
            <a:ext cx="8399896" cy="5078313"/>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all the people of Judah who come up from their towns.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It may be that their plea will come before the Lord, and that all of them will turn from their evil ways, for great is the anger and wrath that the Lord has pronounced against this people.’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Baruch son of Neriah did all that the prophet Jeremiah ordered him about reading</a:t>
            </a:r>
          </a:p>
        </p:txBody>
      </p:sp>
    </p:spTree>
    <p:extLst>
      <p:ext uri="{BB962C8B-B14F-4D97-AF65-F5344CB8AC3E}">
        <p14:creationId xmlns:p14="http://schemas.microsoft.com/office/powerpoint/2010/main" val="982314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Borning Cry</a:t>
            </a:r>
            <a:endParaRPr lang="en-US" sz="36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E071DE6C-6F56-48F5-BCBF-A72D006E03F3}"/>
              </a:ext>
            </a:extLst>
          </p:cNvPr>
          <p:cNvSpPr/>
          <p:nvPr/>
        </p:nvSpPr>
        <p:spPr>
          <a:xfrm>
            <a:off x="0" y="868101"/>
            <a:ext cx="9144000" cy="5078313"/>
          </a:xfrm>
          <a:prstGeom prst="rect">
            <a:avLst/>
          </a:prstGeom>
        </p:spPr>
        <p:txBody>
          <a:bodyPr wrap="square">
            <a:spAutoFit/>
          </a:bodyPr>
          <a:lstStyle/>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1	"I was there to hear your borning cry,</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I'll be there when you are old.</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 rejoiced the day you were baptized</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to see your life unfold.</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 was there when </a:t>
            </a: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you were but a child,</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with a faith to suit you well;</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in a blaze of light you wandered off</a:t>
            </a:r>
            <a:endParaRPr lang="en-US" sz="36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600" dirty="0">
                <a:latin typeface="Arial Rounded MT Bold" panose="020F0704030504030204" pitchFamily="34" charset="0"/>
                <a:ea typeface="MS Mincho" panose="02020609040205080304" pitchFamily="49" charset="-128"/>
              </a:rPr>
              <a:t>	to find where demons dwell."</a:t>
            </a:r>
            <a:endParaRPr lang="en-US" sz="3600" dirty="0">
              <a:effectLst/>
              <a:latin typeface="Arial Rounded MT Bold" panose="020F0704030504030204" pitchFamily="34" charset="0"/>
              <a:ea typeface="Times New Roman" panose="02020603050405020304" pitchFamily="18" charset="0"/>
            </a:endParaRPr>
          </a:p>
        </p:txBody>
      </p:sp>
      <p:pic>
        <p:nvPicPr>
          <p:cNvPr id="2" name="Borning Cry Part 1">
            <a:hlinkClick r:id="" action="ppaction://media"/>
            <a:extLst>
              <a:ext uri="{FF2B5EF4-FFF2-40B4-BE49-F238E27FC236}">
                <a16:creationId xmlns:a16="http://schemas.microsoft.com/office/drawing/2014/main" id="{4C519206-73F3-4AF6-F4EB-603185D90B82}"/>
              </a:ext>
            </a:extLst>
          </p:cNvPr>
          <p:cNvPicPr>
            <a:picLocks noChangeAspect="1"/>
          </p:cNvPicPr>
          <p:nvPr>
            <a:audioFile r:link="rId1"/>
            <p:extLst>
              <p:ext uri="{DAA4B4D4-6D71-4841-9C94-3DE7FCFB9230}">
                <p14:media xmlns:p14="http://schemas.microsoft.com/office/powerpoint/2010/main" r:embed="rId2">
                  <p14:trim st="1300"/>
                </p14:media>
              </p:ext>
            </p:extLst>
          </p:nvPr>
        </p:nvPicPr>
        <p:blipFill>
          <a:blip r:embed="rId5"/>
          <a:stretch>
            <a:fillRect/>
          </a:stretch>
        </p:blipFill>
        <p:spPr>
          <a:xfrm>
            <a:off x="7974628" y="5685099"/>
            <a:ext cx="609600" cy="609600"/>
          </a:xfrm>
          <a:prstGeom prst="rect">
            <a:avLst/>
          </a:prstGeom>
        </p:spPr>
      </p:pic>
    </p:spTree>
    <p:extLst>
      <p:ext uri="{BB962C8B-B14F-4D97-AF65-F5344CB8AC3E}">
        <p14:creationId xmlns:p14="http://schemas.microsoft.com/office/powerpoint/2010/main" val="104199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E0F16-C8B6-B344-1C93-73F5ACC01CB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39A64CD-9F9A-AA9C-51E2-7F5B8C631818}"/>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36:1-8, 21-23, 27-31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0268E1B-D7E9-2840-BCF4-188790AA7143}"/>
              </a:ext>
            </a:extLst>
          </p:cNvPr>
          <p:cNvSpPr txBox="1"/>
          <p:nvPr/>
        </p:nvSpPr>
        <p:spPr>
          <a:xfrm>
            <a:off x="115454" y="1085849"/>
            <a:ext cx="8399896" cy="5078313"/>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from the scroll the words of the Lord in the Lord’s house.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 king sent Jehudi to get the scroll, and he took it from the chamber of Elishama the secretary; and Jehudi read it to the king and all the officials who stood beside the king.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the king was sitting in his winter apartment (it was the ninth month), and there was</a:t>
            </a:r>
          </a:p>
        </p:txBody>
      </p:sp>
    </p:spTree>
    <p:extLst>
      <p:ext uri="{BB962C8B-B14F-4D97-AF65-F5344CB8AC3E}">
        <p14:creationId xmlns:p14="http://schemas.microsoft.com/office/powerpoint/2010/main" val="2941001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DDFFE-B550-CC62-CC94-D8FC007E09D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B753E42-BE09-4140-D937-0FBBBBF99D55}"/>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36:1-8, 21-23, 27-31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2514E8F-0EC0-7F48-994A-72314DD4E507}"/>
              </a:ext>
            </a:extLst>
          </p:cNvPr>
          <p:cNvSpPr txBox="1"/>
          <p:nvPr/>
        </p:nvSpPr>
        <p:spPr>
          <a:xfrm>
            <a:off x="115454" y="1085849"/>
            <a:ext cx="8399896" cy="5155257"/>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 fire burning in the brazier before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Jehudi read three or four columns, the king would cut them off with a penknife and throw them into the fire in the brazier, until the entire scroll was consumed in the fire that was in the brazier.</a:t>
            </a:r>
          </a:p>
          <a:p>
            <a:pPr marL="0" marR="0">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after the king had burned the scroll with the words that Baruch</a:t>
            </a:r>
          </a:p>
        </p:txBody>
      </p:sp>
    </p:spTree>
    <p:extLst>
      <p:ext uri="{BB962C8B-B14F-4D97-AF65-F5344CB8AC3E}">
        <p14:creationId xmlns:p14="http://schemas.microsoft.com/office/powerpoint/2010/main" val="2748952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98B6C-20E1-D1F7-C428-87163CE8938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3E66850-5477-EAB5-DCB6-E6495764B824}"/>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36:1-8, 21-23, 27-31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FD09341-9772-1298-0B60-C94E7A43FB3F}"/>
              </a:ext>
            </a:extLst>
          </p:cNvPr>
          <p:cNvSpPr txBox="1"/>
          <p:nvPr/>
        </p:nvSpPr>
        <p:spPr>
          <a:xfrm>
            <a:off x="115454" y="1085849"/>
            <a:ext cx="8399896" cy="5078313"/>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wrote at Jeremiah’s dictation, the word of the Lord came to Jeremiah: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Take another scroll and write on it all the former words that were in the first scroll, which King Jehoiakim of Judah has burned.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concerning King Jehoiakim of Judah you shall say: Thus says the Lord, You have dared to burn this scroll, saying, Why</a:t>
            </a:r>
          </a:p>
        </p:txBody>
      </p:sp>
    </p:spTree>
    <p:extLst>
      <p:ext uri="{BB962C8B-B14F-4D97-AF65-F5344CB8AC3E}">
        <p14:creationId xmlns:p14="http://schemas.microsoft.com/office/powerpoint/2010/main" val="1566207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1EE30-746C-3AD6-8131-225CAAA5BCC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C440012-251D-DABC-D57B-231A22CB5F55}"/>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36:1-8, 21-23, 27-31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C5F66BC-1E84-5192-AFF8-4232211236D4}"/>
              </a:ext>
            </a:extLst>
          </p:cNvPr>
          <p:cNvSpPr txBox="1"/>
          <p:nvPr/>
        </p:nvSpPr>
        <p:spPr>
          <a:xfrm>
            <a:off x="115454" y="1085849"/>
            <a:ext cx="8399896" cy="5078313"/>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have you written in it that the king of Babylon will certainly come and destroy this land, and will cut off from it human beings and animals?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Therefore thus says the Lord concerning King Jehoiakim of Judah: He shall have no one to sit upon the throne of David, and his dead body shall be cast out to the</a:t>
            </a:r>
          </a:p>
        </p:txBody>
      </p:sp>
    </p:spTree>
    <p:extLst>
      <p:ext uri="{BB962C8B-B14F-4D97-AF65-F5344CB8AC3E}">
        <p14:creationId xmlns:p14="http://schemas.microsoft.com/office/powerpoint/2010/main" val="1930539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36DE7-106E-1284-DC3A-00287D98D1C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EEDE75A-8104-5C99-AADD-6390CF213337}"/>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36:1-8, 21-23, 27-31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7FF8A30-C22D-8D1B-30C1-9B16C038DB41}"/>
              </a:ext>
            </a:extLst>
          </p:cNvPr>
          <p:cNvSpPr txBox="1"/>
          <p:nvPr/>
        </p:nvSpPr>
        <p:spPr>
          <a:xfrm>
            <a:off x="429779" y="1004143"/>
            <a:ext cx="7742671" cy="5078313"/>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heat by day and the frost by night.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I will punish him and his offspring and his servants for their iniquity; I will bring on them, and on the inhabitants of Jerusalem, and on the people of Judah, all the disasters with which I have threatened them—but they would not listen.</a:t>
            </a:r>
          </a:p>
        </p:txBody>
      </p:sp>
    </p:spTree>
    <p:extLst>
      <p:ext uri="{BB962C8B-B14F-4D97-AF65-F5344CB8AC3E}">
        <p14:creationId xmlns:p14="http://schemas.microsoft.com/office/powerpoint/2010/main" val="475091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6" name="TextBox 5">
            <a:extLst>
              <a:ext uri="{FF2B5EF4-FFF2-40B4-BE49-F238E27FC236}">
                <a16:creationId xmlns:a16="http://schemas.microsoft.com/office/drawing/2014/main" id="{6C0E8F8C-7EC3-45BA-AD71-B8F660CB65C4}"/>
              </a:ext>
            </a:extLst>
          </p:cNvPr>
          <p:cNvSpPr txBox="1"/>
          <p:nvPr/>
        </p:nvSpPr>
        <p:spPr>
          <a:xfrm>
            <a:off x="817417" y="1642379"/>
            <a:ext cx="7509165" cy="222708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9A7C9C1-8527-7F94-8CAC-44162C21D291}"/>
              </a:ext>
            </a:extLst>
          </p:cNvPr>
          <p:cNvSpPr/>
          <p:nvPr/>
        </p:nvSpPr>
        <p:spPr>
          <a:xfrm>
            <a:off x="115454" y="136310"/>
            <a:ext cx="9028546" cy="646331"/>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Jeremiah 36:1-8, 21-23, 27-31</a:t>
            </a:r>
          </a:p>
        </p:txBody>
      </p:sp>
    </p:spTree>
    <p:extLst>
      <p:ext uri="{BB962C8B-B14F-4D97-AF65-F5344CB8AC3E}">
        <p14:creationId xmlns:p14="http://schemas.microsoft.com/office/powerpoint/2010/main" val="144802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ADD7FB27-426C-5B68-0D8A-153E3464D880}"/>
              </a:ext>
            </a:extLst>
          </p:cNvPr>
          <p:cNvPicPr>
            <a:picLocks noChangeAspect="1"/>
          </p:cNvPicPr>
          <p:nvPr/>
        </p:nvPicPr>
        <p:blipFill>
          <a:blip r:embed="rId3"/>
          <a:stretch>
            <a:fillRect/>
          </a:stretch>
        </p:blipFill>
        <p:spPr>
          <a:xfrm>
            <a:off x="2498433" y="1255766"/>
            <a:ext cx="3804234" cy="4925995"/>
          </a:xfrm>
          <a:prstGeom prst="rect">
            <a:avLst/>
          </a:prstGeom>
          <a:ln>
            <a:noFill/>
          </a:ln>
          <a:effectLst>
            <a:softEdge rad="112500"/>
          </a:effectLst>
        </p:spPr>
      </p:pic>
    </p:spTree>
    <p:extLst>
      <p:ext uri="{BB962C8B-B14F-4D97-AF65-F5344CB8AC3E}">
        <p14:creationId xmlns:p14="http://schemas.microsoft.com/office/powerpoint/2010/main" val="2077579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8A7AE-03D8-B4BE-418D-FE4CC4D898C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287C372-7876-C6E1-3947-DCD68969BFF5}"/>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F123BEE6-123D-6F49-C223-19EEF01A641D}"/>
              </a:ext>
            </a:extLst>
          </p:cNvPr>
          <p:cNvPicPr>
            <a:picLocks noChangeAspect="1"/>
          </p:cNvPicPr>
          <p:nvPr/>
        </p:nvPicPr>
        <p:blipFill>
          <a:blip r:embed="rId3"/>
          <a:stretch>
            <a:fillRect/>
          </a:stretch>
        </p:blipFill>
        <p:spPr>
          <a:xfrm>
            <a:off x="1357312" y="1624012"/>
            <a:ext cx="5953125" cy="4467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0513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4E144-187F-E4EE-0962-D4661B507C0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6DE60B7-9F1B-665F-55CA-D372C0CD99F4}"/>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A66ADC62-350A-84A9-A7A0-65A8E525FCC2}"/>
              </a:ext>
            </a:extLst>
          </p:cNvPr>
          <p:cNvPicPr>
            <a:picLocks noChangeAspect="1"/>
          </p:cNvPicPr>
          <p:nvPr/>
        </p:nvPicPr>
        <p:blipFill>
          <a:blip r:embed="rId3"/>
          <a:stretch>
            <a:fillRect/>
          </a:stretch>
        </p:blipFill>
        <p:spPr>
          <a:xfrm>
            <a:off x="176979" y="856718"/>
            <a:ext cx="8436077" cy="5972743"/>
          </a:xfrm>
          <a:prstGeom prst="rect">
            <a:avLst/>
          </a:prstGeom>
        </p:spPr>
      </p:pic>
    </p:spTree>
    <p:extLst>
      <p:ext uri="{BB962C8B-B14F-4D97-AF65-F5344CB8AC3E}">
        <p14:creationId xmlns:p14="http://schemas.microsoft.com/office/powerpoint/2010/main" val="2212125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2024A-9958-7605-4208-12A2E6E453B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25E191B-DFC6-22D7-A684-AC0B031DEFDD}"/>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A03DF9B1-6396-90EA-52C3-390760CC8B4D}"/>
              </a:ext>
            </a:extLst>
          </p:cNvPr>
          <p:cNvPicPr>
            <a:picLocks noChangeAspect="1"/>
          </p:cNvPicPr>
          <p:nvPr/>
        </p:nvPicPr>
        <p:blipFill>
          <a:blip r:embed="rId3"/>
          <a:stretch>
            <a:fillRect/>
          </a:stretch>
        </p:blipFill>
        <p:spPr>
          <a:xfrm>
            <a:off x="640139" y="922060"/>
            <a:ext cx="7863721" cy="5242480"/>
          </a:xfrm>
          <a:prstGeom prst="rect">
            <a:avLst/>
          </a:prstGeom>
        </p:spPr>
      </p:pic>
    </p:spTree>
    <p:extLst>
      <p:ext uri="{BB962C8B-B14F-4D97-AF65-F5344CB8AC3E}">
        <p14:creationId xmlns:p14="http://schemas.microsoft.com/office/powerpoint/2010/main" val="3975420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gn="ctr">
              <a:lnSpc>
                <a:spcPct val="107000"/>
              </a:lnSpc>
              <a:spcBef>
                <a:spcPts val="0"/>
              </a:spcBef>
              <a:spcAft>
                <a:spcPts val="0"/>
              </a:spcAft>
              <a:buFont typeface="Symbol" panose="05050102010706020507" pitchFamily="18" charset="2"/>
              <a:buChar char=""/>
            </a:pPr>
            <a:r>
              <a:rPr lang="en-US" sz="3600" b="1" dirty="0">
                <a:solidFill>
                  <a:srgbClr val="000000"/>
                </a:solidFill>
                <a:effectLst/>
                <a:latin typeface="Arial Rounded MT Bold" panose="020F0704030504030204" pitchFamily="34" charset="0"/>
                <a:ea typeface="Times New Roman" panose="02020603050405020304" pitchFamily="18" charset="0"/>
              </a:rPr>
              <a:t>Borning Cry</a:t>
            </a:r>
            <a:endParaRPr lang="en-US" sz="36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E071DE6C-6F56-48F5-BCBF-A72D006E03F3}"/>
              </a:ext>
            </a:extLst>
          </p:cNvPr>
          <p:cNvSpPr/>
          <p:nvPr/>
        </p:nvSpPr>
        <p:spPr>
          <a:xfrm>
            <a:off x="0" y="868101"/>
            <a:ext cx="9144000" cy="5324535"/>
          </a:xfrm>
          <a:prstGeom prst="rect">
            <a:avLst/>
          </a:prstGeom>
        </p:spPr>
        <p:txBody>
          <a:bodyPr wrap="square">
            <a:spAutoFit/>
          </a:bodyPr>
          <a:lstStyle/>
          <a:p>
            <a:pPr marL="742950" marR="0" indent="-742950">
              <a:spcBef>
                <a:spcPts val="0"/>
              </a:spcBef>
              <a:spcAft>
                <a:spcPts val="0"/>
              </a:spcAft>
              <a:buAutoNum type="arabicPlain" startAt="2"/>
            </a:pPr>
            <a:r>
              <a:rPr lang="en-US" sz="3400" dirty="0">
                <a:latin typeface="Arial Rounded MT Bold" panose="020F0704030504030204" pitchFamily="34" charset="0"/>
                <a:ea typeface="MS Mincho" panose="02020609040205080304" pitchFamily="49" charset="-128"/>
              </a:rPr>
              <a:t>"When you heard </a:t>
            </a:r>
          </a:p>
          <a:p>
            <a:pPr marR="0">
              <a:spcBef>
                <a:spcPts val="0"/>
              </a:spcBef>
              <a:spcAft>
                <a:spcPts val="0"/>
              </a:spcAft>
            </a:pPr>
            <a:r>
              <a:rPr lang="en-US" sz="3400" dirty="0">
                <a:latin typeface="Arial Rounded MT Bold" panose="020F0704030504030204" pitchFamily="34" charset="0"/>
                <a:ea typeface="MS Mincho" panose="02020609040205080304" pitchFamily="49" charset="-128"/>
              </a:rPr>
              <a:t>	the wonder of the Word</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I was there to cheer you on;</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you were raised to praise </a:t>
            </a: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the living Lord,</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to whom you now belong.</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If you find someone to share your time</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and you join your hearts as one,</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I'll be there to make your verses rhyme</a:t>
            </a:r>
            <a:endParaRPr lang="en-US" sz="3400" dirty="0">
              <a:latin typeface="Arial Rounded MT Bold" panose="020F0704030504030204" pitchFamily="34" charset="0"/>
              <a:ea typeface="Times New Roman" panose="02020603050405020304" pitchFamily="18" charset="0"/>
            </a:endParaRPr>
          </a:p>
          <a:p>
            <a:pPr marL="682625" marR="0" indent="-682625">
              <a:spcBef>
                <a:spcPts val="0"/>
              </a:spcBef>
              <a:spcAft>
                <a:spcPts val="0"/>
              </a:spcAft>
            </a:pPr>
            <a:r>
              <a:rPr lang="en-US" sz="3400" dirty="0">
                <a:latin typeface="Arial Rounded MT Bold" panose="020F0704030504030204" pitchFamily="34" charset="0"/>
                <a:ea typeface="MS Mincho" panose="02020609040205080304" pitchFamily="49" charset="-128"/>
              </a:rPr>
              <a:t>	from dusk till rising sun."</a:t>
            </a:r>
            <a:endParaRPr lang="en-US" sz="34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15460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0511E-4EEF-DE0F-318D-1EA2E14F7D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10670BD-FFF2-10F2-DCF9-A3744D4AA8ED}"/>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BD1304E2-500D-262D-A784-C33210BC4F80}"/>
              </a:ext>
            </a:extLst>
          </p:cNvPr>
          <p:cNvPicPr>
            <a:picLocks noChangeAspect="1"/>
          </p:cNvPicPr>
          <p:nvPr/>
        </p:nvPicPr>
        <p:blipFill>
          <a:blip r:embed="rId3"/>
          <a:stretch>
            <a:fillRect/>
          </a:stretch>
        </p:blipFill>
        <p:spPr>
          <a:xfrm>
            <a:off x="1713645" y="886975"/>
            <a:ext cx="5715000" cy="571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7429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0667F-BFB1-A527-77EA-24ED4EF2CE7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533E5B5-1428-CDE6-CDCB-785661985235}"/>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E54B0D73-F0C1-7EB6-361E-82BFE58C72B7}"/>
              </a:ext>
            </a:extLst>
          </p:cNvPr>
          <p:cNvPicPr>
            <a:picLocks noChangeAspect="1"/>
          </p:cNvPicPr>
          <p:nvPr/>
        </p:nvPicPr>
        <p:blipFill>
          <a:blip r:embed="rId3"/>
          <a:stretch>
            <a:fillRect/>
          </a:stretch>
        </p:blipFill>
        <p:spPr>
          <a:xfrm>
            <a:off x="342900" y="1219199"/>
            <a:ext cx="3965287" cy="2644847"/>
          </a:xfrm>
          <a:prstGeom prst="ellipse">
            <a:avLst/>
          </a:prstGeom>
          <a:ln>
            <a:noFill/>
          </a:ln>
          <a:effectLst>
            <a:softEdge rad="112500"/>
          </a:effectLst>
        </p:spPr>
      </p:pic>
      <p:pic>
        <p:nvPicPr>
          <p:cNvPr id="5" name="Picture 4">
            <a:extLst>
              <a:ext uri="{FF2B5EF4-FFF2-40B4-BE49-F238E27FC236}">
                <a16:creationId xmlns:a16="http://schemas.microsoft.com/office/drawing/2014/main" id="{CF7B73EC-EB46-8999-798C-C5FCE0C4AF83}"/>
              </a:ext>
            </a:extLst>
          </p:cNvPr>
          <p:cNvPicPr>
            <a:picLocks noChangeAspect="1"/>
          </p:cNvPicPr>
          <p:nvPr/>
        </p:nvPicPr>
        <p:blipFill>
          <a:blip r:embed="rId4"/>
          <a:srcRect l="5937" t="28526" r="7604" b="1"/>
          <a:stretch>
            <a:fillRect/>
          </a:stretch>
        </p:blipFill>
        <p:spPr>
          <a:xfrm>
            <a:off x="4654838" y="1507691"/>
            <a:ext cx="3965287" cy="2178484"/>
          </a:xfrm>
          <a:prstGeom prst="rect">
            <a:avLst/>
          </a:prstGeom>
          <a:ln>
            <a:noFill/>
          </a:ln>
          <a:effectLst>
            <a:softEdge rad="112500"/>
          </a:effectLst>
        </p:spPr>
      </p:pic>
      <p:pic>
        <p:nvPicPr>
          <p:cNvPr id="6" name="Picture 5">
            <a:extLst>
              <a:ext uri="{FF2B5EF4-FFF2-40B4-BE49-F238E27FC236}">
                <a16:creationId xmlns:a16="http://schemas.microsoft.com/office/drawing/2014/main" id="{D95BD8DF-8589-E40B-2192-B866CEA7269D}"/>
              </a:ext>
            </a:extLst>
          </p:cNvPr>
          <p:cNvPicPr>
            <a:picLocks noChangeAspect="1"/>
          </p:cNvPicPr>
          <p:nvPr/>
        </p:nvPicPr>
        <p:blipFill>
          <a:blip r:embed="rId5"/>
          <a:srcRect l="11461" r="14790"/>
          <a:stretch>
            <a:fillRect/>
          </a:stretch>
        </p:blipFill>
        <p:spPr>
          <a:xfrm>
            <a:off x="2280037" y="3931041"/>
            <a:ext cx="4320787" cy="2392300"/>
          </a:xfrm>
          <a:prstGeom prst="rect">
            <a:avLst/>
          </a:prstGeom>
          <a:ln>
            <a:noFill/>
          </a:ln>
          <a:effectLst>
            <a:softEdge rad="112500"/>
          </a:effectLst>
        </p:spPr>
      </p:pic>
    </p:spTree>
    <p:extLst>
      <p:ext uri="{BB962C8B-B14F-4D97-AF65-F5344CB8AC3E}">
        <p14:creationId xmlns:p14="http://schemas.microsoft.com/office/powerpoint/2010/main" val="2549878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0509D-2CC2-D0EE-998F-253C87A46BF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F9491F4-951A-8474-F597-64C33707F68C}"/>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7" name="Picture 6" descr="A hand holding seeds in the soil&#10;&#10;AI-generated content may be incorrect.">
            <a:extLst>
              <a:ext uri="{FF2B5EF4-FFF2-40B4-BE49-F238E27FC236}">
                <a16:creationId xmlns:a16="http://schemas.microsoft.com/office/drawing/2014/main" id="{633EA064-B126-A113-8CBB-261661ED3246}"/>
              </a:ext>
            </a:extLst>
          </p:cNvPr>
          <p:cNvPicPr>
            <a:picLocks noChangeAspect="1"/>
          </p:cNvPicPr>
          <p:nvPr/>
        </p:nvPicPr>
        <p:blipFill>
          <a:blip r:embed="rId3"/>
          <a:srcRect t="6388" b="5000"/>
          <a:stretch>
            <a:fillRect/>
          </a:stretch>
        </p:blipFill>
        <p:spPr>
          <a:xfrm>
            <a:off x="295275" y="990600"/>
            <a:ext cx="4572000" cy="30384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260E2840-86AF-BC13-595A-47C86D01C111}"/>
              </a:ext>
            </a:extLst>
          </p:cNvPr>
          <p:cNvPicPr>
            <a:picLocks noChangeAspect="1"/>
          </p:cNvPicPr>
          <p:nvPr/>
        </p:nvPicPr>
        <p:blipFill>
          <a:blip r:embed="rId4"/>
          <a:stretch>
            <a:fillRect/>
          </a:stretch>
        </p:blipFill>
        <p:spPr>
          <a:xfrm>
            <a:off x="3571485" y="3095625"/>
            <a:ext cx="5072257" cy="33801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1460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E5930-8BCE-2F5F-7997-F811FAD6115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406DB94-2270-7BB6-8219-C6360067D079}"/>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EDC4F936-9AC7-18CF-B3B0-A0D23EC8C139}"/>
              </a:ext>
            </a:extLst>
          </p:cNvPr>
          <p:cNvPicPr>
            <a:picLocks noChangeAspect="1"/>
          </p:cNvPicPr>
          <p:nvPr/>
        </p:nvPicPr>
        <p:blipFill>
          <a:blip r:embed="rId3"/>
          <a:stretch>
            <a:fillRect/>
          </a:stretch>
        </p:blipFill>
        <p:spPr>
          <a:xfrm>
            <a:off x="826832" y="1326356"/>
            <a:ext cx="7490335" cy="420528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43059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11080-0309-E458-047D-061CD6ECEB8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3030F30-A5E7-8863-E372-B0D7FC90192F}"/>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D1125458-809D-E68B-E349-C5B3BDDC34E9}"/>
              </a:ext>
            </a:extLst>
          </p:cNvPr>
          <p:cNvPicPr>
            <a:picLocks noChangeAspect="1"/>
          </p:cNvPicPr>
          <p:nvPr/>
        </p:nvPicPr>
        <p:blipFill>
          <a:blip r:embed="rId3"/>
          <a:stretch>
            <a:fillRect/>
          </a:stretch>
        </p:blipFill>
        <p:spPr>
          <a:xfrm>
            <a:off x="809625" y="1319212"/>
            <a:ext cx="2200275" cy="2200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0BDC8E72-4EC8-D795-A573-7781C68EF1BD}"/>
              </a:ext>
            </a:extLst>
          </p:cNvPr>
          <p:cNvPicPr>
            <a:picLocks noChangeAspect="1"/>
          </p:cNvPicPr>
          <p:nvPr/>
        </p:nvPicPr>
        <p:blipFill>
          <a:blip r:embed="rId4"/>
          <a:stretch>
            <a:fillRect/>
          </a:stretch>
        </p:blipFill>
        <p:spPr>
          <a:xfrm>
            <a:off x="5744400" y="871843"/>
            <a:ext cx="3095013" cy="15475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13856882-12A0-D608-8C37-48DB8E63016E}"/>
              </a:ext>
            </a:extLst>
          </p:cNvPr>
          <p:cNvSpPr txBox="1"/>
          <p:nvPr/>
        </p:nvSpPr>
        <p:spPr>
          <a:xfrm>
            <a:off x="304587" y="706421"/>
            <a:ext cx="3636316" cy="584775"/>
          </a:xfrm>
          <a:prstGeom prst="rect">
            <a:avLst/>
          </a:prstGeom>
          <a:noFill/>
        </p:spPr>
        <p:txBody>
          <a:bodyPr wrap="none" rtlCol="0">
            <a:spAutoFit/>
          </a:bodyPr>
          <a:lstStyle/>
          <a:p>
            <a:r>
              <a:rPr lang="en-US" sz="3200" dirty="0">
                <a:latin typeface="Arial Rounded MT Bold" panose="020F0704030504030204" pitchFamily="34" charset="0"/>
              </a:rPr>
              <a:t>Trust God’s Word</a:t>
            </a:r>
          </a:p>
        </p:txBody>
      </p:sp>
      <p:sp>
        <p:nvSpPr>
          <p:cNvPr id="8" name="TextBox 7">
            <a:extLst>
              <a:ext uri="{FF2B5EF4-FFF2-40B4-BE49-F238E27FC236}">
                <a16:creationId xmlns:a16="http://schemas.microsoft.com/office/drawing/2014/main" id="{65D901A0-E865-6D81-CD7F-C71132395E11}"/>
              </a:ext>
            </a:extLst>
          </p:cNvPr>
          <p:cNvSpPr txBox="1"/>
          <p:nvPr/>
        </p:nvSpPr>
        <p:spPr>
          <a:xfrm>
            <a:off x="5783961" y="2413954"/>
            <a:ext cx="3055452" cy="584775"/>
          </a:xfrm>
          <a:prstGeom prst="rect">
            <a:avLst/>
          </a:prstGeom>
          <a:noFill/>
        </p:spPr>
        <p:txBody>
          <a:bodyPr wrap="none" rtlCol="0">
            <a:spAutoFit/>
          </a:bodyPr>
          <a:lstStyle/>
          <a:p>
            <a:r>
              <a:rPr lang="en-US" sz="3200" dirty="0">
                <a:latin typeface="Arial Rounded MT Bold" panose="020F0704030504030204" pitchFamily="34" charset="0"/>
              </a:rPr>
              <a:t>Keep Planting</a:t>
            </a:r>
          </a:p>
        </p:txBody>
      </p:sp>
      <p:grpSp>
        <p:nvGrpSpPr>
          <p:cNvPr id="12" name="Group 11">
            <a:extLst>
              <a:ext uri="{FF2B5EF4-FFF2-40B4-BE49-F238E27FC236}">
                <a16:creationId xmlns:a16="http://schemas.microsoft.com/office/drawing/2014/main" id="{6E97FD11-438B-00FE-EB59-231B32FF18F9}"/>
              </a:ext>
            </a:extLst>
          </p:cNvPr>
          <p:cNvGrpSpPr/>
          <p:nvPr/>
        </p:nvGrpSpPr>
        <p:grpSpPr>
          <a:xfrm>
            <a:off x="370806" y="3907032"/>
            <a:ext cx="4006344" cy="2244547"/>
            <a:chOff x="189347" y="3584586"/>
            <a:chExt cx="4006344" cy="2244547"/>
          </a:xfrm>
        </p:grpSpPr>
        <p:pic>
          <p:nvPicPr>
            <p:cNvPr id="6" name="Picture 5">
              <a:extLst>
                <a:ext uri="{FF2B5EF4-FFF2-40B4-BE49-F238E27FC236}">
                  <a16:creationId xmlns:a16="http://schemas.microsoft.com/office/drawing/2014/main" id="{A283733E-73D0-744B-9710-87FB9D9BA24F}"/>
                </a:ext>
              </a:extLst>
            </p:cNvPr>
            <p:cNvPicPr>
              <a:picLocks noChangeAspect="1"/>
            </p:cNvPicPr>
            <p:nvPr/>
          </p:nvPicPr>
          <p:blipFill>
            <a:blip r:embed="rId5"/>
            <a:stretch>
              <a:fillRect/>
            </a:stretch>
          </p:blipFill>
          <p:spPr>
            <a:xfrm>
              <a:off x="371262" y="3584586"/>
              <a:ext cx="3642514" cy="1077219"/>
            </a:xfrm>
            <a:prstGeom prst="rect">
              <a:avLst/>
            </a:prstGeom>
          </p:spPr>
        </p:pic>
        <p:sp>
          <p:nvSpPr>
            <p:cNvPr id="9" name="TextBox 8">
              <a:extLst>
                <a:ext uri="{FF2B5EF4-FFF2-40B4-BE49-F238E27FC236}">
                  <a16:creationId xmlns:a16="http://schemas.microsoft.com/office/drawing/2014/main" id="{0C5B4D20-04B4-59C5-1D6F-DEF92A740166}"/>
                </a:ext>
              </a:extLst>
            </p:cNvPr>
            <p:cNvSpPr txBox="1"/>
            <p:nvPr/>
          </p:nvSpPr>
          <p:spPr>
            <a:xfrm>
              <a:off x="189347" y="4751915"/>
              <a:ext cx="4006344" cy="1077218"/>
            </a:xfrm>
            <a:prstGeom prst="rect">
              <a:avLst/>
            </a:prstGeom>
            <a:noFill/>
          </p:spPr>
          <p:txBody>
            <a:bodyPr wrap="square" rtlCol="0">
              <a:spAutoFit/>
            </a:bodyPr>
            <a:lstStyle/>
            <a:p>
              <a:r>
                <a:rPr lang="en-US" sz="3200" dirty="0">
                  <a:latin typeface="Arial Rounded MT Bold" panose="020F0704030504030204" pitchFamily="34" charset="0"/>
                </a:rPr>
                <a:t>God’s Word Breaks Hardened Hearts</a:t>
              </a:r>
            </a:p>
          </p:txBody>
        </p:sp>
      </p:grpSp>
      <p:pic>
        <p:nvPicPr>
          <p:cNvPr id="10" name="Picture 9">
            <a:extLst>
              <a:ext uri="{FF2B5EF4-FFF2-40B4-BE49-F238E27FC236}">
                <a16:creationId xmlns:a16="http://schemas.microsoft.com/office/drawing/2014/main" id="{863B8C46-C6D9-88E3-9A04-E57815B11296}"/>
              </a:ext>
            </a:extLst>
          </p:cNvPr>
          <p:cNvPicPr>
            <a:picLocks noChangeAspect="1"/>
          </p:cNvPicPr>
          <p:nvPr/>
        </p:nvPicPr>
        <p:blipFill>
          <a:blip r:embed="rId6"/>
          <a:stretch>
            <a:fillRect/>
          </a:stretch>
        </p:blipFill>
        <p:spPr>
          <a:xfrm>
            <a:off x="5744400" y="3363237"/>
            <a:ext cx="2355206" cy="23552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C77FF69C-3096-BC77-D638-A0BC13D834AF}"/>
              </a:ext>
            </a:extLst>
          </p:cNvPr>
          <p:cNvSpPr txBox="1"/>
          <p:nvPr/>
        </p:nvSpPr>
        <p:spPr>
          <a:xfrm>
            <a:off x="5752588" y="5718443"/>
            <a:ext cx="2355206" cy="1077218"/>
          </a:xfrm>
          <a:prstGeom prst="rect">
            <a:avLst/>
          </a:prstGeom>
          <a:noFill/>
        </p:spPr>
        <p:txBody>
          <a:bodyPr wrap="square" rtlCol="0">
            <a:spAutoFit/>
          </a:bodyPr>
          <a:lstStyle/>
          <a:p>
            <a:pPr algn="ctr"/>
            <a:r>
              <a:rPr lang="en-US" sz="3200" dirty="0">
                <a:latin typeface="Arial Rounded MT Bold" panose="020F0704030504030204" pitchFamily="34" charset="0"/>
              </a:rPr>
              <a:t>Remember Jesus</a:t>
            </a:r>
          </a:p>
        </p:txBody>
      </p:sp>
    </p:spTree>
    <p:extLst>
      <p:ext uri="{BB962C8B-B14F-4D97-AF65-F5344CB8AC3E}">
        <p14:creationId xmlns:p14="http://schemas.microsoft.com/office/powerpoint/2010/main" val="25754081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ADBCA-3C20-BD79-BFEE-AB3BCD87E52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000278-3EB3-6B52-190F-81ACD1CD3EDE}"/>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BABB7765-A450-19E1-A6CF-524082F09EA4}"/>
              </a:ext>
            </a:extLst>
          </p:cNvPr>
          <p:cNvPicPr>
            <a:picLocks noChangeAspect="1"/>
          </p:cNvPicPr>
          <p:nvPr/>
        </p:nvPicPr>
        <p:blipFill>
          <a:blip r:embed="rId3"/>
          <a:stretch>
            <a:fillRect/>
          </a:stretch>
        </p:blipFill>
        <p:spPr>
          <a:xfrm>
            <a:off x="762000" y="890587"/>
            <a:ext cx="7620000" cy="507682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474588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6BA9A-6F31-62E9-6C13-68960E278D9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41AE1E2-4FA3-9B19-EB76-64B6B861B525}"/>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marL="571500" indent="-571500" algn="ctr" defTabSz="914400" eaLnBrk="1" hangingPunct="1">
              <a:buFont typeface="Arial" panose="020B0604020202020204" pitchFamily="34" charset="0"/>
              <a:buChar char="•"/>
            </a:pPr>
            <a:r>
              <a:rPr lang="en-US" altLang="en-US" sz="4000" dirty="0">
                <a:latin typeface="Arial Rounded MT Bold" panose="020F0704030504030204" pitchFamily="34" charset="0"/>
              </a:rPr>
              <a:t>RITE OF HEALING</a:t>
            </a:r>
          </a:p>
        </p:txBody>
      </p:sp>
      <p:sp>
        <p:nvSpPr>
          <p:cNvPr id="3" name="TextBox 2">
            <a:extLst>
              <a:ext uri="{FF2B5EF4-FFF2-40B4-BE49-F238E27FC236}">
                <a16:creationId xmlns:a16="http://schemas.microsoft.com/office/drawing/2014/main" id="{61519856-ED56-88C5-E6D3-4FDFDE6496F1}"/>
              </a:ext>
            </a:extLst>
          </p:cNvPr>
          <p:cNvSpPr txBox="1"/>
          <p:nvPr/>
        </p:nvSpPr>
        <p:spPr>
          <a:xfrm>
            <a:off x="819150" y="1159342"/>
            <a:ext cx="6962775" cy="4401205"/>
          </a:xfrm>
          <a:prstGeom prst="rect">
            <a:avLst/>
          </a:prstGeom>
          <a:noFill/>
        </p:spPr>
        <p:txBody>
          <a:bodyPr wrap="square">
            <a:spAutoFit/>
          </a:bodyPr>
          <a:lstStyle/>
          <a:p>
            <a:pPr marL="0" marR="0" lvl="0" indent="0" algn="l" defTabSz="685800" rtl="0" eaLnBrk="0" fontAlgn="base" latinLnBrk="0" hangingPunct="0">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C00000"/>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kumimoji="0" lang="en-US" sz="4000" b="0" i="0" u="none" strike="noStrike" kern="1200" cap="none" spc="0" normalizeH="0" baseline="0" noProof="0" dirty="0">
              <a:ln>
                <a:noFill/>
              </a:ln>
              <a:solidFill>
                <a:srgbClr val="C00000"/>
              </a:solidFill>
              <a:effectLst/>
              <a:uLnTx/>
              <a:uFillTx/>
              <a:latin typeface="Arial Rounded MT Bold" panose="020F0704030504030204" pitchFamily="34" charset="0"/>
              <a:ea typeface="Calibri" panose="020F0502020204030204" pitchFamily="34" charset="0"/>
              <a:cs typeface="Times New Roman" panose="02020603050405020304" pitchFamily="18" charset="0"/>
            </a:endParaRPr>
          </a:p>
          <a:p>
            <a:pPr marL="0" marR="0" lvl="0" indent="0" algn="l" defTabSz="685800" rtl="0" eaLnBrk="0" fontAlgn="base"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A:	In your compassion, </a:t>
            </a:r>
          </a:p>
          <a:p>
            <a:pPr marL="0" marR="0" lvl="0" indent="0" algn="l" defTabSz="685800" rtl="0" eaLnBrk="0" fontAlgn="base" latinLnBrk="0" hangingPunct="0">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Rounded MT Bold" panose="020F0704030504030204" pitchFamily="34" charset="0"/>
              <a:ea typeface="Calibri" panose="020F0502020204030204" pitchFamily="34" charset="0"/>
              <a:cs typeface="Times New Roman" panose="02020603050405020304" pitchFamily="18" charset="0"/>
            </a:endParaRPr>
          </a:p>
          <a:p>
            <a:pPr marL="0" marR="0" lvl="0" indent="0" algn="l" defTabSz="685800" rtl="0" eaLnBrk="0" fontAlgn="base" latinLnBrk="0" hangingPunct="0">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 </a:t>
            </a:r>
            <a:r>
              <a:rPr kumimoji="0" lang="en-US" sz="4000" b="0" i="1" u="none" strike="noStrike" kern="1200" cap="none" spc="0" normalizeH="0" baseline="0" noProof="0" dirty="0">
                <a:ln>
                  <a:noFill/>
                </a:ln>
                <a:solidFill>
                  <a:srgbClr val="C00000"/>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endParaRPr kumimoji="0" lang="en-US" sz="4000" b="0" i="0" u="none" strike="noStrike" kern="1200" cap="none" spc="0" normalizeH="0" baseline="0" noProof="0" dirty="0">
              <a:ln>
                <a:noFill/>
              </a:ln>
              <a:solidFill>
                <a:srgbClr val="C00000"/>
              </a:solidFill>
              <a:effectLst/>
              <a:uLnTx/>
              <a:uFillTx/>
              <a:latin typeface="Arial Rounded MT Bold" panose="020F0704030504030204" pitchFamily="34" charset="0"/>
              <a:ea typeface="Calibri" panose="020F0502020204030204" pitchFamily="34" charset="0"/>
              <a:cs typeface="Times New Roman" panose="02020603050405020304" pitchFamily="18" charset="0"/>
            </a:endParaRPr>
          </a:p>
          <a:p>
            <a:pPr marL="0" marR="0" lvl="0" indent="0" algn="l" defTabSz="685800" rtl="0" eaLnBrk="0" fontAlgn="base"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Rounded MT Bold" panose="020F0704030504030204" pitchFamily="34" charset="0"/>
                <a:ea typeface="Calibri" panose="020F0502020204030204" pitchFamily="34" charset="0"/>
                <a:cs typeface="Times New Roman" panose="02020603050405020304" pitchFamily="18" charset="0"/>
              </a:rPr>
              <a:t>C:	heal us O God.</a:t>
            </a:r>
            <a:endParaRPr kumimoji="0" lang="en-US" sz="4000" b="0" i="0" u="none" strike="noStrike" kern="1200" cap="none" spc="0" normalizeH="0" baseline="0" noProof="0" dirty="0">
              <a:ln>
                <a:noFill/>
              </a:ln>
              <a:solidFill>
                <a:prstClr val="black"/>
              </a:solidFill>
              <a:effectLst/>
              <a:uLnTx/>
              <a:uFillTx/>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0924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E6AA1-6ECE-8A47-871D-58C97DFE120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8B27327-BEF9-F673-AF4D-C90452631FC2}"/>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marL="571500" indent="-571500" algn="ctr" defTabSz="914400" eaLnBrk="1" hangingPunct="1">
              <a:buFont typeface="Arial" panose="020B0604020202020204" pitchFamily="34" charset="0"/>
              <a:buChar char="•"/>
            </a:pPr>
            <a:r>
              <a:rPr lang="en-US" altLang="en-US" sz="4000" dirty="0">
                <a:latin typeface="Arial Rounded MT Bold" panose="020F0704030504030204" pitchFamily="34" charset="0"/>
              </a:rPr>
              <a:t>RITE OF HEALING</a:t>
            </a:r>
          </a:p>
        </p:txBody>
      </p:sp>
      <p:sp>
        <p:nvSpPr>
          <p:cNvPr id="2" name="Rectangle 1">
            <a:extLst>
              <a:ext uri="{FF2B5EF4-FFF2-40B4-BE49-F238E27FC236}">
                <a16:creationId xmlns:a16="http://schemas.microsoft.com/office/drawing/2014/main" id="{1F126724-C90A-B894-4684-212CFE0DF5C7}"/>
              </a:ext>
            </a:extLst>
          </p:cNvPr>
          <p:cNvSpPr>
            <a:spLocks noChangeArrowheads="1"/>
          </p:cNvSpPr>
          <p:nvPr/>
        </p:nvSpPr>
        <p:spPr bwMode="auto">
          <a:xfrm>
            <a:off x="353867" y="1051438"/>
            <a:ext cx="8237683" cy="303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Friends in Christ, I invite you to come and receive a sign of healing and wholeness in the name of the triune God. </a:t>
            </a:r>
          </a:p>
        </p:txBody>
      </p:sp>
    </p:spTree>
    <p:extLst>
      <p:ext uri="{BB962C8B-B14F-4D97-AF65-F5344CB8AC3E}">
        <p14:creationId xmlns:p14="http://schemas.microsoft.com/office/powerpoint/2010/main" val="10882750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282C6-41E7-D653-58EF-740CC0F23E4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2E7C93B-415D-2F49-B298-77DD49A5E48C}"/>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Hymn of the Day</a:t>
            </a:r>
          </a:p>
        </p:txBody>
      </p:sp>
      <p:sp>
        <p:nvSpPr>
          <p:cNvPr id="2" name="Title 1">
            <a:extLst>
              <a:ext uri="{FF2B5EF4-FFF2-40B4-BE49-F238E27FC236}">
                <a16:creationId xmlns:a16="http://schemas.microsoft.com/office/drawing/2014/main" id="{CC8A8924-3B3A-B60D-160E-33FE8EF9CDD9}"/>
              </a:ext>
            </a:extLst>
          </p:cNvPr>
          <p:cNvSpPr txBox="1">
            <a:spLocks/>
          </p:cNvSpPr>
          <p:nvPr/>
        </p:nvSpPr>
        <p:spPr bwMode="auto">
          <a:xfrm>
            <a:off x="18838" y="791110"/>
            <a:ext cx="9125162" cy="112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“O Master, Let Me Walk with You”</a:t>
            </a:r>
          </a:p>
          <a:p>
            <a:pPr algn="ctr" defTabSz="914400" eaLnBrk="1" hangingPunct="1"/>
            <a:r>
              <a:rPr lang="en-US" altLang="en-US" sz="4000" dirty="0">
                <a:latin typeface="Arial Rounded MT Bold" panose="020F0704030504030204" pitchFamily="34" charset="0"/>
              </a:rPr>
              <a:t>LBW 492</a:t>
            </a:r>
          </a:p>
        </p:txBody>
      </p:sp>
      <p:pic>
        <p:nvPicPr>
          <p:cNvPr id="5" name="Picture 4">
            <a:extLst>
              <a:ext uri="{FF2B5EF4-FFF2-40B4-BE49-F238E27FC236}">
                <a16:creationId xmlns:a16="http://schemas.microsoft.com/office/drawing/2014/main" id="{23A0BF8B-7A3B-49CD-3E76-61287239CAC7}"/>
              </a:ext>
            </a:extLst>
          </p:cNvPr>
          <p:cNvPicPr>
            <a:picLocks noChangeAspect="1"/>
          </p:cNvPicPr>
          <p:nvPr/>
        </p:nvPicPr>
        <p:blipFill>
          <a:blip r:embed="rId3"/>
          <a:stretch>
            <a:fillRect/>
          </a:stretch>
        </p:blipFill>
        <p:spPr>
          <a:xfrm>
            <a:off x="2498433" y="1903466"/>
            <a:ext cx="3804234" cy="4925995"/>
          </a:xfrm>
          <a:prstGeom prst="rect">
            <a:avLst/>
          </a:prstGeom>
          <a:ln>
            <a:noFill/>
          </a:ln>
          <a:effectLst>
            <a:softEdge rad="112500"/>
          </a:effectLst>
        </p:spPr>
      </p:pic>
    </p:spTree>
    <p:extLst>
      <p:ext uri="{BB962C8B-B14F-4D97-AF65-F5344CB8AC3E}">
        <p14:creationId xmlns:p14="http://schemas.microsoft.com/office/powerpoint/2010/main" val="691015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DFC52-67A3-B7E8-C974-8EAD686E2AB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0285E91-1C29-D72D-1CAF-3172EBA27877}"/>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marL="342900" indent="-342900" defTabSz="914400" eaLnBrk="1" hangingPunct="1">
              <a:buFont typeface="Arial Rounded MT Bold" panose="020F0704030504030204" pitchFamily="34" charset="0"/>
              <a:buChar char="*"/>
            </a:pPr>
            <a:r>
              <a:rPr lang="en-US" altLang="en-US" sz="3600" dirty="0">
                <a:latin typeface="Arial Rounded MT Bold" panose="020F0704030504030204" pitchFamily="34" charset="0"/>
              </a:rPr>
              <a:t>“</a:t>
            </a:r>
            <a:r>
              <a:rPr lang="en-US" altLang="en-US" sz="3200" dirty="0">
                <a:latin typeface="Arial Rounded MT Bold" panose="020F0704030504030204" pitchFamily="34" charset="0"/>
              </a:rPr>
              <a:t>O Master, Let Me Walk with You”   LBW 492</a:t>
            </a:r>
          </a:p>
        </p:txBody>
      </p:sp>
      <p:sp>
        <p:nvSpPr>
          <p:cNvPr id="3" name="TextBox 2">
            <a:extLst>
              <a:ext uri="{FF2B5EF4-FFF2-40B4-BE49-F238E27FC236}">
                <a16:creationId xmlns:a16="http://schemas.microsoft.com/office/drawing/2014/main" id="{B917955A-DB55-B0C0-2058-EADF742397D6}"/>
              </a:ext>
            </a:extLst>
          </p:cNvPr>
          <p:cNvSpPr txBox="1"/>
          <p:nvPr/>
        </p:nvSpPr>
        <p:spPr>
          <a:xfrm>
            <a:off x="276225" y="1400175"/>
            <a:ext cx="7762875" cy="2308324"/>
          </a:xfrm>
          <a:prstGeom prst="rect">
            <a:avLst/>
          </a:prstGeom>
          <a:noFill/>
        </p:spPr>
        <p:txBody>
          <a:bodyPr wrap="square">
            <a:spAutoFit/>
          </a:bodyPr>
          <a:lstStyle/>
          <a:p>
            <a:pPr marL="228600" marR="0" indent="-228600">
              <a:buNone/>
            </a:pPr>
            <a:r>
              <a:rPr lang="en-US" sz="3600" dirty="0">
                <a:effectLst/>
                <a:latin typeface="Arial Rounded MT Bold" panose="020F0704030504030204" pitchFamily="34" charset="0"/>
                <a:ea typeface="MS Mincho" panose="02020609040205080304" pitchFamily="49" charset="-128"/>
              </a:rPr>
              <a:t>1	O Master, let me walk with you</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in lowly paths of service true;</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tell me your secret; help me bear</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the strain of toil, the fret of care.</a:t>
            </a:r>
            <a:r>
              <a:rPr lang="en-US" sz="3600" dirty="0">
                <a:effectLst/>
                <a:latin typeface="Arial Rounded MT Bold" panose="020F0704030504030204" pitchFamily="34" charset="0"/>
                <a:ea typeface="Times New Roman" panose="02020603050405020304" pitchFamily="18" charset="0"/>
              </a:rPr>
              <a:t> </a:t>
            </a:r>
          </a:p>
        </p:txBody>
      </p:sp>
    </p:spTree>
    <p:extLst>
      <p:ext uri="{BB962C8B-B14F-4D97-AF65-F5344CB8AC3E}">
        <p14:creationId xmlns:p14="http://schemas.microsoft.com/office/powerpoint/2010/main" val="1572087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106327" y="1041990"/>
            <a:ext cx="8910082" cy="5361724"/>
          </a:xfrm>
          <a:prstGeom prst="rect">
            <a:avLst/>
          </a:prstGeom>
        </p:spPr>
        <p:txBody>
          <a:bodyPr wrap="square">
            <a:spAutoFit/>
          </a:bodyPr>
          <a:lstStyle/>
          <a:p>
            <a:pPr marL="690563" marR="0" indent="-690563">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In Holy Baptism our gracious heavenly Father liberates us from sin and death by joining us to the death and resurrection of our Lord Jesus Christ. We are born children of a fallen humanity; in the waters of Baptism, we are reborn children of God and inheritors of eternal life. By water and the Holy Spirit, we are made members of the Church which is the body of Christ. </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 - PRESENTATION</a:t>
            </a:r>
          </a:p>
        </p:txBody>
      </p:sp>
    </p:spTree>
    <p:extLst>
      <p:ext uri="{BB962C8B-B14F-4D97-AF65-F5344CB8AC3E}">
        <p14:creationId xmlns:p14="http://schemas.microsoft.com/office/powerpoint/2010/main" val="164157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CA247-8958-8A9A-E561-2285D187FB8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75E638E-24D6-D229-163F-C42BE2F457CE}"/>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marL="342900" indent="-342900" defTabSz="914400" eaLnBrk="1" hangingPunct="1">
              <a:buFont typeface="Arial Rounded MT Bold" panose="020F0704030504030204" pitchFamily="34" charset="0"/>
              <a:buChar char="*"/>
            </a:pPr>
            <a:r>
              <a:rPr lang="en-US" altLang="en-US" sz="3600" dirty="0">
                <a:latin typeface="Arial Rounded MT Bold" panose="020F0704030504030204" pitchFamily="34" charset="0"/>
              </a:rPr>
              <a:t>“</a:t>
            </a:r>
            <a:r>
              <a:rPr lang="en-US" altLang="en-US" sz="3200" dirty="0">
                <a:latin typeface="Arial Rounded MT Bold" panose="020F0704030504030204" pitchFamily="34" charset="0"/>
              </a:rPr>
              <a:t>O Master, Let Me Walk with You”   LBW 492</a:t>
            </a:r>
          </a:p>
        </p:txBody>
      </p:sp>
      <p:sp>
        <p:nvSpPr>
          <p:cNvPr id="3" name="TextBox 2">
            <a:extLst>
              <a:ext uri="{FF2B5EF4-FFF2-40B4-BE49-F238E27FC236}">
                <a16:creationId xmlns:a16="http://schemas.microsoft.com/office/drawing/2014/main" id="{FE1D7914-9B95-6CBE-935B-E69E8B052E46}"/>
              </a:ext>
            </a:extLst>
          </p:cNvPr>
          <p:cNvSpPr txBox="1"/>
          <p:nvPr/>
        </p:nvSpPr>
        <p:spPr>
          <a:xfrm>
            <a:off x="1495425" y="1004143"/>
            <a:ext cx="5857875" cy="5078313"/>
          </a:xfrm>
          <a:prstGeom prst="rect">
            <a:avLst/>
          </a:prstGeom>
          <a:noFill/>
        </p:spPr>
        <p:txBody>
          <a:bodyPr wrap="square">
            <a:spAutoFit/>
          </a:bodyPr>
          <a:lstStyle/>
          <a:p>
            <a:pPr marL="228600" marR="0" indent="-228600">
              <a:buNone/>
            </a:pPr>
            <a:r>
              <a:rPr lang="en-US" sz="3600" dirty="0">
                <a:effectLst/>
                <a:latin typeface="Arial Rounded MT Bold" panose="020F0704030504030204" pitchFamily="34" charset="0"/>
                <a:ea typeface="MS Mincho" panose="02020609040205080304" pitchFamily="49" charset="-128"/>
              </a:rPr>
              <a:t>2	Help me the slow                                                 of heart to move</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by some clear, winning                                   word of love;</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teach me the wayward                                            feet to stay,</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and guide them in                                        the homeward way.</a:t>
            </a:r>
            <a:endParaRPr lang="en-US" sz="3600" dirty="0">
              <a:effectLst/>
              <a:latin typeface="Arial Rounded MT Bold" panose="020F0704030504030204" pitchFamily="34" charset="0"/>
              <a:ea typeface="Times New Roman" panose="02020603050405020304" pitchFamily="18" charset="0"/>
            </a:endParaRPr>
          </a:p>
          <a:p>
            <a:pPr marL="228600" marR="0" indent="-228600">
              <a:buNone/>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49999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2C132-DF07-C5C9-ECBF-870F81073A6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E4CCF5-042A-1DB7-7888-5B21816F20B1}"/>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marL="342900" indent="-342900" defTabSz="914400" eaLnBrk="1" hangingPunct="1">
              <a:buFont typeface="Arial Rounded MT Bold" panose="020F0704030504030204" pitchFamily="34" charset="0"/>
              <a:buChar char="*"/>
            </a:pPr>
            <a:r>
              <a:rPr lang="en-US" altLang="en-US" sz="3600" dirty="0">
                <a:latin typeface="Arial Rounded MT Bold" panose="020F0704030504030204" pitchFamily="34" charset="0"/>
              </a:rPr>
              <a:t>“</a:t>
            </a:r>
            <a:r>
              <a:rPr lang="en-US" altLang="en-US" sz="3200" dirty="0">
                <a:latin typeface="Arial Rounded MT Bold" panose="020F0704030504030204" pitchFamily="34" charset="0"/>
              </a:rPr>
              <a:t>O Master, Let Me Walk with You”   LBW 492</a:t>
            </a:r>
          </a:p>
        </p:txBody>
      </p:sp>
      <p:sp>
        <p:nvSpPr>
          <p:cNvPr id="3" name="TextBox 2">
            <a:extLst>
              <a:ext uri="{FF2B5EF4-FFF2-40B4-BE49-F238E27FC236}">
                <a16:creationId xmlns:a16="http://schemas.microsoft.com/office/drawing/2014/main" id="{68F22F0C-9E11-6CFF-7CD0-7B476C8E42C3}"/>
              </a:ext>
            </a:extLst>
          </p:cNvPr>
          <p:cNvSpPr txBox="1"/>
          <p:nvPr/>
        </p:nvSpPr>
        <p:spPr>
          <a:xfrm>
            <a:off x="1123950" y="1085850"/>
            <a:ext cx="6372226" cy="4524315"/>
          </a:xfrm>
          <a:prstGeom prst="rect">
            <a:avLst/>
          </a:prstGeom>
          <a:noFill/>
        </p:spPr>
        <p:txBody>
          <a:bodyPr wrap="square">
            <a:spAutoFit/>
          </a:bodyPr>
          <a:lstStyle/>
          <a:p>
            <a:pPr marL="342900" marR="0" indent="-342900">
              <a:buNone/>
            </a:pPr>
            <a:r>
              <a:rPr lang="en-US" sz="3600" dirty="0">
                <a:effectLst/>
                <a:latin typeface="Arial Rounded MT Bold" panose="020F0704030504030204" pitchFamily="34" charset="0"/>
                <a:ea typeface="MS Mincho" panose="02020609040205080304" pitchFamily="49" charset="-128"/>
              </a:rPr>
              <a:t>3	Teach me your patience;                            share with me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pPr>
            <a:r>
              <a:rPr lang="en-US" sz="3600" dirty="0">
                <a:effectLst/>
                <a:latin typeface="Arial Rounded MT Bold" panose="020F0704030504030204" pitchFamily="34" charset="0"/>
                <a:ea typeface="MS Mincho" panose="02020609040205080304" pitchFamily="49" charset="-128"/>
              </a:rPr>
              <a:t>	a closer, dearer company,</a:t>
            </a:r>
            <a:endParaRPr lang="en-US" sz="3600" dirty="0">
              <a:effectLst/>
              <a:latin typeface="Arial Rounded MT Bold" panose="020F0704030504030204" pitchFamily="34" charset="0"/>
              <a:ea typeface="Times New Roman" panose="02020603050405020304" pitchFamily="18" charset="0"/>
            </a:endParaRPr>
          </a:p>
          <a:p>
            <a:pPr marL="342900" marR="0" indent="-342900">
              <a:buNone/>
            </a:pPr>
            <a:r>
              <a:rPr lang="en-US" sz="3600" dirty="0">
                <a:effectLst/>
                <a:latin typeface="Arial Rounded MT Bold" panose="020F0704030504030204" pitchFamily="34" charset="0"/>
                <a:ea typeface="MS Mincho" panose="02020609040205080304" pitchFamily="49" charset="-128"/>
              </a:rPr>
              <a:t>	in work that keeps                                              faith sweet and strong,</a:t>
            </a:r>
            <a:endParaRPr lang="en-US" sz="3600" dirty="0">
              <a:effectLst/>
              <a:latin typeface="Arial Rounded MT Bold" panose="020F0704030504030204" pitchFamily="34" charset="0"/>
              <a:ea typeface="Times New Roman" panose="02020603050405020304" pitchFamily="18" charset="0"/>
            </a:endParaRPr>
          </a:p>
          <a:p>
            <a:pPr marL="342900" marR="0" indent="-342900">
              <a:buNone/>
            </a:pPr>
            <a:r>
              <a:rPr lang="en-US" sz="3600" dirty="0">
                <a:effectLst/>
                <a:latin typeface="Arial Rounded MT Bold" panose="020F0704030504030204" pitchFamily="34" charset="0"/>
                <a:ea typeface="MS Mincho" panose="02020609040205080304" pitchFamily="49" charset="-128"/>
              </a:rPr>
              <a:t>	in trust that triumphs                                     over wrong,</a:t>
            </a:r>
            <a:endParaRPr lang="en-US" sz="3600" dirty="0">
              <a:effectLst/>
              <a:latin typeface="Arial Rounded MT Bold" panose="020F0704030504030204" pitchFamily="34" charset="0"/>
              <a:ea typeface="Times New Roman" panose="02020603050405020304" pitchFamily="18" charset="0"/>
            </a:endParaRPr>
          </a:p>
          <a:p>
            <a:pPr marL="342900" marR="0" indent="-342900">
              <a:buNone/>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7167511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1A605-C61D-C622-5FED-A20AFE8B85A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F143F86-06A3-8739-CB5F-F081B3DB9C82}"/>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marL="342900" indent="-342900" defTabSz="914400" eaLnBrk="1" hangingPunct="1">
              <a:buFont typeface="Arial Rounded MT Bold" panose="020F0704030504030204" pitchFamily="34" charset="0"/>
              <a:buChar char="*"/>
            </a:pPr>
            <a:r>
              <a:rPr lang="en-US" altLang="en-US" sz="3600" dirty="0">
                <a:latin typeface="Arial Rounded MT Bold" panose="020F0704030504030204" pitchFamily="34" charset="0"/>
              </a:rPr>
              <a:t>“</a:t>
            </a:r>
            <a:r>
              <a:rPr lang="en-US" altLang="en-US" sz="3200" dirty="0">
                <a:latin typeface="Arial Rounded MT Bold" panose="020F0704030504030204" pitchFamily="34" charset="0"/>
              </a:rPr>
              <a:t>O Master, Let Me Walk with You”   LBW 492</a:t>
            </a:r>
          </a:p>
        </p:txBody>
      </p:sp>
      <p:sp>
        <p:nvSpPr>
          <p:cNvPr id="3" name="TextBox 2">
            <a:extLst>
              <a:ext uri="{FF2B5EF4-FFF2-40B4-BE49-F238E27FC236}">
                <a16:creationId xmlns:a16="http://schemas.microsoft.com/office/drawing/2014/main" id="{0E23ED7B-D7C9-7BFB-6D47-B6C1B39CDB11}"/>
              </a:ext>
            </a:extLst>
          </p:cNvPr>
          <p:cNvSpPr txBox="1"/>
          <p:nvPr/>
        </p:nvSpPr>
        <p:spPr>
          <a:xfrm>
            <a:off x="1323974" y="1166842"/>
            <a:ext cx="5838825" cy="4524315"/>
          </a:xfrm>
          <a:prstGeom prst="rect">
            <a:avLst/>
          </a:prstGeom>
          <a:noFill/>
        </p:spPr>
        <p:txBody>
          <a:bodyPr wrap="square">
            <a:spAutoFit/>
          </a:bodyPr>
          <a:lstStyle/>
          <a:p>
            <a:pPr marL="457200" marR="0" indent="-457200">
              <a:buNone/>
            </a:pPr>
            <a:r>
              <a:rPr lang="en-US" sz="3600" dirty="0">
                <a:effectLst/>
                <a:latin typeface="Arial Rounded MT Bold" panose="020F0704030504030204" pitchFamily="34" charset="0"/>
                <a:ea typeface="MS Mincho" panose="02020609040205080304" pitchFamily="49" charset="-128"/>
              </a:rPr>
              <a:t>4	In hope that sends                                     a shining ray</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far down the future’s                              </a:t>
            </a:r>
            <a:r>
              <a:rPr lang="en-US" sz="3600" dirty="0" err="1">
                <a:effectLst/>
                <a:latin typeface="Arial Rounded MT Bold" panose="020F0704030504030204" pitchFamily="34" charset="0"/>
                <a:ea typeface="MS Mincho" panose="02020609040205080304" pitchFamily="49" charset="-128"/>
              </a:rPr>
              <a:t>broad'ning</a:t>
            </a:r>
            <a:r>
              <a:rPr lang="en-US" sz="3600" dirty="0">
                <a:effectLst/>
                <a:latin typeface="Arial Rounded MT Bold" panose="020F0704030504030204" pitchFamily="34" charset="0"/>
                <a:ea typeface="MS Mincho" panose="02020609040205080304" pitchFamily="49" charset="-128"/>
              </a:rPr>
              <a:t> way,</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in peace that only                                                 you can give;</a:t>
            </a:r>
            <a:endParaRPr lang="en-US" sz="3600" dirty="0">
              <a:effectLst/>
              <a:latin typeface="Arial Rounded MT Bold" panose="020F0704030504030204" pitchFamily="34" charset="0"/>
              <a:ea typeface="Times New Roman" panose="02020603050405020304" pitchFamily="18" charset="0"/>
            </a:endParaRPr>
          </a:p>
          <a:p>
            <a:pPr marL="457200" marR="0" indent="-457200"/>
            <a:r>
              <a:rPr lang="en-US" sz="3600" dirty="0">
                <a:effectLst/>
                <a:latin typeface="Arial Rounded MT Bold" panose="020F0704030504030204" pitchFamily="34" charset="0"/>
                <a:ea typeface="MS Mincho" panose="02020609040205080304" pitchFamily="49" charset="-128"/>
              </a:rPr>
              <a:t>	with you, O Master,                                         let me live.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8620176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in your mercy</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353867" y="1051438"/>
            <a:ext cx="8237683" cy="426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Trusting in your unending grace for all that you have made, we lift these and the prayers of our hearts to your loving care.</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80520" y="91402"/>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3" name="Picture 2">
            <a:extLst>
              <a:ext uri="{FF2B5EF4-FFF2-40B4-BE49-F238E27FC236}">
                <a16:creationId xmlns:a16="http://schemas.microsoft.com/office/drawing/2014/main" id="{1DAA30D4-7DED-44A0-75A5-BF5D4EA6103A}"/>
              </a:ext>
            </a:extLst>
          </p:cNvPr>
          <p:cNvPicPr>
            <a:picLocks noChangeAspect="1"/>
          </p:cNvPicPr>
          <p:nvPr/>
        </p:nvPicPr>
        <p:blipFill>
          <a:blip r:embed="rId3"/>
          <a:stretch>
            <a:fillRect/>
          </a:stretch>
        </p:blipFill>
        <p:spPr>
          <a:xfrm>
            <a:off x="2603208" y="1080302"/>
            <a:ext cx="3804234" cy="4925995"/>
          </a:xfrm>
          <a:prstGeom prst="rect">
            <a:avLst/>
          </a:prstGeom>
          <a:ln>
            <a:noFill/>
          </a:ln>
          <a:effectLst>
            <a:softEdge rad="112500"/>
          </a:effectLst>
        </p:spPr>
      </p:pic>
    </p:spTree>
    <p:extLst>
      <p:ext uri="{BB962C8B-B14F-4D97-AF65-F5344CB8AC3E}">
        <p14:creationId xmlns:p14="http://schemas.microsoft.com/office/powerpoint/2010/main" val="2563240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80520" y="81011"/>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3" name="Picture 2">
            <a:extLst>
              <a:ext uri="{FF2B5EF4-FFF2-40B4-BE49-F238E27FC236}">
                <a16:creationId xmlns:a16="http://schemas.microsoft.com/office/drawing/2014/main" id="{D992819C-7875-E41A-9706-3D5819DE62B6}"/>
              </a:ext>
            </a:extLst>
          </p:cNvPr>
          <p:cNvPicPr>
            <a:picLocks noChangeAspect="1"/>
          </p:cNvPicPr>
          <p:nvPr/>
        </p:nvPicPr>
        <p:blipFill>
          <a:blip r:embed="rId3"/>
          <a:stretch>
            <a:fillRect/>
          </a:stretch>
        </p:blipFill>
        <p:spPr>
          <a:xfrm>
            <a:off x="2498433" y="1347002"/>
            <a:ext cx="3804234" cy="4925995"/>
          </a:xfrm>
          <a:prstGeom prst="rect">
            <a:avLst/>
          </a:prstGeom>
        </p:spPr>
      </p:pic>
    </p:spTree>
    <p:extLst>
      <p:ext uri="{BB962C8B-B14F-4D97-AF65-F5344CB8AC3E}">
        <p14:creationId xmlns:p14="http://schemas.microsoft.com/office/powerpoint/2010/main" val="2584798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77905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4980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F053-C816-68A5-3966-B0FCB81291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C48AE8-8B95-7713-2146-D5C8FA802427}"/>
              </a:ext>
            </a:extLst>
          </p:cNvPr>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AE150046-4D2F-116D-FC0F-51AF75FC5788}"/>
              </a:ext>
            </a:extLst>
          </p:cNvPr>
          <p:cNvPicPr>
            <a:picLocks noChangeAspect="1"/>
          </p:cNvPicPr>
          <p:nvPr/>
        </p:nvPicPr>
        <p:blipFill>
          <a:blip r:embed="rId3"/>
          <a:stretch>
            <a:fillRect/>
          </a:stretch>
        </p:blipFill>
        <p:spPr>
          <a:xfrm>
            <a:off x="0" y="1823220"/>
            <a:ext cx="9139680" cy="4092395"/>
          </a:xfrm>
          <a:prstGeom prst="rect">
            <a:avLst/>
          </a:prstGeom>
        </p:spPr>
      </p:pic>
    </p:spTree>
    <p:extLst>
      <p:ext uri="{BB962C8B-B14F-4D97-AF65-F5344CB8AC3E}">
        <p14:creationId xmlns:p14="http://schemas.microsoft.com/office/powerpoint/2010/main" val="2634912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E0A1C4-C542-4002-B61F-25518E74CFC3}"/>
              </a:ext>
            </a:extLst>
          </p:cNvPr>
          <p:cNvSpPr/>
          <p:nvPr/>
        </p:nvSpPr>
        <p:spPr>
          <a:xfrm>
            <a:off x="106327" y="1041990"/>
            <a:ext cx="8835654" cy="5023683"/>
          </a:xfrm>
          <a:prstGeom prst="rect">
            <a:avLst/>
          </a:prstGeom>
        </p:spPr>
        <p:txBody>
          <a:bodyPr wrap="square">
            <a:spAutoFit/>
          </a:bodyPr>
          <a:lstStyle/>
          <a:p>
            <a:pPr marL="690563" marR="0" indent="-687388">
              <a:lnSpc>
                <a:spcPct val="107000"/>
              </a:lnSpc>
              <a:spcBef>
                <a:spcPts val="0"/>
              </a:spcBef>
              <a:spcAft>
                <a:spcPts val="600"/>
              </a:spcAft>
            </a:pPr>
            <a:r>
              <a:rPr lang="en-US" sz="3200" dirty="0">
                <a:latin typeface="Arial Rounded MT Bold" panose="020F0704030504030204" pitchFamily="34" charset="0"/>
                <a:ea typeface="Times New Roman" panose="02020603050405020304" pitchFamily="18" charset="0"/>
              </a:rPr>
              <a:t>P:	As we live with him and with his people, we grow in faith, love, and obedience to the will of God.</a:t>
            </a:r>
            <a:endParaRPr lang="en-US" sz="3200" dirty="0">
              <a:latin typeface="Arial Rounded MT Bold" panose="020F0704030504030204" pitchFamily="34" charset="0"/>
              <a:ea typeface="Calibri" panose="020F0502020204030204" pitchFamily="34" charset="0"/>
            </a:endParaRPr>
          </a:p>
          <a:p>
            <a:pPr marL="690563" marR="0" indent="-687388" algn="ctr">
              <a:lnSpc>
                <a:spcPct val="107000"/>
              </a:lnSpc>
              <a:spcBef>
                <a:spcPts val="0"/>
              </a:spcBef>
              <a:spcAft>
                <a:spcPts val="600"/>
              </a:spcAft>
            </a:pPr>
            <a:r>
              <a:rPr lang="en-US" sz="3200" i="1" dirty="0">
                <a:solidFill>
                  <a:srgbClr val="CC0000"/>
                </a:solidFill>
                <a:latin typeface="Arial Rounded MT Bold" panose="020F0704030504030204" pitchFamily="34" charset="0"/>
                <a:ea typeface="Times New Roman" panose="02020603050405020304" pitchFamily="18" charset="0"/>
              </a:rPr>
              <a:t>Sponsors and Parents present Candidates for Baptism</a:t>
            </a:r>
            <a:endParaRPr lang="en-US" sz="3200" dirty="0">
              <a:latin typeface="Arial Rounded MT Bold" panose="020F0704030504030204" pitchFamily="34" charset="0"/>
              <a:ea typeface="Calibri" panose="020F0502020204030204" pitchFamily="34" charset="0"/>
            </a:endParaRPr>
          </a:p>
          <a:p>
            <a:pPr marL="690563" marR="0" indent="-687388">
              <a:lnSpc>
                <a:spcPct val="107000"/>
              </a:lnSpc>
              <a:spcBef>
                <a:spcPts val="0"/>
              </a:spcBef>
              <a:spcAft>
                <a:spcPts val="600"/>
              </a:spcAft>
            </a:pPr>
            <a:r>
              <a:rPr lang="en-US" sz="3200" b="1" dirty="0">
                <a:latin typeface="Arial Rounded MT Bold" panose="020F0704030504030204" pitchFamily="34" charset="0"/>
                <a:ea typeface="Times New Roman" panose="02020603050405020304" pitchFamily="18" charset="0"/>
              </a:rPr>
              <a:t>Sponsors and Parents:	</a:t>
            </a:r>
          </a:p>
          <a:p>
            <a:pPr marL="1371600" marR="0" indent="-1368425">
              <a:lnSpc>
                <a:spcPct val="107000"/>
              </a:lnSpc>
              <a:spcBef>
                <a:spcPts val="0"/>
              </a:spcBef>
              <a:spcAft>
                <a:spcPts val="600"/>
              </a:spcAft>
            </a:pPr>
            <a:r>
              <a:rPr lang="en-US" sz="3200" b="1" dirty="0">
                <a:latin typeface="Arial Rounded MT Bold" panose="020F0704030504030204" pitchFamily="34" charset="0"/>
                <a:ea typeface="Times New Roman" panose="02020603050405020304" pitchFamily="18" charset="0"/>
              </a:rPr>
              <a:t>	We present </a:t>
            </a:r>
            <a:r>
              <a:rPr lang="en-US" sz="3200" b="1" i="1" dirty="0">
                <a:latin typeface="Arial Rounded MT Bold" panose="020F0704030504030204" pitchFamily="34" charset="0"/>
                <a:ea typeface="Times New Roman" panose="02020603050405020304" pitchFamily="18" charset="0"/>
              </a:rPr>
              <a:t>Asher Reign Musser </a:t>
            </a:r>
            <a:r>
              <a:rPr lang="en-US" sz="3200" b="1" dirty="0">
                <a:latin typeface="Arial Rounded MT Bold" panose="020F0704030504030204" pitchFamily="34" charset="0"/>
                <a:ea typeface="Times New Roman" panose="02020603050405020304" pitchFamily="18" charset="0"/>
              </a:rPr>
              <a:t>to receive the Sacrament of Holy Baptism.</a:t>
            </a:r>
            <a:endParaRPr lang="en-US" sz="3200" dirty="0">
              <a:effectLst/>
              <a:latin typeface="Arial Rounded MT Bold" panose="020F07040305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5CCDE9E-605B-48AD-9F95-E00E9895F38D}"/>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31999156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7036" y="1746943"/>
            <a:ext cx="8109239" cy="294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effectLst/>
                <a:latin typeface="Arial Rounded MT Bold" panose="020F0704030504030204" pitchFamily="34" charset="0"/>
                <a:ea typeface="Calibri" panose="020F0502020204030204" pitchFamily="34" charset="0"/>
              </a:rPr>
              <a:t>The love of God abound in you; the grace of our Savior Jesus Christ fill your hearts; and the life of the Spirit bless you </a:t>
            </a:r>
            <a:r>
              <a:rPr lang="en-US" sz="3200" dirty="0">
                <a:solidFill>
                  <a:srgbClr val="C00000"/>
                </a:solidFill>
                <a:latin typeface="Arial Rounded MT Bold" panose="020F0704030504030204" pitchFamily="34" charset="0"/>
                <a:ea typeface="Calibri" panose="020F0502020204030204" pitchFamily="34" charset="0"/>
              </a:rPr>
              <a:t>☩ </a:t>
            </a:r>
            <a:r>
              <a:rPr lang="en-US" sz="3200" dirty="0">
                <a:solidFill>
                  <a:srgbClr val="000000"/>
                </a:solidFill>
                <a:effectLst/>
                <a:latin typeface="Arial Rounded MT Bold" panose="020F0704030504030204" pitchFamily="34" charset="0"/>
                <a:ea typeface="Calibri" panose="020F0502020204030204" pitchFamily="34" charset="0"/>
              </a:rPr>
              <a:t>and give you peace.</a:t>
            </a:r>
            <a:r>
              <a:rPr lang="en-US" sz="3200" dirty="0">
                <a:solidFill>
                  <a:srgbClr val="C00000"/>
                </a:solidFill>
                <a:latin typeface="Arial Rounded MT Bold" panose="020F0704030504030204" pitchFamily="34" charset="0"/>
                <a:ea typeface="Calibri" panose="020F0502020204030204" pitchFamily="34" charset="0"/>
              </a:rPr>
              <a:t> </a:t>
            </a:r>
          </a:p>
          <a:p>
            <a:pPr marL="803275" marR="0" indent="-803275">
              <a:lnSpc>
                <a:spcPct val="95000"/>
              </a:lnSpc>
              <a:spcBef>
                <a:spcPts val="0"/>
              </a:spcBef>
              <a:spcAft>
                <a:spcPts val="0"/>
              </a:spcAft>
            </a:pPr>
            <a:endParaRPr lang="en-US" sz="3200" b="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5529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
            <a:ext cx="9143999" cy="706582"/>
          </a:xfrm>
        </p:spPr>
        <p:txBody>
          <a:bodyPr/>
          <a:lstStyle/>
          <a:p>
            <a:pPr marL="571500" indent="-571500" algn="ctr">
              <a:buFont typeface="Symbol" panose="05050102010706020507" pitchFamily="18" charset="2"/>
              <a:buChar char=""/>
            </a:pPr>
            <a:r>
              <a:rPr lang="en-US" dirty="0"/>
              <a:t>Sending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0" y="2631543"/>
            <a:ext cx="4797776" cy="1900457"/>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“God of Grace and God of Glory”</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415</a:t>
            </a:r>
          </a:p>
        </p:txBody>
      </p:sp>
      <p:pic>
        <p:nvPicPr>
          <p:cNvPr id="3" name="Picture 2">
            <a:extLst>
              <a:ext uri="{FF2B5EF4-FFF2-40B4-BE49-F238E27FC236}">
                <a16:creationId xmlns:a16="http://schemas.microsoft.com/office/drawing/2014/main" id="{D2A5C41E-C4C0-10BD-9420-5F4E4515E3FC}"/>
              </a:ext>
            </a:extLst>
          </p:cNvPr>
          <p:cNvPicPr>
            <a:picLocks noChangeAspect="1"/>
          </p:cNvPicPr>
          <p:nvPr/>
        </p:nvPicPr>
        <p:blipFill>
          <a:blip r:embed="rId3"/>
          <a:stretch>
            <a:fillRect/>
          </a:stretch>
        </p:blipFill>
        <p:spPr>
          <a:xfrm>
            <a:off x="5117808" y="1080301"/>
            <a:ext cx="3804234" cy="4925995"/>
          </a:xfrm>
          <a:prstGeom prst="rect">
            <a:avLst/>
          </a:prstGeom>
          <a:ln>
            <a:noFill/>
          </a:ln>
          <a:effectLst>
            <a:softEdge rad="112500"/>
          </a:effectLst>
        </p:spPr>
      </p:pic>
    </p:spTree>
    <p:extLst>
      <p:ext uri="{BB962C8B-B14F-4D97-AF65-F5344CB8AC3E}">
        <p14:creationId xmlns:p14="http://schemas.microsoft.com/office/powerpoint/2010/main" val="5580071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4" y="59310"/>
            <a:ext cx="9028546" cy="1154162"/>
          </a:xfrm>
          <a:prstGeom prst="rect">
            <a:avLst/>
          </a:prstGeom>
        </p:spPr>
        <p:txBody>
          <a:bodyPr wrap="square">
            <a:spAutoFit/>
          </a:bodyPr>
          <a:lstStyle/>
          <a:p>
            <a:pPr marL="342900" marR="0" lvl="0" indent="-342900" algn="ctr"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“God of Grace and God of Glory” </a:t>
            </a:r>
          </a:p>
          <a:p>
            <a:pPr marR="0" lvl="0" algn="ctr" defTabSz="685800" rtl="0" eaLnBrk="0" fontAlgn="base" latinLnBrk="0" hangingPunct="0">
              <a:lnSpc>
                <a:spcPct val="100000"/>
              </a:lnSpc>
              <a:spcBef>
                <a:spcPts val="0"/>
              </a:spcBef>
              <a:spcAft>
                <a:spcPts val="600"/>
              </a:spcAft>
              <a:buClrTx/>
              <a:buSzTx/>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LBW 415</a:t>
            </a:r>
          </a:p>
        </p:txBody>
      </p:sp>
      <p:sp>
        <p:nvSpPr>
          <p:cNvPr id="6" name="TextBox 5">
            <a:extLst>
              <a:ext uri="{FF2B5EF4-FFF2-40B4-BE49-F238E27FC236}">
                <a16:creationId xmlns:a16="http://schemas.microsoft.com/office/drawing/2014/main" id="{97D0FA80-B56D-C4F0-ABDF-418DDE3769E1}"/>
              </a:ext>
            </a:extLst>
          </p:cNvPr>
          <p:cNvSpPr txBox="1"/>
          <p:nvPr/>
        </p:nvSpPr>
        <p:spPr>
          <a:xfrm>
            <a:off x="115453" y="1390649"/>
            <a:ext cx="8257021"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God of grace and God of glory,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on your people pour your </a:t>
            </a:r>
            <a:r>
              <a:rPr lang="en-US" sz="3600" dirty="0" err="1">
                <a:effectLst/>
                <a:latin typeface="Arial Rounded MT Bold" panose="020F0704030504030204" pitchFamily="34" charset="0"/>
                <a:ea typeface="MS Mincho" panose="02020609040205080304" pitchFamily="49" charset="-128"/>
              </a:rPr>
              <a:t>pow’r</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crown your ancient church’s story;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bring its bud to glorious </a:t>
            </a:r>
            <a:r>
              <a:rPr lang="en-US" sz="3600" dirty="0" err="1">
                <a:effectLst/>
                <a:latin typeface="Arial Rounded MT Bold" panose="020F0704030504030204" pitchFamily="34" charset="0"/>
                <a:ea typeface="MS Mincho" panose="02020609040205080304" pitchFamily="49" charset="-128"/>
              </a:rPr>
              <a:t>flow’r</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Grant us wisdom,                                          grant us courage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for the facing of this hour,</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for the facing of this hour.</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790055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D3B4D-DE0A-FCDC-0F58-BD9D7AC116B1}"/>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FB0E1AA9-343F-0CBB-8295-6E65159CEEC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E3BBB0D2-E847-7173-4BD1-0D196904F8D7}"/>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35B7D934-7846-332C-0711-704A3DCC3D1A}"/>
              </a:ext>
            </a:extLst>
          </p:cNvPr>
          <p:cNvSpPr/>
          <p:nvPr/>
        </p:nvSpPr>
        <p:spPr>
          <a:xfrm>
            <a:off x="115454" y="59310"/>
            <a:ext cx="9028546" cy="1154162"/>
          </a:xfrm>
          <a:prstGeom prst="rect">
            <a:avLst/>
          </a:prstGeom>
        </p:spPr>
        <p:txBody>
          <a:bodyPr wrap="square">
            <a:spAutoFit/>
          </a:bodyPr>
          <a:lstStyle/>
          <a:p>
            <a:pPr marL="342900" marR="0" lvl="0" indent="-342900" algn="ctr"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“God of Grace and God of Glory” </a:t>
            </a:r>
          </a:p>
          <a:p>
            <a:pPr marR="0" lvl="0" algn="ctr" defTabSz="685800" rtl="0" eaLnBrk="0" fontAlgn="base" latinLnBrk="0" hangingPunct="0">
              <a:lnSpc>
                <a:spcPct val="100000"/>
              </a:lnSpc>
              <a:spcBef>
                <a:spcPts val="0"/>
              </a:spcBef>
              <a:spcAft>
                <a:spcPts val="600"/>
              </a:spcAft>
              <a:buClrTx/>
              <a:buSzTx/>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LBW 415</a:t>
            </a:r>
          </a:p>
        </p:txBody>
      </p:sp>
      <p:sp>
        <p:nvSpPr>
          <p:cNvPr id="6" name="TextBox 5">
            <a:extLst>
              <a:ext uri="{FF2B5EF4-FFF2-40B4-BE49-F238E27FC236}">
                <a16:creationId xmlns:a16="http://schemas.microsoft.com/office/drawing/2014/main" id="{7A3A7E70-F369-697F-9B5A-C8A077DBB294}"/>
              </a:ext>
            </a:extLst>
          </p:cNvPr>
          <p:cNvSpPr txBox="1"/>
          <p:nvPr/>
        </p:nvSpPr>
        <p:spPr>
          <a:xfrm>
            <a:off x="191653" y="1028699"/>
            <a:ext cx="8257021" cy="5632311"/>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Lo! The hosts of evil round us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scorn the Christ, assail his ways!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From the fears                                                         that long have bound us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free our hearts to                                                   faith and praise.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Grant us wisdom,                                                                           grant us courage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for the living of these days,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for the living of these days,</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450223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3664A-C0B1-239D-D39D-1A4466FAA7BC}"/>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8D734E71-3D5F-A172-EE50-A3E2C8C1DD8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3D7E2DAF-0184-A26A-9839-D9478FCDF1B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265CB039-EE5D-0F3D-3736-979636E46090}"/>
              </a:ext>
            </a:extLst>
          </p:cNvPr>
          <p:cNvSpPr/>
          <p:nvPr/>
        </p:nvSpPr>
        <p:spPr>
          <a:xfrm>
            <a:off x="115454" y="59310"/>
            <a:ext cx="9028546" cy="1154162"/>
          </a:xfrm>
          <a:prstGeom prst="rect">
            <a:avLst/>
          </a:prstGeom>
        </p:spPr>
        <p:txBody>
          <a:bodyPr wrap="square">
            <a:spAutoFit/>
          </a:bodyPr>
          <a:lstStyle/>
          <a:p>
            <a:pPr marL="342900" marR="0" lvl="0" indent="-342900" algn="ctr"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“God of Grace and God of Glory” </a:t>
            </a:r>
          </a:p>
          <a:p>
            <a:pPr marR="0" lvl="0" algn="ctr" defTabSz="685800" rtl="0" eaLnBrk="0" fontAlgn="base" latinLnBrk="0" hangingPunct="0">
              <a:lnSpc>
                <a:spcPct val="100000"/>
              </a:lnSpc>
              <a:spcBef>
                <a:spcPts val="0"/>
              </a:spcBef>
              <a:spcAft>
                <a:spcPts val="600"/>
              </a:spcAft>
              <a:buClrTx/>
              <a:buSzTx/>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LBW 415</a:t>
            </a:r>
          </a:p>
        </p:txBody>
      </p:sp>
      <p:sp>
        <p:nvSpPr>
          <p:cNvPr id="6" name="TextBox 5">
            <a:extLst>
              <a:ext uri="{FF2B5EF4-FFF2-40B4-BE49-F238E27FC236}">
                <a16:creationId xmlns:a16="http://schemas.microsoft.com/office/drawing/2014/main" id="{ECF4BB4F-AFEF-6EC2-139F-F2635F120B34}"/>
              </a:ext>
            </a:extLst>
          </p:cNvPr>
          <p:cNvSpPr txBox="1"/>
          <p:nvPr/>
        </p:nvSpPr>
        <p:spPr>
          <a:xfrm>
            <a:off x="115453" y="1390649"/>
            <a:ext cx="8561822" cy="5078313"/>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Cure your children’s                                warring madness;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bend our pride to your control;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shame our wanton,                                        selfish gladness,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rich in things and poor in soul.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Grant us wisdom, grant us courage,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lest we miss your kingdom’s goal,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let we miss your kingdom’s goal.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477567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19871-103E-D16B-22E6-F334A4CFE000}"/>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1AF08C72-811C-A982-8FB8-C83BFDE9A1B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E9DCA3AB-6E36-B69D-7AAD-50AD2D3EFE7E}"/>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002A67CD-BBE7-6CF6-E0EB-A6052DAD588E}"/>
              </a:ext>
            </a:extLst>
          </p:cNvPr>
          <p:cNvSpPr/>
          <p:nvPr/>
        </p:nvSpPr>
        <p:spPr>
          <a:xfrm>
            <a:off x="115454" y="59310"/>
            <a:ext cx="9028546" cy="1154162"/>
          </a:xfrm>
          <a:prstGeom prst="rect">
            <a:avLst/>
          </a:prstGeom>
        </p:spPr>
        <p:txBody>
          <a:bodyPr wrap="square">
            <a:spAutoFit/>
          </a:bodyPr>
          <a:lstStyle/>
          <a:p>
            <a:pPr marL="342900" marR="0" lvl="0" indent="-342900" algn="ctr"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“God of Grace and God of Glory” </a:t>
            </a:r>
          </a:p>
          <a:p>
            <a:pPr marR="0" lvl="0" algn="ctr" defTabSz="685800" rtl="0" eaLnBrk="0" fontAlgn="base" latinLnBrk="0" hangingPunct="0">
              <a:lnSpc>
                <a:spcPct val="100000"/>
              </a:lnSpc>
              <a:spcBef>
                <a:spcPts val="0"/>
              </a:spcBef>
              <a:spcAft>
                <a:spcPts val="600"/>
              </a:spcAft>
              <a:buClrTx/>
              <a:buSzTx/>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LBW 415</a:t>
            </a:r>
          </a:p>
        </p:txBody>
      </p:sp>
      <p:sp>
        <p:nvSpPr>
          <p:cNvPr id="6" name="TextBox 5">
            <a:extLst>
              <a:ext uri="{FF2B5EF4-FFF2-40B4-BE49-F238E27FC236}">
                <a16:creationId xmlns:a16="http://schemas.microsoft.com/office/drawing/2014/main" id="{61B4F79B-60C5-F76C-202B-C588B74B3DF3}"/>
              </a:ext>
            </a:extLst>
          </p:cNvPr>
          <p:cNvSpPr txBox="1"/>
          <p:nvPr/>
        </p:nvSpPr>
        <p:spPr>
          <a:xfrm>
            <a:off x="115453" y="1390649"/>
            <a:ext cx="8257021" cy="10618291"/>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Cure your children’s warring madness;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bend our pride to your control;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shame our wanton, selfish gladness,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rich in things and poor in soul.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Grant us wisdom, grant us courage,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lest we miss your kingdom’s goal,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let we miss your kingdom’s goal.</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4	Save us from weak resignation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to the evils we deplore;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let the gift of your salvation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be our glory evermore.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Grant us wisdom, grant us courage,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serving you whom we adore,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serving you whom we adore.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1547298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3316010"/>
            <a:ext cx="8507003" cy="2178481"/>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endParaRPr lang="en-US" sz="3600" dirty="0">
              <a:solidFill>
                <a:srgbClr val="000000"/>
              </a:solidFill>
              <a:latin typeface="Arial Rounded MT Bold" panose="020F0704030504030204" pitchFamily="34" charset="0"/>
              <a:ea typeface="Calibri" panose="020F0502020204030204" pitchFamily="34" charset="0"/>
            </a:endParaRP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Pam Sherman</a:t>
            </a:r>
          </a:p>
        </p:txBody>
      </p:sp>
      <p:sp>
        <p:nvSpPr>
          <p:cNvPr id="8" name="Rectangle 7">
            <a:extLst>
              <a:ext uri="{FF2B5EF4-FFF2-40B4-BE49-F238E27FC236}">
                <a16:creationId xmlns:a16="http://schemas.microsoft.com/office/drawing/2014/main" id="{586513A4-E57B-48A7-AEDA-DD3E2B975B8C}"/>
              </a:ext>
            </a:extLst>
          </p:cNvPr>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EEBA6-4C25-57D1-9A7E-69A35D843A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5E0317-2DDF-C759-8BAE-8C3207920646}"/>
              </a:ext>
            </a:extLst>
          </p:cNvPr>
          <p:cNvSpPr/>
          <p:nvPr/>
        </p:nvSpPr>
        <p:spPr>
          <a:xfrm>
            <a:off x="481691" y="1599225"/>
            <a:ext cx="8104418" cy="3815916"/>
          </a:xfrm>
          <a:prstGeom prst="rect">
            <a:avLst/>
          </a:prstGeom>
        </p:spPr>
        <p:txBody>
          <a:bodyPr wrap="square">
            <a:spAutoFit/>
          </a:bodyPr>
          <a:lstStyle/>
          <a:p>
            <a:pPr marL="690563" marR="0" indent="-687388" algn="ctr">
              <a:lnSpc>
                <a:spcPct val="107000"/>
              </a:lnSpc>
              <a:spcBef>
                <a:spcPts val="0"/>
              </a:spcBef>
              <a:spcAft>
                <a:spcPts val="600"/>
              </a:spcAft>
            </a:pPr>
            <a:r>
              <a:rPr lang="en-US" sz="3200" i="1" dirty="0">
                <a:solidFill>
                  <a:srgbClr val="CC0000"/>
                </a:solidFill>
                <a:latin typeface="Arial Rounded MT Bold" panose="020F0704030504030204" pitchFamily="34" charset="0"/>
                <a:ea typeface="Times New Roman" panose="02020603050405020304" pitchFamily="18" charset="0"/>
              </a:rPr>
              <a:t>The minister addresses the sponsors and parents.</a:t>
            </a:r>
            <a:endParaRPr lang="en-US" sz="3200" dirty="0">
              <a:latin typeface="Arial Rounded MT Bold" panose="020F0704030504030204" pitchFamily="34" charset="0"/>
              <a:ea typeface="Calibri" panose="020F0502020204030204" pitchFamily="34" charset="0"/>
            </a:endParaRPr>
          </a:p>
          <a:p>
            <a:pPr marL="509588" marR="0" indent="-5095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Trevor and Alexis, do you desire to have your son, Asher baptized into Christ Jesus?  If so, say we do.</a:t>
            </a:r>
          </a:p>
          <a:p>
            <a:pPr marL="509588" marR="0" indent="-50958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509588" marR="0" indent="-509588">
              <a:lnSpc>
                <a:spcPct val="107000"/>
              </a:lnSpc>
              <a:spcBef>
                <a:spcPts val="0"/>
              </a:spcBef>
              <a:spcAft>
                <a:spcPts val="0"/>
              </a:spcAft>
            </a:pPr>
            <a:r>
              <a:rPr lang="en-US" sz="3200" b="1" dirty="0">
                <a:latin typeface="Arial Rounded MT Bold" panose="020F0704030504030204" pitchFamily="34" charset="0"/>
                <a:ea typeface="Times New Roman" panose="02020603050405020304" pitchFamily="18" charset="0"/>
              </a:rPr>
              <a:t>Sponsors and Parents reply:	We do.</a:t>
            </a:r>
            <a:endParaRPr lang="en-US" sz="3200" dirty="0">
              <a:latin typeface="Arial Rounded MT Bold" panose="020F07040305040302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A95177FD-A311-2FAD-2568-928476B33AB8}"/>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2296642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A3DB7-AE2B-349F-E28B-46ECDC36DC2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437CC3B-C124-43DA-406B-17C3AFAF33F4}"/>
              </a:ext>
            </a:extLst>
          </p:cNvPr>
          <p:cNvSpPr/>
          <p:nvPr/>
        </p:nvSpPr>
        <p:spPr>
          <a:xfrm>
            <a:off x="106328" y="1127884"/>
            <a:ext cx="8943404" cy="5319790"/>
          </a:xfrm>
          <a:prstGeom prst="rect">
            <a:avLst/>
          </a:prstGeom>
        </p:spPr>
        <p:txBody>
          <a:bodyPr wrap="square">
            <a:spAutoFit/>
          </a:bodyPr>
          <a:lstStyle/>
          <a:p>
            <a:pPr marL="509588" marR="0" indent="-50958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P:	As you come to receive the gift of baptism, you are entrusted with responsibilities:  to live with your child among God's faithful people, bring him to the word of God and the Holy Supper, teach him the Lord's Prayer, the Creed, and the Ten Commandments, place in his hands the holy scriptures, and nurture him in faith and prayer, so Asher may learn to trust God, </a:t>
            </a:r>
          </a:p>
        </p:txBody>
      </p:sp>
      <p:sp>
        <p:nvSpPr>
          <p:cNvPr id="4" name="Rectangle 3">
            <a:extLst>
              <a:ext uri="{FF2B5EF4-FFF2-40B4-BE49-F238E27FC236}">
                <a16:creationId xmlns:a16="http://schemas.microsoft.com/office/drawing/2014/main" id="{1E7D2932-D7C5-406E-AD93-B9C9F0E1E4EA}"/>
              </a:ext>
            </a:extLst>
          </p:cNvPr>
          <p:cNvSpPr/>
          <p:nvPr/>
        </p:nvSpPr>
        <p:spPr>
          <a:xfrm>
            <a:off x="106327" y="118086"/>
            <a:ext cx="9037673" cy="646331"/>
          </a:xfrm>
          <a:prstGeom prst="rect">
            <a:avLst/>
          </a:prstGeom>
        </p:spPr>
        <p:txBody>
          <a:bodyPr wrap="square">
            <a:spAutoFit/>
          </a:bodyPr>
          <a:lstStyle/>
          <a:p>
            <a:pPr marL="342900" lvl="0" indent="-342900">
              <a:spcBef>
                <a:spcPts val="0"/>
              </a:spcBef>
              <a:spcAft>
                <a:spcPts val="0"/>
              </a:spcAft>
              <a:buFont typeface="Symbol" panose="05050102010706020507" pitchFamily="18" charset="2"/>
              <a:buChar char=""/>
            </a:pPr>
            <a:r>
              <a:rPr lang="en-US" sz="3600" b="1" dirty="0">
                <a:solidFill>
                  <a:prstClr val="black"/>
                </a:solidFill>
                <a:latin typeface="Arial Rounded MT Bold" panose="020F0704030504030204" pitchFamily="34" charset="0"/>
                <a:ea typeface="Times New Roman" panose="02020603050405020304" pitchFamily="18" charset="0"/>
              </a:rPr>
              <a:t>HOLY BAPTISM</a:t>
            </a:r>
          </a:p>
        </p:txBody>
      </p:sp>
    </p:spTree>
    <p:extLst>
      <p:ext uri="{BB962C8B-B14F-4D97-AF65-F5344CB8AC3E}">
        <p14:creationId xmlns:p14="http://schemas.microsoft.com/office/powerpoint/2010/main" val="37827437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10556</TotalTime>
  <Words>4814</Words>
  <Application>Microsoft Office PowerPoint</Application>
  <PresentationFormat>On-screen Show (4:3)</PresentationFormat>
  <Paragraphs>397</Paragraphs>
  <Slides>76</Slides>
  <Notes>47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Arial Rounded MT Bold</vt:lpstr>
      <vt:lpstr>Calibri</vt:lpstr>
      <vt:lpstr>Calibri Light</vt:lpstr>
      <vt:lpstr>Symbol</vt:lpstr>
      <vt:lpstr>Times New Roman</vt:lpstr>
      <vt:lpstr>Office Theme</vt:lpstr>
      <vt:lpstr>June 29,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113</cp:revision>
  <dcterms:created xsi:type="dcterms:W3CDTF">2016-05-14T21:20:37Z</dcterms:created>
  <dcterms:modified xsi:type="dcterms:W3CDTF">2025-06-28T12:53:52Z</dcterms:modified>
</cp:coreProperties>
</file>