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72" r:id="rId25"/>
    <p:sldId id="399" r:id="rId26"/>
    <p:sldId id="562" r:id="rId27"/>
    <p:sldId id="568" r:id="rId28"/>
    <p:sldId id="381" r:id="rId29"/>
    <p:sldId id="550" r:id="rId30"/>
    <p:sldId id="573" r:id="rId31"/>
    <p:sldId id="571" r:id="rId32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816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7B25-54C5-648D-6A45-DC041B03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0C89D-0069-90CB-D477-DB5802890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A5965-D157-C019-10C1-CF140C48B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A01D-CF84-5750-E7FE-687EAAF3B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2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8/2/2025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August 3,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72AE5F-455A-B172-D6FB-A123A2BD2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647" y="2232955"/>
            <a:ext cx="5554631" cy="3641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FF831E-2337-E147-3C88-05C20B438A14}"/>
              </a:ext>
            </a:extLst>
          </p:cNvPr>
          <p:cNvSpPr txBox="1"/>
          <p:nvPr/>
        </p:nvSpPr>
        <p:spPr>
          <a:xfrm>
            <a:off x="3412647" y="5874374"/>
            <a:ext cx="5483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Heavenly Throne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August 20, 2025 ???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August 14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August 26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6" y="2849701"/>
            <a:ext cx="73827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 Luncheon in August due to the Great Darke County Fair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Have a great summer!  Back in class after Rally Day!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July 3,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 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2" y="1083060"/>
            <a:ext cx="8640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 Discussion Group Tonight!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Sunday, August 10 @ 6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Season 2, Episode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61" y="3581400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September 17,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29000"/>
            <a:ext cx="79248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Go on a picnic.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Limit your salt intake.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Be sure to say I Love You.</a:t>
            </a:r>
          </a:p>
          <a:p>
            <a:pPr marL="1885950" indent="-1885950" defTabSz="1885950">
              <a:tabLst>
                <a:tab pos="3314700" algn="l"/>
              </a:tabLst>
            </a:pPr>
            <a:endParaRPr lang="en-US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77AE-3861-A765-394A-EACCB008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6A66A6E-3BD6-6562-79EE-0AAEC700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SAVE THE DATE!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057ECA-012D-5580-51D0-D14C8914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10646"/>
              </p:ext>
            </p:extLst>
          </p:nvPr>
        </p:nvGraphicFramePr>
        <p:xfrm>
          <a:off x="66675" y="1429067"/>
          <a:ext cx="8724900" cy="4304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572690481"/>
                    </a:ext>
                  </a:extLst>
                </a:gridCol>
                <a:gridCol w="6667500">
                  <a:extLst>
                    <a:ext uri="{9D8B030D-6E8A-4147-A177-3AD203B41FA5}">
                      <a16:colId xmlns:a16="http://schemas.microsoft.com/office/drawing/2014/main" val="618043955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Aug 21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Lutheran Day at The Fair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82406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Rally Day!!!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843495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Sept 7 @ 10:30 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Worship and Picnic at Chenowith Trails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722821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4 @ 1 pm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Hand out Fall Festival Flyers door to door in Pitsburg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2692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19 @ 5 pm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Trinity/Pitsburg COB Fall Festival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09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August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August 19</a:t>
            </a:r>
            <a:r>
              <a:rPr lang="en-US" sz="36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20332</TotalTime>
  <Words>1044</Words>
  <Application>Microsoft Office PowerPoint</Application>
  <PresentationFormat>On-screen Show (4:3)</PresentationFormat>
  <Paragraphs>196</Paragraphs>
  <Slides>31</Slides>
  <Notes>27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375</cp:revision>
  <cp:lastPrinted>2025-02-08T21:29:34Z</cp:lastPrinted>
  <dcterms:created xsi:type="dcterms:W3CDTF">2020-11-15T00:46:00Z</dcterms:created>
  <dcterms:modified xsi:type="dcterms:W3CDTF">2025-08-03T01:32:48Z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