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67"/>
  </p:notesMasterIdLst>
  <p:sldIdLst>
    <p:sldId id="258" r:id="rId2"/>
    <p:sldId id="260" r:id="rId3"/>
    <p:sldId id="1415" r:id="rId4"/>
    <p:sldId id="1416" r:id="rId5"/>
    <p:sldId id="268" r:id="rId6"/>
    <p:sldId id="269" r:id="rId7"/>
    <p:sldId id="1417" r:id="rId8"/>
    <p:sldId id="267" r:id="rId9"/>
    <p:sldId id="1018" r:id="rId10"/>
    <p:sldId id="2084" r:id="rId11"/>
    <p:sldId id="2085" r:id="rId12"/>
    <p:sldId id="2086" r:id="rId13"/>
    <p:sldId id="270" r:id="rId14"/>
    <p:sldId id="277" r:id="rId15"/>
    <p:sldId id="1536" r:id="rId16"/>
    <p:sldId id="278" r:id="rId17"/>
    <p:sldId id="1498" r:id="rId18"/>
    <p:sldId id="2087" r:id="rId19"/>
    <p:sldId id="2088" r:id="rId20"/>
    <p:sldId id="2089" r:id="rId21"/>
    <p:sldId id="2090" r:id="rId22"/>
    <p:sldId id="2091" r:id="rId23"/>
    <p:sldId id="2092" r:id="rId24"/>
    <p:sldId id="2093" r:id="rId25"/>
    <p:sldId id="2094" r:id="rId26"/>
    <p:sldId id="2095" r:id="rId27"/>
    <p:sldId id="2096" r:id="rId28"/>
    <p:sldId id="995" r:id="rId29"/>
    <p:sldId id="2004" r:id="rId30"/>
    <p:sldId id="2102" r:id="rId31"/>
    <p:sldId id="2103" r:id="rId32"/>
    <p:sldId id="2104" r:id="rId33"/>
    <p:sldId id="2105" r:id="rId34"/>
    <p:sldId id="2106" r:id="rId35"/>
    <p:sldId id="2107" r:id="rId36"/>
    <p:sldId id="2108" r:id="rId37"/>
    <p:sldId id="2109" r:id="rId38"/>
    <p:sldId id="1907" r:id="rId39"/>
    <p:sldId id="1908" r:id="rId40"/>
    <p:sldId id="2097" r:id="rId41"/>
    <p:sldId id="424" r:id="rId42"/>
    <p:sldId id="425" r:id="rId43"/>
    <p:sldId id="426" r:id="rId44"/>
    <p:sldId id="427" r:id="rId45"/>
    <p:sldId id="428" r:id="rId46"/>
    <p:sldId id="429" r:id="rId47"/>
    <p:sldId id="1448" r:id="rId48"/>
    <p:sldId id="310" r:id="rId49"/>
    <p:sldId id="1424" r:id="rId50"/>
    <p:sldId id="1425" r:id="rId51"/>
    <p:sldId id="1776" r:id="rId52"/>
    <p:sldId id="1777" r:id="rId53"/>
    <p:sldId id="1014" r:id="rId54"/>
    <p:sldId id="1291" r:id="rId55"/>
    <p:sldId id="316" r:id="rId56"/>
    <p:sldId id="317" r:id="rId57"/>
    <p:sldId id="1839" r:id="rId58"/>
    <p:sldId id="485" r:id="rId59"/>
    <p:sldId id="1017" r:id="rId60"/>
    <p:sldId id="297" r:id="rId61"/>
    <p:sldId id="2098" r:id="rId62"/>
    <p:sldId id="2099" r:id="rId63"/>
    <p:sldId id="2100" r:id="rId64"/>
    <p:sldId id="2101" r:id="rId65"/>
    <p:sldId id="330" r:id="rId6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0" autoAdjust="0"/>
    <p:restoredTop sz="94660"/>
  </p:normalViewPr>
  <p:slideViewPr>
    <p:cSldViewPr snapToGrid="0" snapToObjects="1" showGuides="1">
      <p:cViewPr varScale="1">
        <p:scale>
          <a:sx n="101" d="100"/>
          <a:sy n="101" d="100"/>
        </p:scale>
        <p:origin x="1554" y="108"/>
      </p:cViewPr>
      <p:guideLst>
        <p:guide orient="horz" pos="2232"/>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3/22/2025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108DF-2B26-7FEE-6445-3366F53F03F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ED9838D-FD3A-6DF9-B63E-7EE385D523B7}"/>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600E1A8-B30F-7B6E-ED54-82EA61CAB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27ED66C-92FE-9E94-D585-91969C375E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10</a:t>
            </a:fld>
            <a:endParaRPr lang="en-US" altLang="en-US"/>
          </a:p>
        </p:txBody>
      </p:sp>
    </p:spTree>
    <p:extLst>
      <p:ext uri="{BB962C8B-B14F-4D97-AF65-F5344CB8AC3E}">
        <p14:creationId xmlns:p14="http://schemas.microsoft.com/office/powerpoint/2010/main" val="372895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DA51A-9463-0319-70FA-58BC161FBDA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17CAF41-4971-4F66-0CCB-D6D43025CE0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61CF31C-1B4C-FA5B-F03E-63404860B1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149D075-A665-08C5-645A-B8EF45D3ED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11</a:t>
            </a:fld>
            <a:endParaRPr lang="en-US" altLang="en-US"/>
          </a:p>
        </p:txBody>
      </p:sp>
    </p:spTree>
    <p:extLst>
      <p:ext uri="{BB962C8B-B14F-4D97-AF65-F5344CB8AC3E}">
        <p14:creationId xmlns:p14="http://schemas.microsoft.com/office/powerpoint/2010/main" val="69508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F274A-F5FB-A635-5CCC-1BF05ED7CD9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D1C2BD7-C6DD-7F31-CA71-67CAE088844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5C2DBA8-B15C-0697-2844-393D521C3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F4E5604-D8BB-055E-159E-4C12B16DF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extLst>
      <p:ext uri="{BB962C8B-B14F-4D97-AF65-F5344CB8AC3E}">
        <p14:creationId xmlns:p14="http://schemas.microsoft.com/office/powerpoint/2010/main" val="3609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15</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328D-2699-EEEF-7794-BA5B217B9F4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20EE187-DD1B-E30E-2583-5DED6DEE9C0C}"/>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ED0E5FA-2A8A-FBD6-0A8D-04FA16538A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D55DEE75-E727-BAF6-8091-258E2013A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extLst>
      <p:ext uri="{BB962C8B-B14F-4D97-AF65-F5344CB8AC3E}">
        <p14:creationId xmlns:p14="http://schemas.microsoft.com/office/powerpoint/2010/main" val="169489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3FD28-E6B4-7E13-D089-9CAA28DC682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2CD09A2-9738-E1EF-6E4F-E898918DC51A}"/>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07EA7E2-E80C-71E4-91A8-406D8D253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45668C9-F852-3FDC-BF5C-1DCDA1B914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extLst>
      <p:ext uri="{BB962C8B-B14F-4D97-AF65-F5344CB8AC3E}">
        <p14:creationId xmlns:p14="http://schemas.microsoft.com/office/powerpoint/2010/main" val="46315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81C4-B9E1-5B85-C89F-7F8F84FA76C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CEC25EC-2900-758C-7095-AE21068225B3}"/>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0D19BCF-2245-27D5-0B0B-8E0FA13F9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58C49AB-3ACD-6A2F-46CB-569F43109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extLst>
      <p:ext uri="{BB962C8B-B14F-4D97-AF65-F5344CB8AC3E}">
        <p14:creationId xmlns:p14="http://schemas.microsoft.com/office/powerpoint/2010/main" val="186964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DD3B1-2D2E-67E1-3253-E8C12F21DCE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80CB7CD-3AF0-1CBB-2910-17037EACF05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A3F1968-9B78-372C-7C00-34064CA5EF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FE37893-5011-FB5C-BB5F-C5B5D11187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extLst>
      <p:ext uri="{BB962C8B-B14F-4D97-AF65-F5344CB8AC3E}">
        <p14:creationId xmlns:p14="http://schemas.microsoft.com/office/powerpoint/2010/main" val="240939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DDA6D-1FC8-475F-F429-99B48917247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A518614-5645-E4C6-201B-60F67E1617F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BAA974A-D662-0B48-7EE3-4DC398E107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0302D69-2153-8399-6829-DA1B47EF39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extLst>
      <p:ext uri="{BB962C8B-B14F-4D97-AF65-F5344CB8AC3E}">
        <p14:creationId xmlns:p14="http://schemas.microsoft.com/office/powerpoint/2010/main" val="2544900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23912-4248-8BC6-761E-36917735BAA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B5793DE-E8DC-EDA1-D135-91253A48442C}"/>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39E6811-29FB-9AAD-C9F1-4F32F9A5D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498C0F41-7B01-EADF-1F57-EB392DC9C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extLst>
      <p:ext uri="{BB962C8B-B14F-4D97-AF65-F5344CB8AC3E}">
        <p14:creationId xmlns:p14="http://schemas.microsoft.com/office/powerpoint/2010/main" val="401762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80283-42FD-2B78-2B8B-14ED4A3A730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DA448A2-ED3B-CAF8-0648-F4606DC22189}"/>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E6BCDCF-EF05-0B1C-B282-11B2F605F5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AF98CAF-0CED-8DA0-E7C3-99C349B8A2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extLst>
      <p:ext uri="{BB962C8B-B14F-4D97-AF65-F5344CB8AC3E}">
        <p14:creationId xmlns:p14="http://schemas.microsoft.com/office/powerpoint/2010/main" val="272674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7690-F0F3-B621-6510-BBBEE4D8F62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608BAB3-BAE6-EE37-F5D4-7F704A13A66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FD6E25E-B433-86F0-A58C-D4F5D23C3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6F5E4D2-348C-9048-9E86-9A15860390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2997534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A49CD-5B7D-8D7A-3AAC-C53D5879C19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7D258E5-3D8D-3237-E62A-0E051FC1001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0284637-8422-9C95-EBAB-076E91958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6EF7B56-38D7-2060-B567-65FE8E383B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extLst>
      <p:ext uri="{BB962C8B-B14F-4D97-AF65-F5344CB8AC3E}">
        <p14:creationId xmlns:p14="http://schemas.microsoft.com/office/powerpoint/2010/main" val="376002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A4832-8A5D-8DD8-78C2-960AE02D305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B8658CF-19BD-405E-785D-A173A1D4490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D476250-EE2C-4E83-5580-14D801A52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32B0664-ADFC-A381-B124-0269EA5451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2261968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E1CF-3E69-8AEA-FF25-3D8FFEB2B4C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1167ADA-ACC9-50D3-5D07-073414E71A7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E41B634-8BE2-074F-6F32-ABB946095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62F80E35-695E-B0FD-7E14-9435F1268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30</a:t>
            </a:fld>
            <a:endParaRPr lang="en-US" altLang="en-US"/>
          </a:p>
        </p:txBody>
      </p:sp>
    </p:spTree>
    <p:extLst>
      <p:ext uri="{BB962C8B-B14F-4D97-AF65-F5344CB8AC3E}">
        <p14:creationId xmlns:p14="http://schemas.microsoft.com/office/powerpoint/2010/main" val="1163386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6FF9-005D-E451-CC76-8FFE7F4AA9F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13A75DF-32BE-8C37-C40A-331D0149A00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EAE973B-EFD9-A034-F85F-7E8034A22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1A2E399-79E4-0127-A8FF-9064BA39B5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31</a:t>
            </a:fld>
            <a:endParaRPr lang="en-US" altLang="en-US"/>
          </a:p>
        </p:txBody>
      </p:sp>
    </p:spTree>
    <p:extLst>
      <p:ext uri="{BB962C8B-B14F-4D97-AF65-F5344CB8AC3E}">
        <p14:creationId xmlns:p14="http://schemas.microsoft.com/office/powerpoint/2010/main" val="333028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0DCE-E85F-F6FC-728A-DDA70F36FE4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5B90D98-619C-354F-73FD-3463192093B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94C279E-9D6C-8F5C-EA06-50C0F66A1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5FCA05C2-C28B-2AB0-40A7-34178EFE7E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32</a:t>
            </a:fld>
            <a:endParaRPr lang="en-US" altLang="en-US"/>
          </a:p>
        </p:txBody>
      </p:sp>
    </p:spTree>
    <p:extLst>
      <p:ext uri="{BB962C8B-B14F-4D97-AF65-F5344CB8AC3E}">
        <p14:creationId xmlns:p14="http://schemas.microsoft.com/office/powerpoint/2010/main" val="58606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FFC76-06DB-9EB4-ABE6-37D1E1A9246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83A5939-7388-3B55-95C3-3E0A20957FF4}"/>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7E75D8E-5906-6027-73B7-91A6E0B4A1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7B41623C-3C94-410D-14F9-88CA66CAAD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33</a:t>
            </a:fld>
            <a:endParaRPr lang="en-US" altLang="en-US"/>
          </a:p>
        </p:txBody>
      </p:sp>
    </p:spTree>
    <p:extLst>
      <p:ext uri="{BB962C8B-B14F-4D97-AF65-F5344CB8AC3E}">
        <p14:creationId xmlns:p14="http://schemas.microsoft.com/office/powerpoint/2010/main" val="68717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1759-F517-7901-29CA-E29F7302DC9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50431C3-01FA-12E5-9BA2-34C44DF52D8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497DD5C-7351-C65E-3C53-4EBCE8FC5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D24923E5-64A8-5E8B-A643-5AF587127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34</a:t>
            </a:fld>
            <a:endParaRPr lang="en-US" altLang="en-US"/>
          </a:p>
        </p:txBody>
      </p:sp>
    </p:spTree>
    <p:extLst>
      <p:ext uri="{BB962C8B-B14F-4D97-AF65-F5344CB8AC3E}">
        <p14:creationId xmlns:p14="http://schemas.microsoft.com/office/powerpoint/2010/main" val="2918518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EB38-15AF-D685-A963-CFE9CCCAFBA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883B45-28A7-747B-5442-5860ABC52FC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392A65-857D-8C4E-E545-420A5B558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406FDDD7-B158-8287-540D-AF685C2E6D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35</a:t>
            </a:fld>
            <a:endParaRPr lang="en-US" altLang="en-US"/>
          </a:p>
        </p:txBody>
      </p:sp>
    </p:spTree>
    <p:extLst>
      <p:ext uri="{BB962C8B-B14F-4D97-AF65-F5344CB8AC3E}">
        <p14:creationId xmlns:p14="http://schemas.microsoft.com/office/powerpoint/2010/main" val="2101461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ECFB-3600-AEFA-8109-F88BD9EA41C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ECB3FC3-40AA-DA36-1552-2765DF0825B4}"/>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293584F-D17E-E3E2-A7E7-8D8A5823E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F1577645-2C55-ABC2-0292-581CB4E82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36</a:t>
            </a:fld>
            <a:endParaRPr lang="en-US" altLang="en-US"/>
          </a:p>
        </p:txBody>
      </p:sp>
    </p:spTree>
    <p:extLst>
      <p:ext uri="{BB962C8B-B14F-4D97-AF65-F5344CB8AC3E}">
        <p14:creationId xmlns:p14="http://schemas.microsoft.com/office/powerpoint/2010/main" val="176721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3F0F-E16A-2774-6F5D-661BD002358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2FE0DB6-D286-0A64-2390-F9E81D0F6FBC}"/>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C8E3712-B6F3-FD26-F094-3A67A88283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A9191C49-1FCB-46D0-D11C-9AE15AB0E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37</a:t>
            </a:fld>
            <a:endParaRPr lang="en-US" altLang="en-US"/>
          </a:p>
        </p:txBody>
      </p:sp>
    </p:spTree>
    <p:extLst>
      <p:ext uri="{BB962C8B-B14F-4D97-AF65-F5344CB8AC3E}">
        <p14:creationId xmlns:p14="http://schemas.microsoft.com/office/powerpoint/2010/main" val="3293276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75342-D0F8-3D4A-056F-584CDD54175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F522502-55F9-9E9C-D59A-60327E2CAA20}"/>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D1E1878-008C-D217-7FF5-08B1EDB71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D1CD9D00-4786-4378-B0BD-A213F42AB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38</a:t>
            </a:fld>
            <a:endParaRPr lang="en-US" altLang="en-US"/>
          </a:p>
        </p:txBody>
      </p:sp>
    </p:spTree>
    <p:extLst>
      <p:ext uri="{BB962C8B-B14F-4D97-AF65-F5344CB8AC3E}">
        <p14:creationId xmlns:p14="http://schemas.microsoft.com/office/powerpoint/2010/main" val="2402814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103E-A61F-D485-FC09-619E3D76054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DFFF46E-F539-4BD4-79CC-E097DEBE517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7459D47-635B-7AAF-337A-B3303BD82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53B7D1DF-74FF-6B7A-2DF7-1DE85568C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39</a:t>
            </a:fld>
            <a:endParaRPr lang="en-US" altLang="en-US"/>
          </a:p>
        </p:txBody>
      </p:sp>
    </p:spTree>
    <p:extLst>
      <p:ext uri="{BB962C8B-B14F-4D97-AF65-F5344CB8AC3E}">
        <p14:creationId xmlns:p14="http://schemas.microsoft.com/office/powerpoint/2010/main" val="229599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extLst>
      <p:ext uri="{BB962C8B-B14F-4D97-AF65-F5344CB8AC3E}">
        <p14:creationId xmlns:p14="http://schemas.microsoft.com/office/powerpoint/2010/main" val="244772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6B95B-CD58-E561-EB9E-17E83689770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20959DA-7F37-3F1D-CEC5-007C384F9B52}"/>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8CBCCF3-D237-9939-2741-C32B96BDC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D0FD8A80-6F16-284C-3955-1C5ED6F19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40</a:t>
            </a:fld>
            <a:endParaRPr lang="en-US" altLang="en-US"/>
          </a:p>
        </p:txBody>
      </p:sp>
    </p:spTree>
    <p:extLst>
      <p:ext uri="{BB962C8B-B14F-4D97-AF65-F5344CB8AC3E}">
        <p14:creationId xmlns:p14="http://schemas.microsoft.com/office/powerpoint/2010/main" val="3687478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53</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54</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CA0E-7E6E-CE0E-1426-8ADE8B43625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05A80B4-ABE6-1BE0-D647-C3B40F788D0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735297A-E76A-7F20-3090-A1D0D2F01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39086DD-15DA-7D5A-D050-40BC8930E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57</a:t>
            </a:fld>
            <a:endParaRPr lang="en-US" altLang="en-US"/>
          </a:p>
        </p:txBody>
      </p:sp>
    </p:spTree>
    <p:extLst>
      <p:ext uri="{BB962C8B-B14F-4D97-AF65-F5344CB8AC3E}">
        <p14:creationId xmlns:p14="http://schemas.microsoft.com/office/powerpoint/2010/main" val="382956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59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71C0-8482-ECBF-0C2C-171BE4B7789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BED11DB-1F67-1380-1922-5348EFE94E5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CE2B6E2-6A1C-52C3-0E69-B028E3CE4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DCFFC0C5-CCEA-318E-6ACF-9DC9B5270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720068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C2C6-DB9A-4195-850B-038CC287460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2F58358-720F-219B-1FFE-6B61EED89FD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01FD3F-8EFE-4587-E971-2A89C8A8C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83C23DCA-6C0D-D736-5ACB-51F72A1A93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56209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6842-311F-C3C3-0058-166864401D9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1C3C718-4AEE-51CA-CFA4-A04B1CA9703A}"/>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E899736-2898-3837-A163-063B1B1C3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403FC4E5-8683-ECA8-D7DE-F946C55CCA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857464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1A45A-60AE-817D-89CE-32D95673B1B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93BF677-21D7-DA61-1BB6-87B0F669CD7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81746EE-42FF-EF46-D921-1837F7680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E385B44F-9B65-6687-5EF7-399BA2C3B9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1669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40163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159366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7</a:t>
            </a:fld>
            <a:endParaRPr lang="en-US" altLang="en-US"/>
          </a:p>
        </p:txBody>
      </p:sp>
    </p:spTree>
    <p:extLst>
      <p:ext uri="{BB962C8B-B14F-4D97-AF65-F5344CB8AC3E}">
        <p14:creationId xmlns:p14="http://schemas.microsoft.com/office/powerpoint/2010/main" val="411201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3/22/2025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extLst>
      <p:ext uri="{BB962C8B-B14F-4D97-AF65-F5344CB8AC3E}">
        <p14:creationId xmlns:p14="http://schemas.microsoft.com/office/powerpoint/2010/main" val="904807375"/>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3/22/2025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extLst>
      <p:ext uri="{BB962C8B-B14F-4D97-AF65-F5344CB8AC3E}">
        <p14:creationId xmlns:p14="http://schemas.microsoft.com/office/powerpoint/2010/main" val="275418303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3/22/2025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extLst>
      <p:ext uri="{BB962C8B-B14F-4D97-AF65-F5344CB8AC3E}">
        <p14:creationId xmlns:p14="http://schemas.microsoft.com/office/powerpoint/2010/main" val="321386281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3/22/2025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extLst>
      <p:ext uri="{BB962C8B-B14F-4D97-AF65-F5344CB8AC3E}">
        <p14:creationId xmlns:p14="http://schemas.microsoft.com/office/powerpoint/2010/main" val="2234040850"/>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3/22/2025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extLst>
      <p:ext uri="{BB962C8B-B14F-4D97-AF65-F5344CB8AC3E}">
        <p14:creationId xmlns:p14="http://schemas.microsoft.com/office/powerpoint/2010/main" val="1563159237"/>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3/22/2025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extLst>
      <p:ext uri="{BB962C8B-B14F-4D97-AF65-F5344CB8AC3E}">
        <p14:creationId xmlns:p14="http://schemas.microsoft.com/office/powerpoint/2010/main" val="304297196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3/22/2025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extLst>
      <p:ext uri="{BB962C8B-B14F-4D97-AF65-F5344CB8AC3E}">
        <p14:creationId xmlns:p14="http://schemas.microsoft.com/office/powerpoint/2010/main" val="3595953279"/>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3/22/2025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extLst>
      <p:ext uri="{BB962C8B-B14F-4D97-AF65-F5344CB8AC3E}">
        <p14:creationId xmlns:p14="http://schemas.microsoft.com/office/powerpoint/2010/main" val="1453750696"/>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030A0"/>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3/22/2025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extLst>
      <p:ext uri="{BB962C8B-B14F-4D97-AF65-F5344CB8AC3E}">
        <p14:creationId xmlns:p14="http://schemas.microsoft.com/office/powerpoint/2010/main" val="357020942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3/22/2025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extLst>
      <p:ext uri="{BB962C8B-B14F-4D97-AF65-F5344CB8AC3E}">
        <p14:creationId xmlns:p14="http://schemas.microsoft.com/office/powerpoint/2010/main" val="1137322493"/>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3/22/2025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extLst>
      <p:ext uri="{BB962C8B-B14F-4D97-AF65-F5344CB8AC3E}">
        <p14:creationId xmlns:p14="http://schemas.microsoft.com/office/powerpoint/2010/main" val="1720709117"/>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3/22/2025</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extLst>
      <p:ext uri="{BB962C8B-B14F-4D97-AF65-F5344CB8AC3E}">
        <p14:creationId xmlns:p14="http://schemas.microsoft.com/office/powerpoint/2010/main" val="2651850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372406" y="5991522"/>
            <a:ext cx="4246787" cy="733999"/>
          </a:xfrm>
        </p:spPr>
        <p:txBody>
          <a:bodyPr/>
          <a:lstStyle/>
          <a:p>
            <a:pPr algn="ctr" eaLnBrk="1" hangingPunct="1"/>
            <a:r>
              <a:rPr lang="en-US" altLang="en-US" sz="3200" dirty="0"/>
              <a:t>March 23, 2025</a:t>
            </a:r>
          </a:p>
        </p:txBody>
      </p:sp>
      <p:sp>
        <p:nvSpPr>
          <p:cNvPr id="4" name="Title 1"/>
          <p:cNvSpPr txBox="1"/>
          <p:nvPr/>
        </p:nvSpPr>
        <p:spPr bwMode="auto">
          <a:xfrm>
            <a:off x="1444482" y="132479"/>
            <a:ext cx="6255039"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3200" dirty="0">
                <a:latin typeface="Arial Rounded MT Bold" panose="020F0704030504030204" pitchFamily="34" charset="0"/>
              </a:rPr>
              <a:t>WELCOME!</a:t>
            </a:r>
          </a:p>
          <a:p>
            <a:pPr algn="ctr"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02613D67-A6CD-C46C-FFD0-7BD4DF634F0B}"/>
              </a:ext>
            </a:extLst>
          </p:cNvPr>
          <p:cNvPicPr>
            <a:picLocks noChangeAspect="1"/>
          </p:cNvPicPr>
          <p:nvPr/>
        </p:nvPicPr>
        <p:blipFill>
          <a:blip r:embed="rId3"/>
          <a:stretch>
            <a:fillRect/>
          </a:stretch>
        </p:blipFill>
        <p:spPr>
          <a:xfrm>
            <a:off x="2933385" y="1278545"/>
            <a:ext cx="3277230" cy="47355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E2FE5-FF75-52FF-7FD7-FEF138A893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3A84F2-2632-FA3A-5C8C-4D3360AB190D}"/>
              </a:ext>
            </a:extLst>
          </p:cNvPr>
          <p:cNvSpPr/>
          <p:nvPr/>
        </p:nvSpPr>
        <p:spPr>
          <a:xfrm>
            <a:off x="3" y="3675"/>
            <a:ext cx="8510952" cy="577338"/>
          </a:xfrm>
          <a:prstGeom prst="rect">
            <a:avLst/>
          </a:prstGeom>
        </p:spPr>
        <p:txBody>
          <a:bodyPr wrap="square">
            <a:spAutoFit/>
          </a:bodyPr>
          <a:lstStyle/>
          <a:p>
            <a:pPr marL="225420" indent="-22542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“Amazing Grace”       LBW 448</a:t>
            </a:r>
            <a:endParaRPr lang="it-IT" sz="32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801ED47-994B-977B-8A8D-4B9AA2AA432F}"/>
              </a:ext>
            </a:extLst>
          </p:cNvPr>
          <p:cNvSpPr txBox="1"/>
          <p:nvPr/>
        </p:nvSpPr>
        <p:spPr>
          <a:xfrm>
            <a:off x="916306" y="1343465"/>
            <a:ext cx="6979920" cy="3416320"/>
          </a:xfrm>
          <a:prstGeom prst="rect">
            <a:avLst/>
          </a:prstGeom>
          <a:noFill/>
        </p:spPr>
        <p:txBody>
          <a:bodyPr wrap="square">
            <a:spAutoFit/>
          </a:bodyPr>
          <a:lstStyle/>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2	</a:t>
            </a:r>
            <a:r>
              <a:rPr lang="en-US" sz="3600" dirty="0" err="1">
                <a:effectLst/>
                <a:latin typeface="Arial Rounded MT Bold" panose="020F0704030504030204" pitchFamily="34" charset="0"/>
                <a:ea typeface="MS Mincho" panose="02020609040205080304" pitchFamily="49" charset="-128"/>
              </a:rPr>
              <a:t>’Twas</a:t>
            </a:r>
            <a:r>
              <a:rPr lang="en-US" sz="3600" dirty="0">
                <a:effectLst/>
                <a:latin typeface="Arial Rounded MT Bold" panose="020F0704030504030204" pitchFamily="34" charset="0"/>
                <a:ea typeface="MS Mincho" panose="02020609040205080304" pitchFamily="49" charset="-128"/>
              </a:rPr>
              <a:t> grace that taught                                      my heart to fear,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and grace my fears relieved;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how precious did                                                    that grace appear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the hour I first believed!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75218965"/>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1062-727D-27F1-B179-76F8E6F909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702EAD-3700-F30B-0597-EEF49EABC9E3}"/>
              </a:ext>
            </a:extLst>
          </p:cNvPr>
          <p:cNvSpPr/>
          <p:nvPr/>
        </p:nvSpPr>
        <p:spPr>
          <a:xfrm>
            <a:off x="3" y="3675"/>
            <a:ext cx="8510952" cy="577338"/>
          </a:xfrm>
          <a:prstGeom prst="rect">
            <a:avLst/>
          </a:prstGeom>
        </p:spPr>
        <p:txBody>
          <a:bodyPr wrap="square">
            <a:spAutoFit/>
          </a:bodyPr>
          <a:lstStyle/>
          <a:p>
            <a:pPr marL="225420" indent="-22542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“Amazing Grace”       LBW 448</a:t>
            </a:r>
            <a:endParaRPr lang="it-IT" sz="32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270055B-467C-3054-74CB-053BE8555ACC}"/>
              </a:ext>
            </a:extLst>
          </p:cNvPr>
          <p:cNvSpPr txBox="1"/>
          <p:nvPr/>
        </p:nvSpPr>
        <p:spPr>
          <a:xfrm>
            <a:off x="958215" y="1476815"/>
            <a:ext cx="7075170" cy="3416320"/>
          </a:xfrm>
          <a:prstGeom prst="rect">
            <a:avLst/>
          </a:prstGeom>
          <a:noFill/>
        </p:spPr>
        <p:txBody>
          <a:bodyPr wrap="square">
            <a:spAutoFit/>
          </a:bodyPr>
          <a:lstStyle/>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3	Through many dangers,                                       toils, and snares</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I have already come;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’tis grace has brought                                                 me safe thus far,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and grace will lead 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94377801"/>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3F183-BA38-65AA-B6AD-D1574FB73B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80BEDA-A6FB-BA8C-FB82-C729FFC04F76}"/>
              </a:ext>
            </a:extLst>
          </p:cNvPr>
          <p:cNvSpPr/>
          <p:nvPr/>
        </p:nvSpPr>
        <p:spPr>
          <a:xfrm>
            <a:off x="3" y="3675"/>
            <a:ext cx="8510952" cy="577338"/>
          </a:xfrm>
          <a:prstGeom prst="rect">
            <a:avLst/>
          </a:prstGeom>
        </p:spPr>
        <p:txBody>
          <a:bodyPr wrap="square">
            <a:spAutoFit/>
          </a:bodyPr>
          <a:lstStyle/>
          <a:p>
            <a:pPr marL="225420" indent="-22542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“Amazing Grace”       LBW 448</a:t>
            </a:r>
            <a:endParaRPr lang="it-IT" sz="32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6C64F61-AB16-6321-9667-E00AF75CD53A}"/>
              </a:ext>
            </a:extLst>
          </p:cNvPr>
          <p:cNvSpPr txBox="1"/>
          <p:nvPr/>
        </p:nvSpPr>
        <p:spPr>
          <a:xfrm>
            <a:off x="865531" y="1295840"/>
            <a:ext cx="6779895" cy="3416320"/>
          </a:xfrm>
          <a:prstGeom prst="rect">
            <a:avLst/>
          </a:prstGeom>
          <a:noFill/>
        </p:spPr>
        <p:txBody>
          <a:bodyPr wrap="square">
            <a:spAutoFit/>
          </a:bodyPr>
          <a:lstStyle/>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4	The Lord has promised                                  good to 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his word my hope secures;</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he will my shield                                                 and portion be</a:t>
            </a:r>
            <a:endParaRPr lang="en-US" sz="3600" dirty="0">
              <a:effectLst/>
              <a:latin typeface="Arial Rounded MT Bold" panose="020F0704030504030204" pitchFamily="34" charset="0"/>
              <a:ea typeface="Times New Roman" panose="02020603050405020304" pitchFamily="18" charset="0"/>
            </a:endParaRPr>
          </a:p>
          <a:p>
            <a:pPr marL="400050" marR="0" indent="-400050">
              <a:tabLst>
                <a:tab pos="4114800" algn="l"/>
              </a:tabLst>
            </a:pPr>
            <a:r>
              <a:rPr lang="en-US" sz="3600" dirty="0">
                <a:effectLst/>
                <a:latin typeface="Arial Rounded MT Bold" panose="020F0704030504030204" pitchFamily="34" charset="0"/>
                <a:ea typeface="MS Mincho" panose="02020609040205080304" pitchFamily="49" charset="-128"/>
              </a:rPr>
              <a:t>	as long as life endures.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7011818"/>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2811539"/>
          </a:xfrm>
          <a:prstGeom prst="rect">
            <a:avLst/>
          </a:prstGeom>
        </p:spPr>
        <p:txBody>
          <a:bodyPr wrap="square">
            <a:spAutoFit/>
          </a:bodyPr>
          <a:lstStyle/>
          <a:p>
            <a:pPr marL="684514" indent="-684514">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14" indent="-684514">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14" indent="-684514">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5" name="Rectangle 4"/>
          <p:cNvSpPr/>
          <p:nvPr/>
        </p:nvSpPr>
        <p:spPr>
          <a:xfrm>
            <a:off x="210780" y="1201004"/>
            <a:ext cx="8266470" cy="5155257"/>
          </a:xfrm>
          <a:prstGeom prst="rect">
            <a:avLst/>
          </a:prstGeom>
        </p:spPr>
        <p:txBody>
          <a:bodyPr wrap="square">
            <a:spAutoFit/>
          </a:bodyPr>
          <a:lstStyle/>
          <a:p>
            <a:pPr marL="682608" indent="-682608">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Holy God, you travel down any path and go to any lengths to find us, and you rejoice when we are back in your loving arms. Keep us ever mindful of your endless mercy and grace, that we might release our shame when we once again wander from your loving care. In Jesus’ name we pray. </a:t>
            </a:r>
          </a:p>
          <a:p>
            <a:pPr marL="682608" indent="-682608">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b="1" dirty="0">
              <a:latin typeface="Arial Rounded MT Bold" panose="020F07040305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209551" y="85726"/>
            <a:ext cx="3105150" cy="1629160"/>
          </a:xfrm>
          <a:prstGeom prst="rect">
            <a:avLst/>
          </a:prstGeom>
        </p:spPr>
      </p:pic>
    </p:spTree>
    <p:extLst>
      <p:ext uri="{BB962C8B-B14F-4D97-AF65-F5344CB8AC3E}">
        <p14:creationId xmlns:p14="http://schemas.microsoft.com/office/powerpoint/2010/main" val="3653305152"/>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5"/>
            <a:ext cx="9144000" cy="618631"/>
          </a:xfrm>
          <a:prstGeom prst="rect">
            <a:avLst/>
          </a:prstGeom>
        </p:spPr>
        <p:txBody>
          <a:bodyPr wrap="square">
            <a:spAutoFit/>
          </a:bodyPr>
          <a:lstStyle/>
          <a:p>
            <a:pPr marL="228594" indent="-228594">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Luke 15:1-32</a:t>
            </a:r>
          </a:p>
        </p:txBody>
      </p:sp>
      <p:sp>
        <p:nvSpPr>
          <p:cNvPr id="6" name="Rectangle 5"/>
          <p:cNvSpPr/>
          <p:nvPr/>
        </p:nvSpPr>
        <p:spPr>
          <a:xfrm>
            <a:off x="589166" y="1474171"/>
            <a:ext cx="7965671" cy="1926105"/>
          </a:xfrm>
          <a:prstGeom prst="rect">
            <a:avLst/>
          </a:prstGeom>
        </p:spPr>
        <p:txBody>
          <a:bodyPr wrap="square">
            <a:spAutoFit/>
          </a:bodyPr>
          <a:lstStyle/>
          <a:p>
            <a:pPr marL="685783" indent="-68578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is from Luke, Chapter 15.</a:t>
            </a:r>
          </a:p>
          <a:p>
            <a:pPr marL="685783" indent="-685783">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386975-3CC4-1F04-3421-1F22A770EA95}"/>
              </a:ext>
            </a:extLst>
          </p:cNvPr>
          <p:cNvSpPr txBox="1"/>
          <p:nvPr/>
        </p:nvSpPr>
        <p:spPr>
          <a:xfrm>
            <a:off x="115453" y="104775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all the tax collectors and sinners were coming near to listen to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Pharisees and the scribes were grumbling and saying, “This fellow welcomes sinners and eats with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told them this parable: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“Which one of you, having a hundred sheep and losing one of them, does not leave the ninety-nine in the wilderness and go after the one that is</a:t>
            </a:r>
          </a:p>
        </p:txBody>
      </p:sp>
    </p:spTree>
    <p:extLst>
      <p:ext uri="{BB962C8B-B14F-4D97-AF65-F5344CB8AC3E}">
        <p14:creationId xmlns:p14="http://schemas.microsoft.com/office/powerpoint/2010/main" val="303434095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73A8-2DF7-6E6D-5EFD-4FF08C79FB8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04BE43-05AB-9893-71EC-91EFAF39E834}"/>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E9B7CC7-28CA-5925-5DE5-BCBACE2A4A2C}"/>
              </a:ext>
            </a:extLst>
          </p:cNvPr>
          <p:cNvSpPr txBox="1"/>
          <p:nvPr/>
        </p:nvSpPr>
        <p:spPr>
          <a:xfrm>
            <a:off x="115453" y="104775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lost until he finds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has found it, he lays it on his shoulders and rejoices.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 he comes home, he calls together his friends and neighbors, saying to them, ‘Rejoice with me, for I have found my sheep that was lost.’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Just so, I tell you, there will be more joy in heaven over one sinner who repents than over ninety-nine righteous persons</a:t>
            </a:r>
          </a:p>
        </p:txBody>
      </p:sp>
    </p:spTree>
    <p:extLst>
      <p:ext uri="{BB962C8B-B14F-4D97-AF65-F5344CB8AC3E}">
        <p14:creationId xmlns:p14="http://schemas.microsoft.com/office/powerpoint/2010/main" val="2792383982"/>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0DCF-6782-C4D3-16EE-0A4F212DF9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3A4056-3021-60E2-18C0-758634C87A61}"/>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C8B5A1-E9B4-4ACC-C933-3395D969CD27}"/>
              </a:ext>
            </a:extLst>
          </p:cNvPr>
          <p:cNvSpPr txBox="1"/>
          <p:nvPr/>
        </p:nvSpPr>
        <p:spPr>
          <a:xfrm>
            <a:off x="115453" y="104775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who need no repentance.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“Or what woman having ten silver coins, if she loses one of them, does not light a lamp, sweep the house, and search carefully until she finds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she has found it, she calls together her friends and neighbors, saying, ‘Rejoice with me, for I have found the coin that I had lost.’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Just so, I tell you, there is joy in the presence of the</a:t>
            </a:r>
          </a:p>
        </p:txBody>
      </p:sp>
    </p:spTree>
    <p:extLst>
      <p:ext uri="{BB962C8B-B14F-4D97-AF65-F5344CB8AC3E}">
        <p14:creationId xmlns:p14="http://schemas.microsoft.com/office/powerpoint/2010/main" val="1897511648"/>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60" y="1622939"/>
            <a:ext cx="6876681" cy="3231654"/>
          </a:xfrm>
          <a:prstGeom prst="rect">
            <a:avLst/>
          </a:prstGeom>
        </p:spPr>
        <p:txBody>
          <a:bodyPr wrap="square">
            <a:spAutoFit/>
          </a:bodyPr>
          <a:lstStyle/>
          <a:p>
            <a:pPr marL="571486" indent="-571486">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Prelude - </a:t>
            </a:r>
            <a:r>
              <a:rPr lang="en-US" sz="3600" i="1" dirty="0">
                <a:solidFill>
                  <a:srgbClr val="000000"/>
                </a:solidFill>
                <a:latin typeface="Arial Rounded MT Bold" panose="020F0704030504030204" pitchFamily="34" charset="0"/>
                <a:ea typeface="Calibri" panose="020F0502020204030204" pitchFamily="34" charset="0"/>
              </a:rPr>
              <a:t>By Pam Sherman</a:t>
            </a:r>
          </a:p>
          <a:p>
            <a:pPr marL="571486" indent="-571486">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189" indent="-457189">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189" indent="-457189" defTabSz="685783">
              <a:spcAft>
                <a:spcPts val="2400"/>
              </a:spcAft>
              <a:buFont typeface="Arial" panose="020B0604020202020204" pitchFamily="34" charset="0"/>
              <a:buChar char="•"/>
              <a:defRPr/>
            </a:pPr>
            <a:r>
              <a:rPr lang="en-US" sz="3600" b="1" dirty="0">
                <a:solidFill>
                  <a:srgbClr val="000000"/>
                </a:solidFill>
                <a:latin typeface="Arial Rounded MT Bold" panose="020F0704030504030204" pitchFamily="34" charset="0"/>
                <a:ea typeface="Calibri" panose="020F0502020204030204" pitchFamily="34" charset="0"/>
              </a:rPr>
              <a:t>Welcome</a:t>
            </a:r>
            <a:endParaRPr lang="en-US" sz="1400" dirty="0"/>
          </a:p>
        </p:txBody>
      </p:sp>
      <p:sp>
        <p:nvSpPr>
          <p:cNvPr id="6" name="Rectangle 5"/>
          <p:cNvSpPr/>
          <p:nvPr/>
        </p:nvSpPr>
        <p:spPr>
          <a:xfrm>
            <a:off x="272266" y="152261"/>
            <a:ext cx="8599471" cy="1077218"/>
          </a:xfrm>
          <a:prstGeom prst="rect">
            <a:avLst/>
          </a:prstGeom>
        </p:spPr>
        <p:txBody>
          <a:bodyPr wrap="square">
            <a:spAutoFit/>
          </a:bodyPr>
          <a:lstStyle/>
          <a:p>
            <a:pPr marL="457189" indent="-457189"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189" indent="-457189"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FDF77-6E2D-DE74-5007-DADF655196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D61D922-39F0-ACE3-C44C-0CDE29C8BFB0}"/>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DCAEDF6-8494-EC76-70BD-3ED59179AF74}"/>
              </a:ext>
            </a:extLst>
          </p:cNvPr>
          <p:cNvSpPr txBox="1"/>
          <p:nvPr/>
        </p:nvSpPr>
        <p:spPr>
          <a:xfrm>
            <a:off x="115453" y="952500"/>
            <a:ext cx="8647547" cy="5709255"/>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angels of God over one sinner who repents.”</a:t>
            </a:r>
          </a:p>
          <a:p>
            <a:pPr marL="0" marR="0">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Jesus said, “There was a man who had two sons.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younger of them said to his father, ‘Father, give me the share of the property that will belong to me.’ So he divided his property between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 few days later the younger son gathered all he had and traveled to a distant country, </a:t>
            </a:r>
          </a:p>
        </p:txBody>
      </p:sp>
    </p:spTree>
    <p:extLst>
      <p:ext uri="{BB962C8B-B14F-4D97-AF65-F5344CB8AC3E}">
        <p14:creationId xmlns:p14="http://schemas.microsoft.com/office/powerpoint/2010/main" val="4119242750"/>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73D5-4F71-5FFF-C172-AE16F8CEDC7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7A08D4-524A-4FC0-9FC6-233CEBBF6CD5}"/>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324A44B-689D-14AD-65B8-7BB71E1DBF92}"/>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there he squandered his property in dissolute living.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had spent everything, a severe famine took place throughout that country, and he began to be in need.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went and hired himself out to one of the citizens of that country, who sent him to his fields to feed the pigs.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would gladly have filled himself with the pods that the pigs were eating; </a:t>
            </a:r>
          </a:p>
        </p:txBody>
      </p:sp>
    </p:spTree>
    <p:extLst>
      <p:ext uri="{BB962C8B-B14F-4D97-AF65-F5344CB8AC3E}">
        <p14:creationId xmlns:p14="http://schemas.microsoft.com/office/powerpoint/2010/main" val="2824849686"/>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665E1-5539-8E4E-BF1B-B3D53C087F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C75B3B-D60F-2A93-BD58-5A5FA057C225}"/>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4694CCC-8989-919F-471B-9EBEB4EB5E1F}"/>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no one gave him anything.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when he came to himself he said, ‘How many of my father’s hired hands have bread enough and to spare, but here I am dying of hunger!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will get up and go to my father, and I will say to him, ‘Father, I have sinned against heaven and before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am no longer worthy to be called your son; treat me like one of your hired hands.’</a:t>
            </a:r>
          </a:p>
        </p:txBody>
      </p:sp>
    </p:spTree>
    <p:extLst>
      <p:ext uri="{BB962C8B-B14F-4D97-AF65-F5344CB8AC3E}">
        <p14:creationId xmlns:p14="http://schemas.microsoft.com/office/powerpoint/2010/main" val="3713221419"/>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CE90-AE48-EA7D-CE28-BA436BF602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11BD109-472E-BEC2-DF58-118E7E94E674}"/>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043DAD-7515-AC76-F574-85E34F7F8547}"/>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set off and went to his father. But while he was still far off, his father saw him and was filled with compassion; he ran and put his arms around him and kissed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son said to him, ‘Father, I have sinned against heaven and before you; I am no longer worthy to be called your son.’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father said to his slaves, ‘Quickly, bring out a robe—the</a:t>
            </a:r>
          </a:p>
        </p:txBody>
      </p:sp>
    </p:spTree>
    <p:extLst>
      <p:ext uri="{BB962C8B-B14F-4D97-AF65-F5344CB8AC3E}">
        <p14:creationId xmlns:p14="http://schemas.microsoft.com/office/powerpoint/2010/main" val="3520935214"/>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A9FD-0D94-19EF-2EFD-3AA8EC9C87B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F1DFCE-9EC2-C45D-E68E-28FBC83C0976}"/>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AB87753-1A75-FAAA-17D7-C3CCD1EA2C22}"/>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best one—and put it on him; put a ring on his finger and sandals on his feet.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get the fatted calf and kill it, and let us eat and celebrate;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this son of mine was dead and is alive again; he was lost and is found!’ And they began to celebrate.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his elder son was in the field; and when he came and approached the house, he heard music and dancing.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called</a:t>
            </a:r>
          </a:p>
        </p:txBody>
      </p:sp>
    </p:spTree>
    <p:extLst>
      <p:ext uri="{BB962C8B-B14F-4D97-AF65-F5344CB8AC3E}">
        <p14:creationId xmlns:p14="http://schemas.microsoft.com/office/powerpoint/2010/main" val="2521181643"/>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4F94-4339-BD2F-C4DD-D7C7537761B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9676923-2EC3-F834-29C1-412E9E1D1C9A}"/>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3B327A-D7AB-CFA1-EADF-5D678F83E1E6}"/>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one of the slaves and asked what was going on.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replied, ‘Your brother has come, and your father has killed the fatted calf, because he has got him back safe and sound.’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became angry and refused to go in. His father came out and began to plead with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he answered his father, ‘Listen! For all these years I have been working like a slave for you, </a:t>
            </a:r>
          </a:p>
        </p:txBody>
      </p:sp>
    </p:spTree>
    <p:extLst>
      <p:ext uri="{BB962C8B-B14F-4D97-AF65-F5344CB8AC3E}">
        <p14:creationId xmlns:p14="http://schemas.microsoft.com/office/powerpoint/2010/main" val="4022766643"/>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B1DC-174C-3B0A-FB97-2177CE3D996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BB3C49-C0FD-51AA-819E-512DB1AEC93E}"/>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FB5870-445B-158A-AD35-59B6EE8993D7}"/>
              </a:ext>
            </a:extLst>
          </p:cNvPr>
          <p:cNvSpPr txBox="1"/>
          <p:nvPr/>
        </p:nvSpPr>
        <p:spPr>
          <a:xfrm>
            <a:off x="115453" y="952500"/>
            <a:ext cx="8647547" cy="5632311"/>
          </a:xfrm>
          <a:prstGeom prst="rect">
            <a:avLst/>
          </a:prstGeom>
          <a:noFill/>
        </p:spPr>
        <p:txBody>
          <a:bodyPr wrap="square">
            <a:spAutoFit/>
          </a:bodyPr>
          <a:lstStyle/>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 have never disobeyed your command; yet you have never given me even a young goat so that I might celebrate with my friends.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when this son of yours came back, who has devoured your property with prostitutes, you killed the fatted calf for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father said to him, ‘Son, you are always with me, and all that is mine is yours. </a:t>
            </a:r>
          </a:p>
        </p:txBody>
      </p:sp>
    </p:spTree>
    <p:extLst>
      <p:ext uri="{BB962C8B-B14F-4D97-AF65-F5344CB8AC3E}">
        <p14:creationId xmlns:p14="http://schemas.microsoft.com/office/powerpoint/2010/main" val="3170497895"/>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1B76-54E5-E3D6-0A0D-04C9EC283C3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BEFC00-2D18-9D61-E78C-9075B177CB90}"/>
              </a:ext>
            </a:extLst>
          </p:cNvPr>
          <p:cNvSpPr/>
          <p:nvPr/>
        </p:nvSpPr>
        <p:spPr>
          <a:xfrm>
            <a:off x="115453" y="136309"/>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15:1-32</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7410CF4-1E78-FB47-7035-0D4CA392CAC5}"/>
              </a:ext>
            </a:extLst>
          </p:cNvPr>
          <p:cNvSpPr txBox="1"/>
          <p:nvPr/>
        </p:nvSpPr>
        <p:spPr>
          <a:xfrm>
            <a:off x="801254" y="1847850"/>
            <a:ext cx="7247372" cy="2862322"/>
          </a:xfrm>
          <a:prstGeom prst="rect">
            <a:avLst/>
          </a:prstGeom>
          <a:noFill/>
        </p:spPr>
        <p:txBody>
          <a:bodyPr wrap="square">
            <a:spAutoFit/>
          </a:bodyPr>
          <a:lstStyle/>
          <a:p>
            <a:pPr marL="0" marR="0">
              <a:spcAft>
                <a:spcPts val="600"/>
              </a:spcAft>
              <a:buNone/>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we had to celebrate and rejoice, because this brother of yours was dead and has come to life; he was lost and has been found.’”</a:t>
            </a:r>
          </a:p>
        </p:txBody>
      </p:sp>
    </p:spTree>
    <p:extLst>
      <p:ext uri="{BB962C8B-B14F-4D97-AF65-F5344CB8AC3E}">
        <p14:creationId xmlns:p14="http://schemas.microsoft.com/office/powerpoint/2010/main" val="2233472174"/>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1" y="3822859"/>
          <a:ext cx="7886700" cy="457200"/>
        </p:xfrm>
        <a:graphic>
          <a:graphicData uri="http://schemas.openxmlformats.org/drawingml/2006/table">
            <a:tbl>
              <a:tblPr/>
              <a:tblGrid>
                <a:gridCol w="7886700">
                  <a:extLst>
                    <a:ext uri="{9D8B030D-6E8A-4147-A177-3AD203B41FA5}">
                      <a16:colId xmlns:a16="http://schemas.microsoft.com/office/drawing/2014/main" val="20000"/>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8" y="1189606"/>
            <a:ext cx="7509165" cy="2227085"/>
          </a:xfrm>
          <a:prstGeom prst="rect">
            <a:avLst/>
          </a:prstGeom>
          <a:noFill/>
        </p:spPr>
        <p:txBody>
          <a:bodyPr wrap="square">
            <a:spAutoFit/>
          </a:bodyPr>
          <a:lstStyle/>
          <a:p>
            <a:pPr>
              <a:lnSpc>
                <a:spcPct val="95000"/>
              </a:lnSpc>
              <a:spcBef>
                <a:spcPts val="0"/>
              </a:spcBef>
              <a:spcAft>
                <a:spcPts val="60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2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600" dirty="0">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7000"/>
              </a:lnSpc>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Praise to You, O Christ</a:t>
            </a:r>
            <a:endParaRPr lang="en-US" sz="36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3" y="136311"/>
            <a:ext cx="9028547" cy="646331"/>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Luke 15:1-32</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CB41780C-3CD0-81ED-22B9-3C23820E6202}"/>
              </a:ext>
            </a:extLst>
          </p:cNvPr>
          <p:cNvPicPr>
            <a:picLocks noChangeAspect="1"/>
          </p:cNvPicPr>
          <p:nvPr/>
        </p:nvPicPr>
        <p:blipFill>
          <a:blip r:embed="rId3"/>
          <a:stretch>
            <a:fillRect/>
          </a:stretch>
        </p:blipFill>
        <p:spPr>
          <a:xfrm>
            <a:off x="2593018" y="993456"/>
            <a:ext cx="3805563" cy="5391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84D001E0-015C-4B16-B964-C2AC839E1F82}"/>
              </a:ext>
            </a:extLst>
          </p:cNvPr>
          <p:cNvSpPr/>
          <p:nvPr/>
        </p:nvSpPr>
        <p:spPr>
          <a:xfrm>
            <a:off x="471055" y="1551709"/>
            <a:ext cx="8377381" cy="4708981"/>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a:p>
            <a:pPr marL="684213" indent="-684213"/>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213" indent="-684213"/>
            <a:endParaRPr lang="en-US" sz="1800" b="1" dirty="0">
              <a:latin typeface="Arial Rounded MT Bold" panose="020F0704030504030204" pitchFamily="34" charset="0"/>
            </a:endParaRPr>
          </a:p>
          <a:p>
            <a:pPr marL="684213" indent="-684213"/>
            <a:r>
              <a:rPr lang="en-US" sz="3600" b="1" dirty="0">
                <a:latin typeface="Arial Rounded MT Bold" panose="020F0704030504030204" pitchFamily="34" charset="0"/>
              </a:rPr>
              <a:t>C:  Amen.</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739F9-9C1E-2036-912D-CD65F97DAD6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FB8CCC3-6C11-B994-2633-89670AC4EC36}"/>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5" name="Picture 4" descr="A book with a light shining on it&#10;&#10;AI-generated content may be incorrect.">
            <a:extLst>
              <a:ext uri="{FF2B5EF4-FFF2-40B4-BE49-F238E27FC236}">
                <a16:creationId xmlns:a16="http://schemas.microsoft.com/office/drawing/2014/main" id="{3DB7D594-7B31-7C86-72BB-9F0594568FCE}"/>
              </a:ext>
            </a:extLst>
          </p:cNvPr>
          <p:cNvPicPr>
            <a:picLocks noChangeAspect="1"/>
          </p:cNvPicPr>
          <p:nvPr/>
        </p:nvPicPr>
        <p:blipFill>
          <a:blip r:embed="rId3"/>
          <a:stretch>
            <a:fillRect/>
          </a:stretch>
        </p:blipFill>
        <p:spPr>
          <a:xfrm>
            <a:off x="1619250" y="876300"/>
            <a:ext cx="5753100" cy="5753100"/>
          </a:xfrm>
          <a:prstGeom prst="rect">
            <a:avLst/>
          </a:prstGeom>
        </p:spPr>
      </p:pic>
    </p:spTree>
    <p:extLst>
      <p:ext uri="{BB962C8B-B14F-4D97-AF65-F5344CB8AC3E}">
        <p14:creationId xmlns:p14="http://schemas.microsoft.com/office/powerpoint/2010/main" val="3118879835"/>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B0CA-46DF-EA64-9BE3-DD5E693F61F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157B8D2-ED70-91E0-0EAE-DB02F037D5D3}"/>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98CFDB91-3946-FB31-95D7-27305DBEE1B1}"/>
              </a:ext>
            </a:extLst>
          </p:cNvPr>
          <p:cNvPicPr>
            <a:picLocks noChangeAspect="1"/>
          </p:cNvPicPr>
          <p:nvPr/>
        </p:nvPicPr>
        <p:blipFill>
          <a:blip r:embed="rId3"/>
          <a:stretch>
            <a:fillRect/>
          </a:stretch>
        </p:blipFill>
        <p:spPr>
          <a:xfrm>
            <a:off x="18837" y="1272128"/>
            <a:ext cx="9104615" cy="5553815"/>
          </a:xfrm>
          <a:prstGeom prst="rect">
            <a:avLst/>
          </a:prstGeom>
        </p:spPr>
      </p:pic>
    </p:spTree>
    <p:extLst>
      <p:ext uri="{BB962C8B-B14F-4D97-AF65-F5344CB8AC3E}">
        <p14:creationId xmlns:p14="http://schemas.microsoft.com/office/powerpoint/2010/main" val="1471818666"/>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5A57F-912F-F8F0-C830-5C74EDC0701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C61F9B-3D96-A569-783A-AF7403CBFD02}"/>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8A628139-9A1E-0555-496E-5CA1BD805E8A}"/>
              </a:ext>
            </a:extLst>
          </p:cNvPr>
          <p:cNvPicPr>
            <a:picLocks noChangeAspect="1"/>
          </p:cNvPicPr>
          <p:nvPr/>
        </p:nvPicPr>
        <p:blipFill>
          <a:blip r:embed="rId3"/>
          <a:stretch>
            <a:fillRect/>
          </a:stretch>
        </p:blipFill>
        <p:spPr>
          <a:xfrm>
            <a:off x="963636" y="1142999"/>
            <a:ext cx="7216727" cy="5412545"/>
          </a:xfrm>
          <a:prstGeom prst="rect">
            <a:avLst/>
          </a:prstGeom>
          <a:ln>
            <a:noFill/>
          </a:ln>
          <a:effectLst>
            <a:softEdge rad="112500"/>
          </a:effectLst>
        </p:spPr>
      </p:pic>
    </p:spTree>
    <p:extLst>
      <p:ext uri="{BB962C8B-B14F-4D97-AF65-F5344CB8AC3E}">
        <p14:creationId xmlns:p14="http://schemas.microsoft.com/office/powerpoint/2010/main" val="3794193465"/>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486AB-7960-FC13-FBBF-1D21690D090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DF6DC7A-C82E-9E5B-B029-90EED6172B94}"/>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6245D94B-8A38-78B3-D398-0B509B30F447}"/>
              </a:ext>
            </a:extLst>
          </p:cNvPr>
          <p:cNvPicPr>
            <a:picLocks noChangeAspect="1"/>
          </p:cNvPicPr>
          <p:nvPr/>
        </p:nvPicPr>
        <p:blipFill>
          <a:blip r:embed="rId3"/>
          <a:stretch>
            <a:fillRect/>
          </a:stretch>
        </p:blipFill>
        <p:spPr>
          <a:xfrm>
            <a:off x="1857375" y="953526"/>
            <a:ext cx="5429250" cy="5429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3429719"/>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E51C-13FA-85EA-B7EC-B80FC5B11C3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A83B3AA-ACDD-2E29-7E8C-29223405E93E}"/>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5" name="Picture 4">
            <a:extLst>
              <a:ext uri="{FF2B5EF4-FFF2-40B4-BE49-F238E27FC236}">
                <a16:creationId xmlns:a16="http://schemas.microsoft.com/office/drawing/2014/main" id="{38B65DC3-663F-7466-62C2-4BEBFABA167D}"/>
              </a:ext>
            </a:extLst>
          </p:cNvPr>
          <p:cNvPicPr>
            <a:picLocks noChangeAspect="1"/>
          </p:cNvPicPr>
          <p:nvPr/>
        </p:nvPicPr>
        <p:blipFill>
          <a:blip r:embed="rId3"/>
          <a:stretch>
            <a:fillRect/>
          </a:stretch>
        </p:blipFill>
        <p:spPr>
          <a:xfrm>
            <a:off x="37888" y="992055"/>
            <a:ext cx="4534439" cy="5102490"/>
          </a:xfrm>
          <a:prstGeom prst="rect">
            <a:avLst/>
          </a:prstGeom>
          <a:ln>
            <a:noFill/>
          </a:ln>
          <a:effectLst>
            <a:softEdge rad="112500"/>
          </a:effectLst>
        </p:spPr>
      </p:pic>
      <p:pic>
        <p:nvPicPr>
          <p:cNvPr id="6" name="Picture 5">
            <a:extLst>
              <a:ext uri="{FF2B5EF4-FFF2-40B4-BE49-F238E27FC236}">
                <a16:creationId xmlns:a16="http://schemas.microsoft.com/office/drawing/2014/main" id="{E59C674F-406E-868B-292E-AAACDBC5D4B9}"/>
              </a:ext>
            </a:extLst>
          </p:cNvPr>
          <p:cNvPicPr>
            <a:picLocks noChangeAspect="1"/>
          </p:cNvPicPr>
          <p:nvPr/>
        </p:nvPicPr>
        <p:blipFill>
          <a:blip r:embed="rId4"/>
          <a:srcRect l="10367" r="10004"/>
          <a:stretch/>
        </p:blipFill>
        <p:spPr>
          <a:xfrm>
            <a:off x="4458712" y="1158015"/>
            <a:ext cx="4664741" cy="4770570"/>
          </a:xfrm>
          <a:prstGeom prst="rect">
            <a:avLst/>
          </a:prstGeom>
          <a:ln>
            <a:noFill/>
          </a:ln>
          <a:effectLst>
            <a:softEdge rad="112500"/>
          </a:effectLst>
        </p:spPr>
      </p:pic>
    </p:spTree>
    <p:extLst>
      <p:ext uri="{BB962C8B-B14F-4D97-AF65-F5344CB8AC3E}">
        <p14:creationId xmlns:p14="http://schemas.microsoft.com/office/powerpoint/2010/main" val="4019021500"/>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1343-F6BB-57E8-9D5C-8307D34DEBB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6E96D7-E26F-AC30-34EB-112763E481EA}"/>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3" name="Picture 2" descr="A few images of different animals&#10;&#10;AI-generated content may be incorrect.">
            <a:extLst>
              <a:ext uri="{FF2B5EF4-FFF2-40B4-BE49-F238E27FC236}">
                <a16:creationId xmlns:a16="http://schemas.microsoft.com/office/drawing/2014/main" id="{0AAE71DF-ED1A-C2C3-F8C4-EC1D8798BAA1}"/>
              </a:ext>
            </a:extLst>
          </p:cNvPr>
          <p:cNvPicPr>
            <a:picLocks noChangeAspect="1"/>
          </p:cNvPicPr>
          <p:nvPr/>
        </p:nvPicPr>
        <p:blipFill>
          <a:blip r:embed="rId3"/>
          <a:stretch>
            <a:fillRect/>
          </a:stretch>
        </p:blipFill>
        <p:spPr>
          <a:xfrm>
            <a:off x="18838" y="962025"/>
            <a:ext cx="9125162" cy="5867435"/>
          </a:xfrm>
          <a:prstGeom prst="rect">
            <a:avLst/>
          </a:prstGeom>
        </p:spPr>
      </p:pic>
    </p:spTree>
    <p:extLst>
      <p:ext uri="{BB962C8B-B14F-4D97-AF65-F5344CB8AC3E}">
        <p14:creationId xmlns:p14="http://schemas.microsoft.com/office/powerpoint/2010/main" val="1928211170"/>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C26C-AFE7-BCC1-7113-7F6EC70476A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E110ED8-9779-71B6-8D9F-193EF481ADC9}"/>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01E3F974-058E-5E91-DE51-4CD00D807458}"/>
              </a:ext>
            </a:extLst>
          </p:cNvPr>
          <p:cNvPicPr>
            <a:picLocks noChangeAspect="1"/>
          </p:cNvPicPr>
          <p:nvPr/>
        </p:nvPicPr>
        <p:blipFill>
          <a:blip r:embed="rId3"/>
          <a:stretch>
            <a:fillRect/>
          </a:stretch>
        </p:blipFill>
        <p:spPr>
          <a:xfrm>
            <a:off x="-855" y="1123950"/>
            <a:ext cx="9144000" cy="5705510"/>
          </a:xfrm>
          <a:prstGeom prst="rect">
            <a:avLst/>
          </a:prstGeom>
        </p:spPr>
      </p:pic>
    </p:spTree>
    <p:extLst>
      <p:ext uri="{BB962C8B-B14F-4D97-AF65-F5344CB8AC3E}">
        <p14:creationId xmlns:p14="http://schemas.microsoft.com/office/powerpoint/2010/main" val="4013505783"/>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3E82F-A6F7-2DFF-7419-AC090983F50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DBCD24-0D42-5514-25BB-832E2A605B5B}"/>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BDF96365-330E-3FF9-2BED-D139E80C4A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556">
                        <a14:foregroundMark x1="60889" y1="17273" x2="54889" y2="20000"/>
                        <a14:foregroundMark x1="54889" y1="20000" x2="59889" y2="18727"/>
                        <a14:foregroundMark x1="45444" y1="22727" x2="45889" y2="23636"/>
                        <a14:foregroundMark x1="44111" y1="24727" x2="44778" y2="26000"/>
                        <a14:foregroundMark x1="45889" y1="41818" x2="46444" y2="42545"/>
                        <a14:foregroundMark x1="48556" y1="32000" x2="49333" y2="34727"/>
                        <a14:foregroundMark x1="64333" y1="32182" x2="66444" y2="58364"/>
                        <a14:foregroundMark x1="66444" y1="58364" x2="58444" y2="53455"/>
                        <a14:foregroundMark x1="58444" y1="53455" x2="61222" y2="37091"/>
                        <a14:foregroundMark x1="61222" y1="37091" x2="64111" y2="32364"/>
                        <a14:foregroundMark x1="91222" y1="34364" x2="91556" y2="42727"/>
                      </a14:backgroundRemoval>
                    </a14:imgEffect>
                  </a14:imgLayer>
                </a14:imgProps>
              </a:ext>
            </a:extLst>
          </a:blip>
          <a:srcRect l="42764" t="10181" r="6359" b="15273"/>
          <a:stretch/>
        </p:blipFill>
        <p:spPr>
          <a:xfrm>
            <a:off x="123825" y="1585912"/>
            <a:ext cx="4371975" cy="3914775"/>
          </a:xfrm>
          <a:prstGeom prst="rect">
            <a:avLst/>
          </a:prstGeom>
        </p:spPr>
      </p:pic>
      <p:pic>
        <p:nvPicPr>
          <p:cNvPr id="5" name="Picture 4">
            <a:extLst>
              <a:ext uri="{FF2B5EF4-FFF2-40B4-BE49-F238E27FC236}">
                <a16:creationId xmlns:a16="http://schemas.microsoft.com/office/drawing/2014/main" id="{9A9A477D-C436-96A5-51F3-4AF9B6F905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25261" t="2222" r="26927" b="-2222"/>
          <a:stretch/>
        </p:blipFill>
        <p:spPr>
          <a:xfrm>
            <a:off x="4495800" y="857250"/>
            <a:ext cx="4371975" cy="5143500"/>
          </a:xfrm>
          <a:prstGeom prst="rect">
            <a:avLst/>
          </a:prstGeom>
        </p:spPr>
      </p:pic>
      <p:sp>
        <p:nvSpPr>
          <p:cNvPr id="6" name="Arrow: Curved Up 5">
            <a:extLst>
              <a:ext uri="{FF2B5EF4-FFF2-40B4-BE49-F238E27FC236}">
                <a16:creationId xmlns:a16="http://schemas.microsoft.com/office/drawing/2014/main" id="{97A058E8-5477-57BD-952D-06FCAD06AD64}"/>
              </a:ext>
            </a:extLst>
          </p:cNvPr>
          <p:cNvSpPr/>
          <p:nvPr/>
        </p:nvSpPr>
        <p:spPr>
          <a:xfrm>
            <a:off x="2190752" y="5272088"/>
            <a:ext cx="4371974" cy="145732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803182"/>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56C66-96DC-BAED-D3EB-B0F557E6C03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E4FE5F1-8967-6354-2F73-CFCDDF68CCD3}"/>
              </a:ext>
            </a:extLst>
          </p:cNvPr>
          <p:cNvSpPr txBox="1"/>
          <p:nvPr/>
        </p:nvSpPr>
        <p:spPr bwMode="auto">
          <a:xfrm>
            <a:off x="18838" y="28540"/>
            <a:ext cx="9104615"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HYMN OF THE DAY</a:t>
            </a:r>
          </a:p>
        </p:txBody>
      </p:sp>
      <p:sp>
        <p:nvSpPr>
          <p:cNvPr id="5" name="TextBox 4">
            <a:extLst>
              <a:ext uri="{FF2B5EF4-FFF2-40B4-BE49-F238E27FC236}">
                <a16:creationId xmlns:a16="http://schemas.microsoft.com/office/drawing/2014/main" id="{41F29AE7-9DC1-9D3F-F3EF-714B466452E0}"/>
              </a:ext>
            </a:extLst>
          </p:cNvPr>
          <p:cNvSpPr txBox="1"/>
          <p:nvPr/>
        </p:nvSpPr>
        <p:spPr>
          <a:xfrm>
            <a:off x="18838" y="722263"/>
            <a:ext cx="9125162" cy="1138773"/>
          </a:xfrm>
          <a:prstGeom prst="rect">
            <a:avLst/>
          </a:prstGeom>
          <a:noFill/>
        </p:spPr>
        <p:txBody>
          <a:bodyPr wrap="square">
            <a:spAutoFit/>
          </a:bodyPr>
          <a:lstStyle/>
          <a:p>
            <a:pPr algn="ctr"/>
            <a:r>
              <a:rPr lang="en-US" sz="3200" b="1" dirty="0">
                <a:effectLst/>
                <a:latin typeface="Arial Rounded MT Bold" panose="020F0704030504030204" pitchFamily="34" charset="0"/>
                <a:ea typeface="Calibri" panose="020F0502020204030204" pitchFamily="34" charset="0"/>
              </a:rPr>
              <a:t>“Children of the Heavenly Father”</a:t>
            </a:r>
          </a:p>
          <a:p>
            <a:pPr algn="ctr"/>
            <a:r>
              <a:rPr lang="en-US" sz="3600" b="1" dirty="0">
                <a:latin typeface="Arial Rounded MT Bold" panose="020F0704030504030204" pitchFamily="34" charset="0"/>
                <a:ea typeface="Calibri" panose="020F0502020204030204" pitchFamily="34" charset="0"/>
              </a:rPr>
              <a:t>LBW 474</a:t>
            </a:r>
            <a:endParaRPr lang="en-US" sz="3600" b="1"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40AAE78-658C-93DD-ED53-088F676478F9}"/>
              </a:ext>
            </a:extLst>
          </p:cNvPr>
          <p:cNvPicPr>
            <a:picLocks noChangeAspect="1"/>
          </p:cNvPicPr>
          <p:nvPr/>
        </p:nvPicPr>
        <p:blipFill>
          <a:blip r:embed="rId3"/>
          <a:stretch>
            <a:fillRect/>
          </a:stretch>
        </p:blipFill>
        <p:spPr>
          <a:xfrm>
            <a:off x="2938137" y="2193606"/>
            <a:ext cx="3115326" cy="4413887"/>
          </a:xfrm>
          <a:prstGeom prst="rect">
            <a:avLst/>
          </a:prstGeom>
        </p:spPr>
      </p:pic>
    </p:spTree>
    <p:extLst>
      <p:ext uri="{BB962C8B-B14F-4D97-AF65-F5344CB8AC3E}">
        <p14:creationId xmlns:p14="http://schemas.microsoft.com/office/powerpoint/2010/main" val="73749863"/>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32A3-C195-07C7-9D81-5C2E478107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4E8C46C-FDB8-9527-E97F-62D0BB2733E9}"/>
              </a:ext>
            </a:extLst>
          </p:cNvPr>
          <p:cNvSpPr txBox="1"/>
          <p:nvPr/>
        </p:nvSpPr>
        <p:spPr bwMode="auto">
          <a:xfrm>
            <a:off x="18837" y="95215"/>
            <a:ext cx="8563187"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228600" indent="-228600" eaLnBrk="1" hangingPunct="1">
              <a:buFont typeface="Arial Rounded MT Bold" panose="020F0704030504030204" pitchFamily="34" charset="0"/>
              <a:buChar char="*"/>
            </a:pPr>
            <a:r>
              <a:rPr lang="en-US" altLang="en-US" sz="3000" dirty="0">
                <a:latin typeface="Arial Rounded MT Bold" panose="020F0704030504030204" pitchFamily="34" charset="0"/>
              </a:rPr>
              <a:t>“Children of the Heavenly Father”  LBW 474</a:t>
            </a:r>
          </a:p>
        </p:txBody>
      </p:sp>
      <p:sp>
        <p:nvSpPr>
          <p:cNvPr id="5" name="TextBox 4">
            <a:extLst>
              <a:ext uri="{FF2B5EF4-FFF2-40B4-BE49-F238E27FC236}">
                <a16:creationId xmlns:a16="http://schemas.microsoft.com/office/drawing/2014/main" id="{33EF30BC-9D1D-D6B1-BA80-2591DCAEE62B}"/>
              </a:ext>
            </a:extLst>
          </p:cNvPr>
          <p:cNvSpPr txBox="1"/>
          <p:nvPr/>
        </p:nvSpPr>
        <p:spPr>
          <a:xfrm>
            <a:off x="266700" y="1047750"/>
            <a:ext cx="8420100"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Times New Roman" panose="02020603050405020304" pitchFamily="18" charset="0"/>
              </a:rPr>
              <a:t>1	Children of the </a:t>
            </a:r>
            <a:r>
              <a:rPr lang="en-US" sz="3600" dirty="0" err="1">
                <a:effectLst/>
                <a:latin typeface="Arial Rounded MT Bold" panose="020F0704030504030204" pitchFamily="34" charset="0"/>
                <a:ea typeface="Times New Roman" panose="02020603050405020304" pitchFamily="18" charset="0"/>
              </a:rPr>
              <a:t>heav'nly</a:t>
            </a:r>
            <a:r>
              <a:rPr lang="en-US" sz="3600" dirty="0">
                <a:effectLst/>
                <a:latin typeface="Arial Rounded MT Bold" panose="020F0704030504030204" pitchFamily="34" charset="0"/>
                <a:ea typeface="Times New Roman" panose="02020603050405020304" pitchFamily="18" charset="0"/>
              </a:rPr>
              <a:t> Father</a:t>
            </a:r>
          </a:p>
          <a:p>
            <a:pPr marL="400050" marR="0" indent="-400050">
              <a:buNone/>
            </a:pPr>
            <a:r>
              <a:rPr lang="en-US" sz="3600" dirty="0">
                <a:effectLst/>
                <a:latin typeface="Arial Rounded MT Bold" panose="020F0704030504030204" pitchFamily="34" charset="0"/>
                <a:ea typeface="Times New Roman" panose="02020603050405020304" pitchFamily="18" charset="0"/>
              </a:rPr>
              <a:t>	safely in his bosom gather;</a:t>
            </a:r>
          </a:p>
          <a:p>
            <a:pPr marL="400050" marR="0" indent="-400050">
              <a:buNone/>
            </a:pPr>
            <a:r>
              <a:rPr lang="en-US" sz="3600" dirty="0">
                <a:effectLst/>
                <a:latin typeface="Arial Rounded MT Bold" panose="020F0704030504030204" pitchFamily="34" charset="0"/>
                <a:ea typeface="Times New Roman" panose="02020603050405020304" pitchFamily="18" charset="0"/>
              </a:rPr>
              <a:t>	nestling bird nor star in heaven</a:t>
            </a:r>
          </a:p>
          <a:p>
            <a:pPr marL="400050" marR="0" indent="-400050">
              <a:buNone/>
            </a:pPr>
            <a:r>
              <a:rPr lang="en-US" sz="3600" dirty="0">
                <a:effectLst/>
                <a:latin typeface="Arial Rounded MT Bold" panose="020F0704030504030204" pitchFamily="34" charset="0"/>
                <a:ea typeface="Times New Roman" panose="02020603050405020304" pitchFamily="18" charset="0"/>
              </a:rPr>
              <a:t>	such a refuge e'er was given.</a:t>
            </a:r>
          </a:p>
          <a:p>
            <a:pPr marL="400050" marR="0" indent="-400050">
              <a:buNone/>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 </a:t>
            </a:r>
          </a:p>
          <a:p>
            <a:pPr marL="400050" marR="0" indent="-400050">
              <a:buNone/>
            </a:pPr>
            <a:r>
              <a:rPr lang="en-US" sz="3600" dirty="0">
                <a:effectLst/>
                <a:latin typeface="Arial Rounded MT Bold" panose="020F0704030504030204" pitchFamily="34" charset="0"/>
                <a:ea typeface="Times New Roman" panose="02020603050405020304" pitchFamily="18" charset="0"/>
              </a:rPr>
              <a:t>2	God his own doth tend and nourish,</a:t>
            </a:r>
          </a:p>
          <a:p>
            <a:pPr marL="400050" marR="0" indent="-400050">
              <a:buNone/>
            </a:pPr>
            <a:r>
              <a:rPr lang="en-US" sz="3600" dirty="0">
                <a:effectLst/>
                <a:latin typeface="Arial Rounded MT Bold" panose="020F0704030504030204" pitchFamily="34" charset="0"/>
                <a:ea typeface="Times New Roman" panose="02020603050405020304" pitchFamily="18" charset="0"/>
              </a:rPr>
              <a:t>	in his holy courts they flourish.</a:t>
            </a:r>
          </a:p>
          <a:p>
            <a:pPr marL="400050" marR="0" indent="-400050">
              <a:buNone/>
            </a:pPr>
            <a:r>
              <a:rPr lang="en-US" sz="3600" dirty="0">
                <a:effectLst/>
                <a:latin typeface="Arial Rounded MT Bold" panose="020F0704030504030204" pitchFamily="34" charset="0"/>
                <a:ea typeface="Times New Roman" panose="02020603050405020304" pitchFamily="18" charset="0"/>
              </a:rPr>
              <a:t>	From all evil things he spares them,</a:t>
            </a:r>
          </a:p>
          <a:p>
            <a:pPr marL="400050" marR="0" indent="-400050">
              <a:buNone/>
            </a:pPr>
            <a:r>
              <a:rPr lang="en-US" sz="3600" dirty="0">
                <a:effectLst/>
                <a:latin typeface="Arial Rounded MT Bold" panose="020F0704030504030204" pitchFamily="34" charset="0"/>
                <a:ea typeface="Times New Roman" panose="02020603050405020304" pitchFamily="18" charset="0"/>
              </a:rPr>
              <a:t>	in his mighty arms he bears them.</a:t>
            </a:r>
          </a:p>
        </p:txBody>
      </p:sp>
    </p:spTree>
    <p:extLst>
      <p:ext uri="{BB962C8B-B14F-4D97-AF65-F5344CB8AC3E}">
        <p14:creationId xmlns:p14="http://schemas.microsoft.com/office/powerpoint/2010/main" val="1098486368"/>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514764"/>
            <a:ext cx="9144000" cy="4590482"/>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60DB3FF-1137-4994-A776-FF228F5E1D11}"/>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897316209"/>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57FF8-3F79-2BC3-5B7A-697CD1E0B60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0E82923-72AE-0432-A3FC-74FD789DE7A8}"/>
              </a:ext>
            </a:extLst>
          </p:cNvPr>
          <p:cNvSpPr txBox="1"/>
          <p:nvPr/>
        </p:nvSpPr>
        <p:spPr bwMode="auto">
          <a:xfrm>
            <a:off x="18837" y="95215"/>
            <a:ext cx="8563187"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228600" indent="-228600" eaLnBrk="1" hangingPunct="1">
              <a:buFont typeface="Arial Rounded MT Bold" panose="020F0704030504030204" pitchFamily="34" charset="0"/>
              <a:buChar char="*"/>
            </a:pPr>
            <a:r>
              <a:rPr lang="en-US" altLang="en-US" sz="3000" dirty="0">
                <a:latin typeface="Arial Rounded MT Bold" panose="020F0704030504030204" pitchFamily="34" charset="0"/>
              </a:rPr>
              <a:t>“Children of the Heavenly Father”  LBW 474</a:t>
            </a:r>
          </a:p>
        </p:txBody>
      </p:sp>
      <p:sp>
        <p:nvSpPr>
          <p:cNvPr id="5" name="TextBox 4">
            <a:extLst>
              <a:ext uri="{FF2B5EF4-FFF2-40B4-BE49-F238E27FC236}">
                <a16:creationId xmlns:a16="http://schemas.microsoft.com/office/drawing/2014/main" id="{6A07FCB1-8F75-C143-E8AE-1E0C46DE463D}"/>
              </a:ext>
            </a:extLst>
          </p:cNvPr>
          <p:cNvSpPr txBox="1"/>
          <p:nvPr/>
        </p:nvSpPr>
        <p:spPr>
          <a:xfrm>
            <a:off x="266700" y="1047750"/>
            <a:ext cx="8420100" cy="5078313"/>
          </a:xfrm>
          <a:prstGeom prst="rect">
            <a:avLst/>
          </a:prstGeom>
          <a:noFill/>
        </p:spPr>
        <p:txBody>
          <a:bodyPr wrap="square">
            <a:spAutoFit/>
          </a:bodyPr>
          <a:lstStyle/>
          <a:p>
            <a:pPr marL="400050" marR="0" indent="-400050">
              <a:buNone/>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3	Neither life nor death shall ever</a:t>
            </a:r>
          </a:p>
          <a:p>
            <a:pPr marL="400050" marR="0" indent="-400050">
              <a:buNone/>
            </a:pPr>
            <a:r>
              <a:rPr lang="en-US" sz="3600" dirty="0">
                <a:effectLst/>
                <a:latin typeface="Arial Rounded MT Bold" panose="020F0704030504030204" pitchFamily="34" charset="0"/>
                <a:ea typeface="Times New Roman" panose="02020603050405020304" pitchFamily="18" charset="0"/>
              </a:rPr>
              <a:t>	from the Lord his children sever;</a:t>
            </a:r>
          </a:p>
          <a:p>
            <a:pPr marL="400050" marR="0" indent="-400050">
              <a:buNone/>
            </a:pPr>
            <a:r>
              <a:rPr lang="en-US" sz="3600" dirty="0">
                <a:effectLst/>
                <a:latin typeface="Arial Rounded MT Bold" panose="020F0704030504030204" pitchFamily="34" charset="0"/>
                <a:ea typeface="Times New Roman" panose="02020603050405020304" pitchFamily="18" charset="0"/>
              </a:rPr>
              <a:t>	unto them his grace he </a:t>
            </a:r>
            <a:r>
              <a:rPr lang="en-US" sz="3600" dirty="0" err="1">
                <a:effectLst/>
                <a:latin typeface="Arial Rounded MT Bold" panose="020F0704030504030204" pitchFamily="34" charset="0"/>
                <a:ea typeface="Times New Roman" panose="02020603050405020304" pitchFamily="18" charset="0"/>
              </a:rPr>
              <a:t>showeth</a:t>
            </a:r>
            <a:r>
              <a:rPr lang="en-US" sz="3600" dirty="0">
                <a:effectLst/>
                <a:latin typeface="Arial Rounded MT Bold" panose="020F0704030504030204" pitchFamily="34" charset="0"/>
                <a:ea typeface="Times New Roman" panose="02020603050405020304" pitchFamily="18" charset="0"/>
              </a:rPr>
              <a:t>,</a:t>
            </a:r>
          </a:p>
          <a:p>
            <a:pPr marL="400050" marR="0" indent="-400050">
              <a:buNone/>
            </a:pPr>
            <a:r>
              <a:rPr lang="en-US" sz="3600" dirty="0">
                <a:effectLst/>
                <a:latin typeface="Arial Rounded MT Bold" panose="020F0704030504030204" pitchFamily="34" charset="0"/>
                <a:ea typeface="Times New Roman" panose="02020603050405020304" pitchFamily="18" charset="0"/>
              </a:rPr>
              <a:t>	and their sorrows all he </a:t>
            </a:r>
            <a:r>
              <a:rPr lang="en-US" sz="3600" dirty="0" err="1">
                <a:effectLst/>
                <a:latin typeface="Arial Rounded MT Bold" panose="020F0704030504030204" pitchFamily="34" charset="0"/>
                <a:ea typeface="Times New Roman" panose="02020603050405020304" pitchFamily="18" charset="0"/>
              </a:rPr>
              <a:t>knoweth</a:t>
            </a:r>
            <a:r>
              <a:rPr lang="en-US" sz="3600" dirty="0">
                <a:effectLst/>
                <a:latin typeface="Arial Rounded MT Bold" panose="020F0704030504030204" pitchFamily="34" charset="0"/>
                <a:ea typeface="Times New Roman" panose="02020603050405020304" pitchFamily="18" charset="0"/>
              </a:rPr>
              <a:t>.</a:t>
            </a:r>
          </a:p>
          <a:p>
            <a:pPr marL="400050" marR="0" indent="-400050">
              <a:buNone/>
            </a:pPr>
            <a:r>
              <a:rPr lang="en-US" sz="3600" dirty="0">
                <a:effectLst/>
                <a:latin typeface="Arial Rounded MT Bold" panose="020F0704030504030204" pitchFamily="34" charset="0"/>
                <a:ea typeface="Times New Roman" panose="02020603050405020304" pitchFamily="18" charset="0"/>
              </a:rPr>
              <a:t> </a:t>
            </a:r>
          </a:p>
          <a:p>
            <a:pPr marL="400050" marR="0" indent="-400050">
              <a:buNone/>
            </a:pPr>
            <a:r>
              <a:rPr lang="en-US" sz="3600" dirty="0">
                <a:effectLst/>
                <a:latin typeface="Arial Rounded MT Bold" panose="020F0704030504030204" pitchFamily="34" charset="0"/>
                <a:ea typeface="Times New Roman" panose="02020603050405020304" pitchFamily="18" charset="0"/>
              </a:rPr>
              <a:t>4	Though he giveth or he taketh,</a:t>
            </a:r>
          </a:p>
          <a:p>
            <a:pPr marL="400050" marR="0" indent="-400050">
              <a:buNone/>
            </a:pPr>
            <a:r>
              <a:rPr lang="en-US" sz="3600" dirty="0">
                <a:effectLst/>
                <a:latin typeface="Arial Rounded MT Bold" panose="020F0704030504030204" pitchFamily="34" charset="0"/>
                <a:ea typeface="Times New Roman" panose="02020603050405020304" pitchFamily="18" charset="0"/>
              </a:rPr>
              <a:t>	God his children ne'er </a:t>
            </a:r>
            <a:r>
              <a:rPr lang="en-US" sz="3600" dirty="0" err="1">
                <a:effectLst/>
                <a:latin typeface="Arial Rounded MT Bold" panose="020F0704030504030204" pitchFamily="34" charset="0"/>
                <a:ea typeface="Times New Roman" panose="02020603050405020304" pitchFamily="18" charset="0"/>
              </a:rPr>
              <a:t>forsaketh</a:t>
            </a:r>
            <a:r>
              <a:rPr lang="en-US" sz="3600" dirty="0">
                <a:effectLst/>
                <a:latin typeface="Arial Rounded MT Bold" panose="020F0704030504030204" pitchFamily="34" charset="0"/>
                <a:ea typeface="Times New Roman" panose="02020603050405020304" pitchFamily="18" charset="0"/>
              </a:rPr>
              <a:t>;</a:t>
            </a:r>
          </a:p>
          <a:p>
            <a:pPr marL="400050" marR="0" indent="-400050">
              <a:buNone/>
            </a:pPr>
            <a:r>
              <a:rPr lang="en-US" sz="3600" dirty="0">
                <a:effectLst/>
                <a:latin typeface="Arial Rounded MT Bold" panose="020F0704030504030204" pitchFamily="34" charset="0"/>
                <a:ea typeface="Times New Roman" panose="02020603050405020304" pitchFamily="18" charset="0"/>
              </a:rPr>
              <a:t>	his the loving purpose solely</a:t>
            </a:r>
          </a:p>
          <a:p>
            <a:pPr marL="400050" marR="0" indent="-400050"/>
            <a:r>
              <a:rPr lang="en-US" sz="3600" dirty="0">
                <a:effectLst/>
                <a:latin typeface="Arial Rounded MT Bold" panose="020F0704030504030204" pitchFamily="34" charset="0"/>
                <a:ea typeface="Times New Roman" panose="02020603050405020304" pitchFamily="18" charset="0"/>
              </a:rPr>
              <a:t>	to preserve them pure and holy.</a:t>
            </a:r>
          </a:p>
        </p:txBody>
      </p:sp>
    </p:spTree>
    <p:extLst>
      <p:ext uri="{BB962C8B-B14F-4D97-AF65-F5344CB8AC3E}">
        <p14:creationId xmlns:p14="http://schemas.microsoft.com/office/powerpoint/2010/main" val="4134873098"/>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We believe in one God, the Father, the Almighty, maker of heaven and earth, of all that is, seen and unseen.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1780461406"/>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We believe in one Lord, Jesus Christ, the only Son of God, eternally begotten of the Father, God from God, Light from Light, true God from true God, begotten, not made, of one Being with the Father.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1356545614"/>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Through him all things were made. For us and for our salvation he came down from heaven; by the power of the Holy Spirit he became incarnate from the virgin Mary, and was made man. For our sake he was crucified under Pontius Pilate;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777585551"/>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3175868634"/>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We believe in the Holy Spirit, the Lord, the giver of life, who proceeds from the Father and the Son. With the Father and the Son he is worshiped and glorified. He has spoken through the prophets. We believe in one holy catholic and apostolic Church.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2189618998"/>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lgn="l" defTabSz="685800"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NICENE CREED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lvl="0" indent="-690563" algn="l" defTabSz="685800" rtl="0" eaLnBrk="0" fontAlgn="base" latinLnBrk="0" hangingPunct="0">
              <a:lnSpc>
                <a:spcPct val="107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C: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We acknowledge one Baptism for the forgiveness of sins. We look for the resurrection of the dead, and the life of the world to come. Amen.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spTree>
    <p:extLst>
      <p:ext uri="{BB962C8B-B14F-4D97-AF65-F5344CB8AC3E}">
        <p14:creationId xmlns:p14="http://schemas.microsoft.com/office/powerpoint/2010/main" val="263923542"/>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209964"/>
            <a:ext cx="9144000" cy="4257964"/>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a:extLst>
              <a:ext uri="{FF2B5EF4-FFF2-40B4-BE49-F238E27FC236}">
                <a16:creationId xmlns:a16="http://schemas.microsoft.com/office/drawing/2014/main" id="{0E971E1C-5D3B-42A8-A832-AA3B1DBBD274}"/>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028421460"/>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890646"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 </a:t>
            </a:r>
          </a:p>
          <a:p>
            <a:pPr lvl="1">
              <a:spcBef>
                <a:spcPts val="0"/>
              </a:spcBef>
              <a:spcAft>
                <a:spcPts val="0"/>
              </a:spcAft>
            </a:pPr>
            <a:endParaRPr lang="en-US" sz="3200" b="1" dirty="0">
              <a:latin typeface="Arial Rounded MT Bold" panose="020F0704030504030204" pitchFamily="34" charset="0"/>
              <a:ea typeface="Calibri" panose="020F0502020204030204" pitchFamily="34" charset="0"/>
              <a:cs typeface="Times New Roman" panose="02020603050405020304" pitchFamily="18" charset="0"/>
            </a:endParaRPr>
          </a:p>
          <a:p>
            <a:pPr lvl="1">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523459"/>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90236" y="1249469"/>
            <a:ext cx="8211127" cy="380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entrust all these prayers and those of our hearts to you, O God. In Jesus name we pray.</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683106"/>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0700" y="170617"/>
            <a:ext cx="4867275"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19FDDF98-B97A-2AE5-DF50-6E63A92DB01D}"/>
              </a:ext>
            </a:extLst>
          </p:cNvPr>
          <p:cNvPicPr>
            <a:picLocks noChangeAspect="1"/>
          </p:cNvPicPr>
          <p:nvPr/>
        </p:nvPicPr>
        <p:blipFill>
          <a:blip r:embed="rId3"/>
          <a:stretch>
            <a:fillRect/>
          </a:stretch>
        </p:blipFill>
        <p:spPr>
          <a:xfrm>
            <a:off x="2664456" y="1222056"/>
            <a:ext cx="3662688" cy="51894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50" y="100062"/>
            <a:ext cx="9239250" cy="677108"/>
          </a:xfrm>
          <a:prstGeom prst="rect">
            <a:avLst/>
          </a:prstGeom>
        </p:spPr>
        <p:txBody>
          <a:bodyPr wrap="square">
            <a:spAutoFit/>
          </a:bodyPr>
          <a:lstStyle/>
          <a:p>
            <a:pPr marL="571486" indent="-571486"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3" name="Picture 2">
            <a:extLst>
              <a:ext uri="{FF2B5EF4-FFF2-40B4-BE49-F238E27FC236}">
                <a16:creationId xmlns:a16="http://schemas.microsoft.com/office/drawing/2014/main" id="{F7F85916-9151-04A1-6BD8-DFD71F39482F}"/>
              </a:ext>
            </a:extLst>
          </p:cNvPr>
          <p:cNvPicPr>
            <a:picLocks noChangeAspect="1"/>
          </p:cNvPicPr>
          <p:nvPr/>
        </p:nvPicPr>
        <p:blipFill>
          <a:blip r:embed="rId3"/>
          <a:stretch>
            <a:fillRect/>
          </a:stretch>
        </p:blipFill>
        <p:spPr>
          <a:xfrm>
            <a:off x="2664456" y="1222056"/>
            <a:ext cx="3662688" cy="51894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380255"/>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latin typeface="Arial Rounded MT Bold" panose="020F07040305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p:cNvSpPr/>
          <p:nvPr/>
        </p:nvSpPr>
        <p:spPr>
          <a:xfrm>
            <a:off x="896318" y="1431467"/>
            <a:ext cx="7536093" cy="1823513"/>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latin typeface="Arial Rounded MT Bold" panose="020F07040305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F053-C816-68A5-3966-B0FCB81291A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5C48AE8-8B95-7713-2146-D5C8FA802427}"/>
              </a:ext>
            </a:extLst>
          </p:cNvPr>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AE150046-4D2F-116D-FC0F-51AF75FC5788}"/>
              </a:ext>
            </a:extLst>
          </p:cNvPr>
          <p:cNvPicPr>
            <a:picLocks noChangeAspect="1"/>
          </p:cNvPicPr>
          <p:nvPr/>
        </p:nvPicPr>
        <p:blipFill>
          <a:blip r:embed="rId3"/>
          <a:stretch>
            <a:fillRect/>
          </a:stretch>
        </p:blipFill>
        <p:spPr>
          <a:xfrm>
            <a:off x="0" y="1823220"/>
            <a:ext cx="9139680" cy="4092395"/>
          </a:xfrm>
          <a:prstGeom prst="rect">
            <a:avLst/>
          </a:prstGeom>
        </p:spPr>
      </p:pic>
    </p:spTree>
    <p:extLst>
      <p:ext uri="{BB962C8B-B14F-4D97-AF65-F5344CB8AC3E}">
        <p14:creationId xmlns:p14="http://schemas.microsoft.com/office/powerpoint/2010/main" val="2634912574"/>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7813" y="1144583"/>
            <a:ext cx="8032173" cy="2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55" indent="-80325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latin typeface="Arial Rounded MT Bold" panose="020F0704030504030204" pitchFamily="34" charset="0"/>
                <a:ea typeface="Calibri" panose="020F0502020204030204" pitchFamily="34" charset="0"/>
              </a:rPr>
              <a:t>God our tender parent, God the crucified one, God the reconciling Spirit, </a:t>
            </a:r>
            <a:r>
              <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rPr>
              <a:t>☩ </a:t>
            </a:r>
            <a:r>
              <a:rPr lang="en-US" sz="3200" dirty="0">
                <a:solidFill>
                  <a:srgbClr val="000000"/>
                </a:solidFill>
                <a:latin typeface="Arial Rounded MT Bold" panose="020F0704030504030204" pitchFamily="34" charset="0"/>
                <a:ea typeface="Calibri" panose="020F0502020204030204" pitchFamily="34" charset="0"/>
              </a:rPr>
              <a:t>bless you now and forever.</a:t>
            </a:r>
            <a:endPar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endParaRPr>
          </a:p>
          <a:p>
            <a:pPr marL="803255" indent="-803255">
              <a:lnSpc>
                <a:spcPct val="95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803255" indent="-803255">
              <a:lnSpc>
                <a:spcPct val="95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 </a:t>
            </a: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3"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2"/>
            <a:ext cx="9143998" cy="706583"/>
          </a:xfrm>
        </p:spPr>
        <p:txBody>
          <a:bodyPr/>
          <a:lstStyle/>
          <a:p>
            <a:pPr marL="571486" indent="-571486" algn="ctr">
              <a:buFont typeface="Symbol" panose="05050102010706020507" pitchFamily="18" charset="2"/>
              <a:buChar char=""/>
            </a:pPr>
            <a:r>
              <a:rPr lang="en-US" dirty="0"/>
              <a:t>Sending Song</a:t>
            </a:r>
          </a:p>
        </p:txBody>
      </p:sp>
      <p:sp>
        <p:nvSpPr>
          <p:cNvPr id="2" name="Rectangle 1"/>
          <p:cNvSpPr/>
          <p:nvPr/>
        </p:nvSpPr>
        <p:spPr>
          <a:xfrm>
            <a:off x="0" y="693812"/>
            <a:ext cx="9143998"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“Oh, For A Thousand Tongues to Sing”</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559</a:t>
            </a:r>
          </a:p>
        </p:txBody>
      </p:sp>
      <p:pic>
        <p:nvPicPr>
          <p:cNvPr id="3" name="Picture 2">
            <a:extLst>
              <a:ext uri="{FF2B5EF4-FFF2-40B4-BE49-F238E27FC236}">
                <a16:creationId xmlns:a16="http://schemas.microsoft.com/office/drawing/2014/main" id="{DC62C3C9-D679-E44D-18B5-F0447D46F1B1}"/>
              </a:ext>
            </a:extLst>
          </p:cNvPr>
          <p:cNvPicPr>
            <a:picLocks noChangeAspect="1"/>
          </p:cNvPicPr>
          <p:nvPr/>
        </p:nvPicPr>
        <p:blipFill>
          <a:blip r:embed="rId3"/>
          <a:stretch>
            <a:fillRect/>
          </a:stretch>
        </p:blipFill>
        <p:spPr>
          <a:xfrm>
            <a:off x="3044574" y="2181224"/>
            <a:ext cx="3054852" cy="4330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330035"/>
            <a:ext cx="9144000" cy="5190837"/>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a:extLst>
              <a:ext uri="{FF2B5EF4-FFF2-40B4-BE49-F238E27FC236}">
                <a16:creationId xmlns:a16="http://schemas.microsoft.com/office/drawing/2014/main" id="{AE397C56-5EA9-4143-81E6-4902D9776390}"/>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778020067"/>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p:cNvSpPr/>
          <p:nvPr/>
        </p:nvSpPr>
        <p:spPr>
          <a:xfrm>
            <a:off x="0" y="59311"/>
            <a:ext cx="8778240" cy="1077218"/>
          </a:xfrm>
          <a:prstGeom prst="rect">
            <a:avLst/>
          </a:prstGeom>
        </p:spPr>
        <p:txBody>
          <a:bodyPr wrap="square">
            <a:spAutoFit/>
          </a:bodyPr>
          <a:lstStyle/>
          <a:p>
            <a:pPr marL="225425" indent="-225425" algn="ctr"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6" name="TextBox 5">
            <a:extLst>
              <a:ext uri="{FF2B5EF4-FFF2-40B4-BE49-F238E27FC236}">
                <a16:creationId xmlns:a16="http://schemas.microsoft.com/office/drawing/2014/main" id="{2E50D06E-1221-5B7A-8FD1-A63840F31E8F}"/>
              </a:ext>
            </a:extLst>
          </p:cNvPr>
          <p:cNvSpPr txBox="1"/>
          <p:nvPr/>
        </p:nvSpPr>
        <p:spPr>
          <a:xfrm>
            <a:off x="289999" y="1780442"/>
            <a:ext cx="8198241" cy="2308324"/>
          </a:xfrm>
          <a:prstGeom prst="rect">
            <a:avLst/>
          </a:prstGeom>
          <a:noFill/>
        </p:spPr>
        <p:txBody>
          <a:bodyPr wrap="square">
            <a:spAutoFit/>
          </a:bodyPr>
          <a:lstStyle/>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1	Oh, for a thousand tongues to sing</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my great Redeemer’s praise,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the glories of my God and King,</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the triumphs of his grace!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78E8-3A15-0F02-3066-0D60E2601225}"/>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AB17D169-DD43-0681-3809-875930F9757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9B5D939F-4A06-0020-CA81-0B9D8C00205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ADEE7BFB-AF08-B1FE-464F-A66F10907BB2}"/>
              </a:ext>
            </a:extLst>
          </p:cNvPr>
          <p:cNvSpPr/>
          <p:nvPr/>
        </p:nvSpPr>
        <p:spPr>
          <a:xfrm>
            <a:off x="0" y="59311"/>
            <a:ext cx="8778240" cy="1077218"/>
          </a:xfrm>
          <a:prstGeom prst="rect">
            <a:avLst/>
          </a:prstGeom>
        </p:spPr>
        <p:txBody>
          <a:bodyPr wrap="square">
            <a:spAutoFit/>
          </a:bodyPr>
          <a:lstStyle/>
          <a:p>
            <a:pPr marL="225425" indent="-225425" algn="ctr"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6" name="TextBox 5">
            <a:extLst>
              <a:ext uri="{FF2B5EF4-FFF2-40B4-BE49-F238E27FC236}">
                <a16:creationId xmlns:a16="http://schemas.microsoft.com/office/drawing/2014/main" id="{41ECAB6E-0535-965D-E6A1-76280559530A}"/>
              </a:ext>
            </a:extLst>
          </p:cNvPr>
          <p:cNvSpPr txBox="1"/>
          <p:nvPr/>
        </p:nvSpPr>
        <p:spPr>
          <a:xfrm>
            <a:off x="615754" y="1589942"/>
            <a:ext cx="7912491" cy="2862322"/>
          </a:xfrm>
          <a:prstGeom prst="rect">
            <a:avLst/>
          </a:prstGeom>
          <a:noFill/>
        </p:spPr>
        <p:txBody>
          <a:bodyPr wrap="square">
            <a:spAutoFit/>
          </a:bodyPr>
          <a:lstStyle/>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2	My gracious Master and my God,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assist me to proclaim,</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to spread through all                                                    the earth abroad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the honors of your name.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07777263"/>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C2EB1-EA3F-37C1-ABAA-850D415DAF6E}"/>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35E4EB50-A89D-C056-DA49-23D39EFA4F8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A332C8F0-CB50-5142-41B5-BE94707AD9F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BBF85A9D-CE8D-9107-F4C2-6F23084C4A0A}"/>
              </a:ext>
            </a:extLst>
          </p:cNvPr>
          <p:cNvSpPr/>
          <p:nvPr/>
        </p:nvSpPr>
        <p:spPr>
          <a:xfrm>
            <a:off x="0" y="59311"/>
            <a:ext cx="8778240" cy="1077218"/>
          </a:xfrm>
          <a:prstGeom prst="rect">
            <a:avLst/>
          </a:prstGeom>
        </p:spPr>
        <p:txBody>
          <a:bodyPr wrap="square">
            <a:spAutoFit/>
          </a:bodyPr>
          <a:lstStyle/>
          <a:p>
            <a:pPr marL="225425" indent="-225425" algn="ctr"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6" name="TextBox 5">
            <a:extLst>
              <a:ext uri="{FF2B5EF4-FFF2-40B4-BE49-F238E27FC236}">
                <a16:creationId xmlns:a16="http://schemas.microsoft.com/office/drawing/2014/main" id="{D361C681-07A1-CF3E-8F3C-7031F15A43D6}"/>
              </a:ext>
            </a:extLst>
          </p:cNvPr>
          <p:cNvSpPr txBox="1"/>
          <p:nvPr/>
        </p:nvSpPr>
        <p:spPr>
          <a:xfrm>
            <a:off x="1025329" y="1596241"/>
            <a:ext cx="6940941" cy="3970318"/>
          </a:xfrm>
          <a:prstGeom prst="rect">
            <a:avLst/>
          </a:prstGeom>
          <a:noFill/>
        </p:spPr>
        <p:txBody>
          <a:bodyPr wrap="square">
            <a:spAutoFit/>
          </a:bodyPr>
          <a:lstStyle/>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3	The name of Jesus                                                charms our fears</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and bids our sorrows cease,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sings music in                                                                       the sinner’s ears,</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brings life and health                                       and peace.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41148761"/>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C8DAD-4055-05E2-F36C-6C34090C72E8}"/>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2A7CE3DE-8E02-86A5-3831-681B73835E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29407AEF-D976-772E-B210-8647BEB0FF7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06F463E1-6BB1-90DC-AF7C-1F7069C81F4A}"/>
              </a:ext>
            </a:extLst>
          </p:cNvPr>
          <p:cNvSpPr/>
          <p:nvPr/>
        </p:nvSpPr>
        <p:spPr>
          <a:xfrm>
            <a:off x="0" y="59311"/>
            <a:ext cx="8778240" cy="1077218"/>
          </a:xfrm>
          <a:prstGeom prst="rect">
            <a:avLst/>
          </a:prstGeom>
        </p:spPr>
        <p:txBody>
          <a:bodyPr wrap="square">
            <a:spAutoFit/>
          </a:bodyPr>
          <a:lstStyle/>
          <a:p>
            <a:pPr marL="225425" indent="-225425" algn="ctr"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6" name="TextBox 5">
            <a:extLst>
              <a:ext uri="{FF2B5EF4-FFF2-40B4-BE49-F238E27FC236}">
                <a16:creationId xmlns:a16="http://schemas.microsoft.com/office/drawing/2014/main" id="{A068032B-F8B4-38AE-DE61-E8F29C067BFD}"/>
              </a:ext>
            </a:extLst>
          </p:cNvPr>
          <p:cNvSpPr txBox="1"/>
          <p:nvPr/>
        </p:nvSpPr>
        <p:spPr>
          <a:xfrm>
            <a:off x="1012434" y="1647092"/>
            <a:ext cx="6236091" cy="3416320"/>
          </a:xfrm>
          <a:prstGeom prst="rect">
            <a:avLst/>
          </a:prstGeom>
          <a:noFill/>
        </p:spPr>
        <p:txBody>
          <a:bodyPr wrap="square">
            <a:spAutoFit/>
          </a:bodyPr>
          <a:lstStyle/>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4	He breaks the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of canceled sin;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he sets the </a:t>
            </a:r>
            <a:r>
              <a:rPr lang="en-US" sz="3600" dirty="0" err="1">
                <a:effectLst/>
                <a:latin typeface="Arial Rounded MT Bold" panose="020F0704030504030204" pitchFamily="34" charset="0"/>
                <a:ea typeface="MS Mincho" panose="02020609040205080304" pitchFamily="49" charset="-128"/>
              </a:rPr>
              <a:t>pris’ner</a:t>
            </a:r>
            <a:r>
              <a:rPr lang="en-US" sz="3600" dirty="0">
                <a:effectLst/>
                <a:latin typeface="Arial Rounded MT Bold" panose="020F0704030504030204" pitchFamily="34" charset="0"/>
                <a:ea typeface="MS Mincho" panose="02020609040205080304" pitchFamily="49" charset="-128"/>
              </a:rPr>
              <a:t> free.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His blood can make                                                the foulest clean;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his blood avails for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35791741"/>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60D1C-6E9E-0C2F-B81C-EE179F9B1CA3}"/>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B0597EAE-0B1E-F0C6-CAEE-6FFFAF42360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7319EB4B-9625-37D5-87FF-AD8D97B0B06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378138ED-49FC-3397-1866-ADEA7246B8D2}"/>
              </a:ext>
            </a:extLst>
          </p:cNvPr>
          <p:cNvSpPr/>
          <p:nvPr/>
        </p:nvSpPr>
        <p:spPr>
          <a:xfrm>
            <a:off x="0" y="59311"/>
            <a:ext cx="8778240" cy="1077218"/>
          </a:xfrm>
          <a:prstGeom prst="rect">
            <a:avLst/>
          </a:prstGeom>
        </p:spPr>
        <p:txBody>
          <a:bodyPr wrap="square">
            <a:spAutoFit/>
          </a:bodyPr>
          <a:lstStyle/>
          <a:p>
            <a:pPr marL="225425" indent="-225425" algn="ctr"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6" name="TextBox 5">
            <a:extLst>
              <a:ext uri="{FF2B5EF4-FFF2-40B4-BE49-F238E27FC236}">
                <a16:creationId xmlns:a16="http://schemas.microsoft.com/office/drawing/2014/main" id="{1F059E09-B034-2488-2727-046076BD3AF7}"/>
              </a:ext>
            </a:extLst>
          </p:cNvPr>
          <p:cNvSpPr txBox="1"/>
          <p:nvPr/>
        </p:nvSpPr>
        <p:spPr>
          <a:xfrm>
            <a:off x="1577779" y="1596241"/>
            <a:ext cx="5474091" cy="3970318"/>
          </a:xfrm>
          <a:prstGeom prst="rect">
            <a:avLst/>
          </a:prstGeom>
          <a:noFill/>
        </p:spPr>
        <p:txBody>
          <a:bodyPr wrap="square">
            <a:spAutoFit/>
          </a:bodyPr>
          <a:lstStyle/>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5	To God all glory,                                                           praise, and love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be now and ever </a:t>
            </a:r>
            <a:r>
              <a:rPr lang="en-US" sz="3600" dirty="0" err="1">
                <a:effectLst/>
                <a:latin typeface="Arial Rounded MT Bold" panose="020F0704030504030204" pitchFamily="34" charset="0"/>
                <a:ea typeface="MS Mincho" panose="02020609040205080304" pitchFamily="49" charset="-128"/>
              </a:rPr>
              <a:t>giv’n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572000" algn="l"/>
              </a:tabLst>
            </a:pPr>
            <a:r>
              <a:rPr lang="en-US" sz="3600" dirty="0">
                <a:effectLst/>
                <a:latin typeface="Arial Rounded MT Bold" panose="020F0704030504030204" pitchFamily="34" charset="0"/>
                <a:ea typeface="MS Mincho" panose="02020609040205080304" pitchFamily="49" charset="-128"/>
              </a:rPr>
              <a:t>	by saints below                                                     and saints above,</a:t>
            </a:r>
            <a:endParaRPr lang="en-US" sz="3600" dirty="0">
              <a:effectLst/>
              <a:latin typeface="Arial Rounded MT Bold" panose="020F0704030504030204" pitchFamily="34" charset="0"/>
              <a:ea typeface="Times New Roman" panose="02020603050405020304" pitchFamily="18" charset="0"/>
            </a:endParaRPr>
          </a:p>
          <a:p>
            <a:pPr marL="400050" marR="0" indent="-400050">
              <a:tabLst>
                <a:tab pos="4572000" algn="l"/>
              </a:tabLst>
            </a:pPr>
            <a:r>
              <a:rPr lang="en-US" sz="3600" dirty="0">
                <a:effectLst/>
                <a:latin typeface="Arial Rounded MT Bold" panose="020F0704030504030204" pitchFamily="34" charset="0"/>
                <a:ea typeface="MS Mincho" panose="02020609040205080304" pitchFamily="49" charset="-128"/>
              </a:rPr>
              <a:t>	the church in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60256596"/>
      </p:ext>
    </p:extLst>
  </p:cSld>
  <p:clrMapOvr>
    <a:masterClrMapping/>
  </p:clrMapOvr>
  <mc:AlternateContent xmlns:mc="http://schemas.openxmlformats.org/markup-compatibility/2006">
    <mc:Choice xmlns:p14="http://schemas.microsoft.com/office/powerpoint/2010/main" Requires="p14">
      <p:transition spd="slow" p14:dur="1500" advClick="0" advTm="25000">
        <p:random/>
      </p:transition>
    </mc:Choice>
    <mc:Fallback>
      <p:transition spd="slow" advClick="0" advTm="25000">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28774" y="869903"/>
            <a:ext cx="8507003" cy="2284600"/>
          </a:xfrm>
          <a:prstGeom prst="rect">
            <a:avLst/>
          </a:prstGeom>
        </p:spPr>
        <p:txBody>
          <a:bodyPr wrap="square">
            <a:spAutoFit/>
          </a:bodyPr>
          <a:lstStyle/>
          <a:p>
            <a:pPr marL="347337" indent="-347337">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37" indent="-347337">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37" indent="-347337">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8" name="Rectangle 7"/>
          <p:cNvSpPr/>
          <p:nvPr/>
        </p:nvSpPr>
        <p:spPr>
          <a:xfrm>
            <a:off x="159250" y="5609991"/>
            <a:ext cx="8676527" cy="1169551"/>
          </a:xfrm>
          <a:prstGeom prst="rect">
            <a:avLst/>
          </a:prstGeom>
        </p:spPr>
        <p:txBody>
          <a:bodyPr wrap="square">
            <a:spAutoFit/>
          </a:bodyPr>
          <a:lstStyle/>
          <a:p>
            <a:pPr>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2025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BF5DDDED-7C6A-E467-95C6-0AADD329A2FA}"/>
              </a:ext>
            </a:extLst>
          </p:cNvPr>
          <p:cNvSpPr/>
          <p:nvPr/>
        </p:nvSpPr>
        <p:spPr>
          <a:xfrm>
            <a:off x="159250" y="3473886"/>
            <a:ext cx="8507003" cy="1723549"/>
          </a:xfrm>
          <a:prstGeom prst="rect">
            <a:avLst/>
          </a:prstGeom>
        </p:spPr>
        <p:txBody>
          <a:bodyPr wrap="square">
            <a:spAutoFit/>
          </a:bodyPr>
          <a:lstStyle/>
          <a:p>
            <a:pPr>
              <a:spcBef>
                <a:spcPts val="0"/>
              </a:spcBef>
              <a:spcAft>
                <a:spcPts val="600"/>
              </a:spcAft>
            </a:pPr>
            <a:r>
              <a:rPr lang="en-US" sz="3200" b="1" i="1" dirty="0">
                <a:solidFill>
                  <a:srgbClr val="000000"/>
                </a:solidFill>
                <a:latin typeface="Arial Rounded MT Bold" panose="020F0704030504030204" pitchFamily="34" charset="0"/>
                <a:ea typeface="Calibri" panose="020F0502020204030204" pitchFamily="34" charset="0"/>
              </a:rPr>
              <a:t>POSTLUDE</a:t>
            </a:r>
          </a:p>
          <a:p>
            <a:pPr algn="ctr">
              <a:spcBef>
                <a:spcPts val="0"/>
              </a:spcBef>
              <a:spcAft>
                <a:spcPts val="600"/>
              </a:spcAft>
            </a:pPr>
            <a:r>
              <a:rPr lang="en-US" sz="3200" i="1" dirty="0">
                <a:solidFill>
                  <a:srgbClr val="000000"/>
                </a:solidFill>
                <a:latin typeface="Arial Rounded MT Bold" panose="020F0704030504030204" pitchFamily="34" charset="0"/>
                <a:ea typeface="Calibri" panose="020F0502020204030204" pitchFamily="34" charset="0"/>
              </a:rPr>
              <a:t>By </a:t>
            </a:r>
          </a:p>
          <a:p>
            <a:pPr algn="r">
              <a:spcBef>
                <a:spcPts val="0"/>
              </a:spcBef>
              <a:spcAft>
                <a:spcPts val="600"/>
              </a:spcAft>
            </a:pPr>
            <a:r>
              <a:rPr lang="en-US" sz="3200" i="1" dirty="0">
                <a:solidFill>
                  <a:srgbClr val="000000"/>
                </a:solidFill>
                <a:latin typeface="Arial Rounded MT Bold" panose="020F0704030504030204" pitchFamily="34" charset="0"/>
                <a:ea typeface="Calibri" panose="020F0502020204030204" pitchFamily="34" charset="0"/>
              </a:rPr>
              <a:t>Pam Sherman</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905173"/>
            <a:ext cx="9144000" cy="3814609"/>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a:extLst>
              <a:ext uri="{FF2B5EF4-FFF2-40B4-BE49-F238E27FC236}">
                <a16:creationId xmlns:a16="http://schemas.microsoft.com/office/drawing/2014/main" id="{AF5FBDFA-B4EF-400F-B3C5-23C0E8FB4998}"/>
              </a:ext>
            </a:extLst>
          </p:cNvPr>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BCBF16C0-85D7-487C-B96A-7539C738D9BD}"/>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361083863"/>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 y="0"/>
            <a:ext cx="9143996" cy="904775"/>
          </a:xfrm>
        </p:spPr>
        <p:txBody>
          <a:bodyPr/>
          <a:lstStyle/>
          <a:p>
            <a:pPr algn="ctr">
              <a:buFont typeface="Symbol" panose="05050102010706020507" pitchFamily="18" charset="2"/>
              <a:buChar char=""/>
            </a:pPr>
            <a:r>
              <a:rPr lang="en-US" dirty="0"/>
              <a:t>Gathering Song</a:t>
            </a:r>
          </a:p>
        </p:txBody>
      </p:sp>
      <p:sp>
        <p:nvSpPr>
          <p:cNvPr id="2" name="Rectangle 1"/>
          <p:cNvSpPr/>
          <p:nvPr/>
        </p:nvSpPr>
        <p:spPr>
          <a:xfrm>
            <a:off x="0" y="792746"/>
            <a:ext cx="9144000"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“Amazing Grace” </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448</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190C20E9-D9AA-F295-F400-1D94C9994A3B}"/>
              </a:ext>
            </a:extLst>
          </p:cNvPr>
          <p:cNvPicPr>
            <a:picLocks noChangeAspect="1"/>
          </p:cNvPicPr>
          <p:nvPr/>
        </p:nvPicPr>
        <p:blipFill>
          <a:blip r:embed="rId3"/>
          <a:stretch>
            <a:fillRect/>
          </a:stretch>
        </p:blipFill>
        <p:spPr>
          <a:xfrm>
            <a:off x="3031106" y="2314575"/>
            <a:ext cx="2929387" cy="42329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675"/>
            <a:ext cx="8510952" cy="577338"/>
          </a:xfrm>
          <a:prstGeom prst="rect">
            <a:avLst/>
          </a:prstGeom>
        </p:spPr>
        <p:txBody>
          <a:bodyPr wrap="square">
            <a:spAutoFit/>
          </a:bodyPr>
          <a:lstStyle/>
          <a:p>
            <a:pPr marL="225420" indent="-22542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“Amazing Grace”       LBW 448</a:t>
            </a:r>
            <a:endParaRPr lang="it-IT" sz="32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9DB372A3-2C49-61A8-5A9C-2D69FAF3B804}"/>
              </a:ext>
            </a:extLst>
          </p:cNvPr>
          <p:cNvSpPr txBox="1"/>
          <p:nvPr/>
        </p:nvSpPr>
        <p:spPr>
          <a:xfrm>
            <a:off x="836956" y="1238690"/>
            <a:ext cx="6837045" cy="3416320"/>
          </a:xfrm>
          <a:prstGeom prst="rect">
            <a:avLst/>
          </a:prstGeom>
          <a:noFill/>
        </p:spPr>
        <p:txBody>
          <a:bodyPr wrap="square">
            <a:spAutoFit/>
          </a:bodyPr>
          <a:lstStyle/>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1	Amazing grace,                                                         how sweet the sound,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that saved a wretch like 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I once was lost,                                                        but now am found;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114800" algn="l"/>
              </a:tabLst>
            </a:pPr>
            <a:r>
              <a:rPr lang="en-US" sz="3600" dirty="0">
                <a:effectLst/>
                <a:latin typeface="Arial Rounded MT Bold" panose="020F0704030504030204" pitchFamily="34" charset="0"/>
                <a:ea typeface="MS Mincho" panose="02020609040205080304" pitchFamily="49" charset="-128"/>
              </a:rPr>
              <a:t>	was blind, but now I see.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20807</TotalTime>
  <Words>3587</Words>
  <Application>Microsoft Office PowerPoint</Application>
  <PresentationFormat>On-screen Show (4:3)</PresentationFormat>
  <Paragraphs>282</Paragraphs>
  <Slides>65</Slides>
  <Notes>49</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Rounded MT Bold</vt:lpstr>
      <vt:lpstr>Calibri</vt:lpstr>
      <vt:lpstr>Calibri Light</vt:lpstr>
      <vt:lpstr>Symbol</vt:lpstr>
      <vt:lpstr>Times New Roman</vt:lpstr>
      <vt:lpstr>Office Theme</vt:lpstr>
      <vt:lpstr>March 23, 2025</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180</cp:revision>
  <dcterms:created xsi:type="dcterms:W3CDTF">2016-05-14T21:20:00Z</dcterms:created>
  <dcterms:modified xsi:type="dcterms:W3CDTF">2025-03-22T17:43:55Z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