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1"/>
  </p:notesMasterIdLst>
  <p:sldIdLst>
    <p:sldId id="256" r:id="rId2"/>
    <p:sldId id="257" r:id="rId3"/>
    <p:sldId id="258" r:id="rId4"/>
    <p:sldId id="259" r:id="rId5"/>
    <p:sldId id="260" r:id="rId6"/>
    <p:sldId id="261" r:id="rId7"/>
    <p:sldId id="262" r:id="rId8"/>
    <p:sldId id="263" r:id="rId9"/>
    <p:sldId id="335" r:id="rId10"/>
    <p:sldId id="336" r:id="rId11"/>
    <p:sldId id="337" r:id="rId12"/>
    <p:sldId id="271" r:id="rId13"/>
    <p:sldId id="272" r:id="rId14"/>
    <p:sldId id="273" r:id="rId15"/>
    <p:sldId id="274" r:id="rId16"/>
    <p:sldId id="275" r:id="rId17"/>
    <p:sldId id="276" r:id="rId18"/>
    <p:sldId id="277" r:id="rId19"/>
    <p:sldId id="278" r:id="rId20"/>
    <p:sldId id="279" r:id="rId21"/>
    <p:sldId id="280" r:id="rId22"/>
    <p:sldId id="281" r:id="rId23"/>
    <p:sldId id="338" r:id="rId24"/>
    <p:sldId id="339" r:id="rId25"/>
    <p:sldId id="340" r:id="rId26"/>
    <p:sldId id="341" r:id="rId27"/>
    <p:sldId id="342" r:id="rId28"/>
    <p:sldId id="343" r:id="rId29"/>
    <p:sldId id="344" r:id="rId30"/>
    <p:sldId id="345" r:id="rId31"/>
    <p:sldId id="346" r:id="rId32"/>
    <p:sldId id="347" r:id="rId33"/>
    <p:sldId id="348" r:id="rId34"/>
    <p:sldId id="349" r:id="rId35"/>
    <p:sldId id="289" r:id="rId36"/>
    <p:sldId id="334" r:id="rId37"/>
    <p:sldId id="352" r:id="rId38"/>
    <p:sldId id="354" r:id="rId39"/>
    <p:sldId id="355" r:id="rId40"/>
    <p:sldId id="353" r:id="rId41"/>
    <p:sldId id="356" r:id="rId42"/>
    <p:sldId id="357" r:id="rId43"/>
    <p:sldId id="358"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50" r:id="rId78"/>
    <p:sldId id="351" r:id="rId79"/>
    <p:sldId id="333"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7" d="100"/>
          <a:sy n="77" d="100"/>
        </p:scale>
        <p:origin x="90" y="5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B08AC-8F24-8E96-3D4A-A31DA54BA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883DE1-4A98-36AE-1318-F258BAA17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288EBF-0997-E530-55B7-C60746CB1310}"/>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6EBCB533-AFC0-E2C8-3632-80C4FF55D2B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323891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12209-A563-D80E-5C54-F77B905F3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A1492-3443-B2F6-BC69-81732BB2F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472A9-55C9-045E-61CF-E7A7099F10B2}"/>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C948E15F-DB88-86E9-2B2F-EC980D32C5E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25336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8707-097F-A572-6C75-C9E639E19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8B7E41-7853-725C-EEC9-EF9B6FA0E0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2BDF4B-E6CA-F150-95A6-05849B0CC438}"/>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148E4E22-9569-4F86-43A8-743472DB755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15342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20E83-D25A-EE59-DBB4-4A5F6A64FE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AADFA-5625-14BF-BB77-074648D9ED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DCE9AF-03C7-50D9-F921-115E2214BD1B}"/>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AE1CF07D-013D-BF2F-5246-0409603DA6C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21625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90304-862D-DAD6-8A5D-1A623E5550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6CE37-1D07-69DA-AAE3-615FA3945F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31C602-829B-5062-F7FB-63FB4D0B9095}"/>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637ED9E3-4756-55CF-E85B-6612DD45FCC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16097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4E910-C2B3-6A7A-9559-30D6A923FD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EAF374-9ADA-26D5-E3E3-649033EEA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EAF0F-6651-B20D-EC5A-B56CADF7B534}"/>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7799B560-D0B7-4C7B-7543-B1DF73C1769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56742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E1AFB-06AE-1499-C18A-CE9D778B3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50A90-4BF9-A5BB-2B78-F11203101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681A51-7141-44FE-416D-B2A72B85949F}"/>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0F4847A8-68D7-762B-E9C8-269A491AF13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982539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93B48-1584-058E-7D24-D948B6039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03FC4E-E4FE-C122-A7F6-C69797F10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B219CA-9530-4FC0-8E0B-8BA509E8C492}"/>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EB4E582E-439C-1C15-012B-D71427E5569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002877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D0233-1B5A-0E66-0079-01CDC485BA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E2691-070C-5BEF-5073-2FBB298F3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200600-5E9B-140A-E783-ED842DA4F4A3}"/>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2E975401-0F98-3060-07F0-B405D797E63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538929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BA7D4-52E3-B55A-4CA1-17A91158B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86C1E3-9F9D-3800-4280-C004373312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6F668-FA43-9981-EDEE-4DDBD8EDD348}"/>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2DD509C8-97B9-0DF2-CDA5-7F9B0DFAA72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936019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9B029-A44E-2883-343F-63587A8D8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BDE56-8821-009D-B284-5B08AF5FC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A85845-8AEF-9552-4F00-F4D034EE662B}"/>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C3738241-C322-0DC3-D5BE-7735067C4AE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8401623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A552D-EDD9-2E71-1FBD-924C128E7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2FDBE-2D68-0B90-8927-E5DE673CC4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BC13C-3EC4-F1D6-0862-2C7A3CB23B17}"/>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0B21A07A-0BF2-2469-F25B-AE7390A9365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5013345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4447E-FA15-83FC-9E4E-144B6CEE2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019E5-8DE9-383F-DAF1-3F7EF77279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A45BC0-BAC0-4028-8F61-91C812F9889C}"/>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D2EC8E32-DD0D-7701-B349-242E745B4D9B}"/>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917555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FA57E-1AE2-8B04-F08F-31013388D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34B3A-1CC2-F99E-6DC3-A6AE40EAFC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7C342-2EB4-C022-8E6C-30A7F9E78384}"/>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E7624746-5E02-DBCB-5403-F4A91AA922D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3260564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57FC0-B3D8-64E3-925A-638F9399C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DFD9E-2776-515B-1AEE-8C6D0805B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1A865-2B4C-7880-AC4D-663763F00505}"/>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4D29B4B8-946C-C7B5-2D88-2E8BD697B5C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828314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5C19B-04D7-3002-6216-030E54AE3C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8604C-F6A9-65CD-182E-AF7DC45FDF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1486EA-0C28-9095-31F7-E247543AC36E}"/>
              </a:ext>
            </a:extLst>
          </p:cNvPr>
          <p:cNvSpPr>
            <a:spLocks noGrp="1"/>
          </p:cNvSpPr>
          <p:nvPr>
            <p:ph type="body" idx="1"/>
          </p:nvPr>
        </p:nvSpPr>
        <p:spPr/>
        <p:txBody>
          <a:bodyPr/>
          <a:lstStyle/>
          <a:p>
            <a:pPr>
              <a:spcBef>
                <a:spcPct val="0"/>
              </a:spcBef>
              <a:buNone/>
            </a:pPr>
            <a:endParaRPr dirty="0"/>
          </a:p>
        </p:txBody>
      </p:sp>
      <p:sp>
        <p:nvSpPr>
          <p:cNvPr id="4" name="Slide Number Placeholder 3">
            <a:extLst>
              <a:ext uri="{FF2B5EF4-FFF2-40B4-BE49-F238E27FC236}">
                <a16:creationId xmlns:a16="http://schemas.microsoft.com/office/drawing/2014/main" id="{6141B49C-3160-2D0C-D2D6-C27651A9DA2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45034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2036D-B30A-2B5F-179F-43AB73013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379B9-F6F2-0653-AD0E-A0FB17D6D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ABFE1-529B-96FB-619E-EFFE87C6CFB4}"/>
              </a:ext>
            </a:extLst>
          </p:cNvPr>
          <p:cNvSpPr>
            <a:spLocks noGrp="1"/>
          </p:cNvSpPr>
          <p:nvPr>
            <p:ph type="body" idx="1"/>
          </p:nvPr>
        </p:nvSpPr>
        <p:spPr/>
        <p:txBody>
          <a:bodyPr/>
          <a:lstStyle/>
          <a:p>
            <a:pPr>
              <a:spcBef>
                <a:spcPct val="0"/>
              </a:spcBef>
              <a:buNone/>
            </a:pPr>
            <a:r>
              <a:rPr dirty="0"/>
              <a:t>.</a:t>
            </a:r>
          </a:p>
        </p:txBody>
      </p:sp>
      <p:sp>
        <p:nvSpPr>
          <p:cNvPr id="4" name="Slide Number Placeholder 3">
            <a:extLst>
              <a:ext uri="{FF2B5EF4-FFF2-40B4-BE49-F238E27FC236}">
                <a16:creationId xmlns:a16="http://schemas.microsoft.com/office/drawing/2014/main" id="{22E02785-CDB8-60DE-36C7-30B426ADE2A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2063196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37485-6F0B-D31A-1584-29424A4F5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F3256-7FFC-1C74-178B-D633581F5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A0F8B7-CC36-DBC4-FCAE-925D416B6135}"/>
              </a:ext>
            </a:extLst>
          </p:cNvPr>
          <p:cNvSpPr>
            <a:spLocks noGrp="1"/>
          </p:cNvSpPr>
          <p:nvPr>
            <p:ph type="body" idx="1"/>
          </p:nvPr>
        </p:nvSpPr>
        <p:spPr/>
        <p:txBody>
          <a:bodyPr/>
          <a:lstStyle/>
          <a:p>
            <a:pPr>
              <a:spcBef>
                <a:spcPct val="0"/>
              </a:spcBef>
              <a:buNone/>
            </a:pPr>
            <a:endParaRPr dirty="0"/>
          </a:p>
        </p:txBody>
      </p:sp>
      <p:sp>
        <p:nvSpPr>
          <p:cNvPr id="4" name="Slide Number Placeholder 3">
            <a:extLst>
              <a:ext uri="{FF2B5EF4-FFF2-40B4-BE49-F238E27FC236}">
                <a16:creationId xmlns:a16="http://schemas.microsoft.com/office/drawing/2014/main" id="{9B774D10-6D3D-2356-B198-69E54733083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279964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0313A-D452-AAC9-6087-B27A77A29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67E9D-7FE8-FC8D-7901-409905A8C8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E02591-464C-9890-EADF-73A293511A8B}"/>
              </a:ext>
            </a:extLst>
          </p:cNvPr>
          <p:cNvSpPr>
            <a:spLocks noGrp="1"/>
          </p:cNvSpPr>
          <p:nvPr>
            <p:ph type="body" idx="1"/>
          </p:nvPr>
        </p:nvSpPr>
        <p:spPr/>
        <p:txBody>
          <a:bodyPr/>
          <a:lstStyle/>
          <a:p>
            <a:pPr>
              <a:spcBef>
                <a:spcPct val="0"/>
              </a:spcBef>
              <a:buNone/>
            </a:pPr>
            <a:endParaRPr dirty="0"/>
          </a:p>
        </p:txBody>
      </p:sp>
      <p:sp>
        <p:nvSpPr>
          <p:cNvPr id="4" name="Slide Number Placeholder 3">
            <a:extLst>
              <a:ext uri="{FF2B5EF4-FFF2-40B4-BE49-F238E27FC236}">
                <a16:creationId xmlns:a16="http://schemas.microsoft.com/office/drawing/2014/main" id="{C71B51DC-923A-9A15-87CF-DB6A80505D9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162665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1B9EC-A31C-8EE4-A67E-FC1E6DD49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E4EA8-564D-C3CD-90AD-E738AE3BD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D189FC-A35E-CAEE-7C13-84F106EDFB91}"/>
              </a:ext>
            </a:extLst>
          </p:cNvPr>
          <p:cNvSpPr>
            <a:spLocks noGrp="1"/>
          </p:cNvSpPr>
          <p:nvPr>
            <p:ph type="body" idx="1"/>
          </p:nvPr>
        </p:nvSpPr>
        <p:spPr/>
        <p:txBody>
          <a:bodyPr/>
          <a:lstStyle/>
          <a:p>
            <a:pPr>
              <a:spcBef>
                <a:spcPct val="0"/>
              </a:spcBef>
              <a:buNone/>
            </a:pPr>
            <a:endParaRPr dirty="0"/>
          </a:p>
        </p:txBody>
      </p:sp>
      <p:sp>
        <p:nvSpPr>
          <p:cNvPr id="4" name="Slide Number Placeholder 3">
            <a:extLst>
              <a:ext uri="{FF2B5EF4-FFF2-40B4-BE49-F238E27FC236}">
                <a16:creationId xmlns:a16="http://schemas.microsoft.com/office/drawing/2014/main" id="{F715B8AF-D3F6-0ADE-4F66-FE53D1AB560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623749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6AA66-8C1C-334B-2680-7C8743F32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E7094-F47A-8E86-BD13-4C57CD2BB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31A62-2F3D-00CC-4BA4-F206C92E600B}"/>
              </a:ext>
            </a:extLst>
          </p:cNvPr>
          <p:cNvSpPr>
            <a:spLocks noGrp="1"/>
          </p:cNvSpPr>
          <p:nvPr>
            <p:ph type="body" idx="1"/>
          </p:nvPr>
        </p:nvSpPr>
        <p:spPr/>
        <p:txBody>
          <a:bodyPr/>
          <a:lstStyle/>
          <a:p>
            <a:pPr>
              <a:spcBef>
                <a:spcPct val="0"/>
              </a:spcBef>
              <a:buNone/>
            </a:pPr>
            <a:endParaRPr dirty="0"/>
          </a:p>
        </p:txBody>
      </p:sp>
      <p:sp>
        <p:nvSpPr>
          <p:cNvPr id="4" name="Slide Number Placeholder 3">
            <a:extLst>
              <a:ext uri="{FF2B5EF4-FFF2-40B4-BE49-F238E27FC236}">
                <a16:creationId xmlns:a16="http://schemas.microsoft.com/office/drawing/2014/main" id="{4DCBE146-2BD2-76D5-5AED-4A3A040C798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6539431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05368-CD29-44BD-A60E-57C673CA9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78AAE6-86FF-95E2-1A50-6F7D6A10A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8C039-B98A-59CD-A9BC-8FF5A876EBD1}"/>
              </a:ext>
            </a:extLst>
          </p:cNvPr>
          <p:cNvSpPr>
            <a:spLocks noGrp="1"/>
          </p:cNvSpPr>
          <p:nvPr>
            <p:ph type="body" idx="1"/>
          </p:nvPr>
        </p:nvSpPr>
        <p:spPr/>
        <p:txBody>
          <a:bodyPr/>
          <a:lstStyle/>
          <a:p>
            <a:pPr>
              <a:spcBef>
                <a:spcPct val="0"/>
              </a:spcBef>
              <a:buNone/>
            </a:pPr>
            <a:endParaRPr dirty="0"/>
          </a:p>
        </p:txBody>
      </p:sp>
      <p:sp>
        <p:nvSpPr>
          <p:cNvPr id="4" name="Slide Number Placeholder 3">
            <a:extLst>
              <a:ext uri="{FF2B5EF4-FFF2-40B4-BE49-F238E27FC236}">
                <a16:creationId xmlns:a16="http://schemas.microsoft.com/office/drawing/2014/main" id="{941938EF-C37F-89CA-84CE-C12CB5EB7BD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259486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2C0BD-86AB-BB31-AEA7-450D746AE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5A887-767F-AED9-F6BD-90F75DFFB8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490926-0EBD-1AC4-2BED-ABEAC5899758}"/>
              </a:ext>
            </a:extLst>
          </p:cNvPr>
          <p:cNvSpPr>
            <a:spLocks noGrp="1"/>
          </p:cNvSpPr>
          <p:nvPr>
            <p:ph type="body" idx="1"/>
          </p:nvPr>
        </p:nvSpPr>
        <p:spPr/>
        <p:txBody>
          <a:bodyPr/>
          <a:lstStyle/>
          <a:p>
            <a:pPr>
              <a:spcBef>
                <a:spcPct val="0"/>
              </a:spcBef>
              <a:buNone/>
            </a:pPr>
            <a:endParaRPr dirty="0"/>
          </a:p>
        </p:txBody>
      </p:sp>
      <p:sp>
        <p:nvSpPr>
          <p:cNvPr id="4" name="Slide Number Placeholder 3">
            <a:extLst>
              <a:ext uri="{FF2B5EF4-FFF2-40B4-BE49-F238E27FC236}">
                <a16:creationId xmlns:a16="http://schemas.microsoft.com/office/drawing/2014/main" id="{9DDE3790-BED9-0A8E-D136-DE09A24E8D9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88681255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20B22-AC7C-84AE-7860-ED025D6A5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55E740-58E1-219F-2A88-33BE1A5D83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FD56F-B519-2FE1-9DE5-204041D3C9B1}"/>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D978A7B3-CA2C-C0C3-890C-A928D6E9850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6411841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15307-630A-C304-6276-31E60F941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5A9342-0C18-0C9B-47B1-977481C87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94D5CE-D4D3-E1B8-C87B-8D94FC414EAB}"/>
              </a:ext>
            </a:extLst>
          </p:cNvPr>
          <p:cNvSpPr>
            <a:spLocks noGrp="1"/>
          </p:cNvSpPr>
          <p:nvPr>
            <p:ph type="body" idx="1"/>
          </p:nvPr>
        </p:nvSpPr>
        <p:spPr/>
        <p:txBody>
          <a:bodyPr/>
          <a:lstStyle/>
          <a:p>
            <a:pPr>
              <a:spcBef>
                <a:spcPct val="0"/>
              </a:spcBef>
              <a:buNone/>
            </a:pPr>
            <a:endParaRPr/>
          </a:p>
        </p:txBody>
      </p:sp>
      <p:sp>
        <p:nvSpPr>
          <p:cNvPr id="4" name="Slide Number Placeholder 3">
            <a:extLst>
              <a:ext uri="{FF2B5EF4-FFF2-40B4-BE49-F238E27FC236}">
                <a16:creationId xmlns:a16="http://schemas.microsoft.com/office/drawing/2014/main" id="{AB0DD210-B26C-ADB7-7606-01E3A35A62B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7012549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F8AEF-8933-4FB7-A63B-21790457D8E3}"/>
              </a:ext>
            </a:extLst>
          </p:cNvPr>
          <p:cNvSpPr>
            <a:spLocks noGrp="1"/>
          </p:cNvSpPr>
          <p:nvPr>
            <p:ph type="ctrTitle"/>
          </p:nvPr>
        </p:nvSpPr>
        <p:spPr>
          <a:xfrm>
            <a:off x="685800" y="1122363"/>
            <a:ext cx="77724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09797D9C-7A88-41FB-BF67-D5CC0969ADF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07254806-E54B-4EDB-B91E-871F8D2525B3}"/>
              </a:ext>
            </a:extLst>
          </p:cNvPr>
          <p:cNvSpPr>
            <a:spLocks noGrp="1"/>
          </p:cNvSpPr>
          <p:nvPr>
            <p:ph type="dt" idx="10"/>
          </p:nvPr>
        </p:nvSpPr>
        <p:spPr/>
        <p:txBody>
          <a:bodyPr/>
          <a:lstStyle>
            <a:lvl1pPr>
              <a:buNone/>
              <a:defRPr/>
            </a:lvl1pPr>
          </a:lstStyle>
          <a:p>
            <a:pPr>
              <a:buNone/>
            </a:pPr>
            <a:fld id="{7C9356E4-27AD-40F7-AE7B-F0C5F6126A42}" type="datetime1">
              <a:t>10/17/2026</a:t>
            </a:fld>
            <a:endParaRPr/>
          </a:p>
        </p:txBody>
      </p:sp>
      <p:sp>
        <p:nvSpPr>
          <p:cNvPr id="5" name="Footer Placeholder 4">
            <a:extLst>
              <a:ext uri="{FF2B5EF4-FFF2-40B4-BE49-F238E27FC236}">
                <a16:creationId xmlns:a16="http://schemas.microsoft.com/office/drawing/2014/main" id="{4366E827-BBCC-493C-8D7D-79A7EDE026D2}"/>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14FCBDAA-B745-432A-8263-A789A893779F}"/>
              </a:ext>
            </a:extLst>
          </p:cNvPr>
          <p:cNvSpPr>
            <a:spLocks noGrp="1"/>
          </p:cNvSpPr>
          <p:nvPr>
            <p:ph type="sldNum" idx="12"/>
          </p:nvPr>
        </p:nvSpPr>
        <p:spPr/>
        <p:txBody>
          <a:bodyPr/>
          <a:lstStyle>
            <a:lvl1pPr>
              <a:buNone/>
              <a:defRPr/>
            </a:lvl1pPr>
          </a:lstStyle>
          <a:p>
            <a:pPr>
              <a:buNone/>
            </a:pPr>
            <a:fld id="{42397A87-0474-415B-9E76-F9B90C9D06B5}"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017C-A73B-4DEC-9E26-C5A72EFBBF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25889C48-6436-4328-8767-83AC93A843CB}"/>
              </a:ext>
            </a:extLst>
          </p:cNvPr>
          <p:cNvSpPr>
            <a:spLocks noGrp="1"/>
          </p:cNvSpPr>
          <p:nvPr>
            <p:ph idx="1"/>
          </p:nvPr>
        </p:nvSpPr>
        <p:spPr/>
        <p:txBody>
          <a:bodyPr/>
          <a:lstStyle>
            <a:lvl1pPr>
              <a:lnSpc>
                <a:spcPct val="100000"/>
              </a:lnSpc>
              <a:spcAft>
                <a:spcPts val="600"/>
              </a:spcAft>
              <a:buNone/>
              <a:defRPr/>
            </a:lvl1pPr>
            <a:lvl2pPr>
              <a:lnSpc>
                <a:spcPct val="100000"/>
              </a:lnSpc>
              <a:spcAft>
                <a:spcPts val="600"/>
              </a:spcAft>
              <a:buNone/>
              <a:defRPr/>
            </a:lvl2pPr>
            <a:lvl3pPr>
              <a:lnSpc>
                <a:spcPct val="100000"/>
              </a:lnSpc>
              <a:spcAft>
                <a:spcPts val="600"/>
              </a:spcAft>
              <a:buNone/>
              <a:defRPr/>
            </a:lvl3pPr>
            <a:lvl4pPr>
              <a:lnSpc>
                <a:spcPct val="100000"/>
              </a:lnSpc>
              <a:spcAft>
                <a:spcPts val="600"/>
              </a:spcAft>
              <a:buNone/>
              <a:defRPr/>
            </a:lvl4pPr>
            <a:lvl5pPr>
              <a:lnSpc>
                <a:spcPct val="100000"/>
              </a:lnSpc>
              <a:spcAft>
                <a:spcPts val="600"/>
              </a:spcAft>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EC7681D2-B022-4E8B-98A1-7252A22B5DBB}"/>
              </a:ext>
            </a:extLst>
          </p:cNvPr>
          <p:cNvSpPr>
            <a:spLocks noGrp="1"/>
          </p:cNvSpPr>
          <p:nvPr>
            <p:ph type="dt" idx="10"/>
          </p:nvPr>
        </p:nvSpPr>
        <p:spPr/>
        <p:txBody>
          <a:bodyPr/>
          <a:lstStyle>
            <a:lvl1pPr>
              <a:buNone/>
              <a:defRPr/>
            </a:lvl1pPr>
          </a:lstStyle>
          <a:p>
            <a:pPr>
              <a:buNone/>
            </a:pPr>
            <a:fld id="{E2A6DD66-0A80-4921-9D90-60F3DC78FD3C}" type="datetime1">
              <a:t>10/17/2026</a:t>
            </a:fld>
            <a:endParaRPr/>
          </a:p>
        </p:txBody>
      </p:sp>
      <p:sp>
        <p:nvSpPr>
          <p:cNvPr id="5" name="Footer Placeholder 4">
            <a:extLst>
              <a:ext uri="{FF2B5EF4-FFF2-40B4-BE49-F238E27FC236}">
                <a16:creationId xmlns:a16="http://schemas.microsoft.com/office/drawing/2014/main" id="{49955550-1F1B-4001-99C4-A87478DE332F}"/>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F2A6601D-9598-4314-A31C-413E5D2F534A}"/>
              </a:ext>
            </a:extLst>
          </p:cNvPr>
          <p:cNvSpPr>
            <a:spLocks noGrp="1"/>
          </p:cNvSpPr>
          <p:nvPr>
            <p:ph type="sldNum" idx="12"/>
          </p:nvPr>
        </p:nvSpPr>
        <p:spPr/>
        <p:txBody>
          <a:bodyPr/>
          <a:lstStyle>
            <a:lvl1pPr>
              <a:buNone/>
              <a:defRPr/>
            </a:lvl1pPr>
          </a:lstStyle>
          <a:p>
            <a:pPr>
              <a:buNone/>
            </a:pPr>
            <a:fld id="{7C3A0D83-D2C9-471C-B8DD-EAE77C2D611F}"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66CB6-2FEC-412C-B2E2-32D58BC857D8}"/>
              </a:ext>
            </a:extLst>
          </p:cNvPr>
          <p:cNvSpPr>
            <a:spLocks noGrp="1"/>
          </p:cNvSpPr>
          <p:nvPr>
            <p:ph type="title"/>
          </p:nvPr>
        </p:nvSpPr>
        <p:spPr>
          <a:xfrm>
            <a:off x="623888" y="1709739"/>
            <a:ext cx="7886700" cy="2852737"/>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AB6B8E7F-4059-4C68-8CB1-F6D4BAD6A7A6}"/>
              </a:ext>
            </a:extLst>
          </p:cNvPr>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7BE69748-D866-4D19-8445-2D465C7966CE}"/>
              </a:ext>
            </a:extLst>
          </p:cNvPr>
          <p:cNvSpPr>
            <a:spLocks noGrp="1"/>
          </p:cNvSpPr>
          <p:nvPr>
            <p:ph type="dt" idx="10"/>
          </p:nvPr>
        </p:nvSpPr>
        <p:spPr/>
        <p:txBody>
          <a:bodyPr/>
          <a:lstStyle>
            <a:lvl1pPr>
              <a:buNone/>
              <a:defRPr/>
            </a:lvl1pPr>
          </a:lstStyle>
          <a:p>
            <a:pPr>
              <a:buNone/>
            </a:pPr>
            <a:fld id="{9BC99B86-44DF-4112-840D-BC383EC739D9}" type="datetime1">
              <a:t>10/17/2026</a:t>
            </a:fld>
            <a:endParaRPr/>
          </a:p>
        </p:txBody>
      </p:sp>
      <p:sp>
        <p:nvSpPr>
          <p:cNvPr id="5" name="Footer Placeholder 4">
            <a:extLst>
              <a:ext uri="{FF2B5EF4-FFF2-40B4-BE49-F238E27FC236}">
                <a16:creationId xmlns:a16="http://schemas.microsoft.com/office/drawing/2014/main" id="{F432DD3E-AF52-457D-B141-B0C6801D1B20}"/>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538ED45D-9CC6-4EEB-A8AC-4943BBA5F6B4}"/>
              </a:ext>
            </a:extLst>
          </p:cNvPr>
          <p:cNvSpPr>
            <a:spLocks noGrp="1"/>
          </p:cNvSpPr>
          <p:nvPr>
            <p:ph type="sldNum" idx="12"/>
          </p:nvPr>
        </p:nvSpPr>
        <p:spPr/>
        <p:txBody>
          <a:bodyPr/>
          <a:lstStyle>
            <a:lvl1pPr>
              <a:buNone/>
              <a:defRPr/>
            </a:lvl1pPr>
          </a:lstStyle>
          <a:p>
            <a:pPr>
              <a:buNone/>
            </a:pPr>
            <a:fld id="{DDED5FB4-4543-4D96-867A-388829449B21}"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82135-EA52-48A6-B338-D624BBDB9170}"/>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76A428F2-0304-4F35-BA58-97B1FFE632CB}"/>
              </a:ext>
            </a:extLst>
          </p:cNvPr>
          <p:cNvSpPr>
            <a:spLocks noGrp="1"/>
          </p:cNvSpPr>
          <p:nvPr>
            <p:ph idx="1"/>
          </p:nvPr>
        </p:nvSpPr>
        <p:spPr>
          <a:xfrm>
            <a:off x="628650" y="1825625"/>
            <a:ext cx="38862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DFFD5BAD-0841-4AB3-935C-9E924E2FCBEA}"/>
              </a:ext>
            </a:extLst>
          </p:cNvPr>
          <p:cNvSpPr>
            <a:spLocks noGrp="1"/>
          </p:cNvSpPr>
          <p:nvPr>
            <p:ph idx="2"/>
          </p:nvPr>
        </p:nvSpPr>
        <p:spPr>
          <a:xfrm>
            <a:off x="4629150" y="1825625"/>
            <a:ext cx="38862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3">
            <a:extLst>
              <a:ext uri="{FF2B5EF4-FFF2-40B4-BE49-F238E27FC236}">
                <a16:creationId xmlns:a16="http://schemas.microsoft.com/office/drawing/2014/main" id="{5F2E6E6B-4242-4619-A494-F62DD7EC4CC6}"/>
              </a:ext>
            </a:extLst>
          </p:cNvPr>
          <p:cNvSpPr>
            <a:spLocks noGrp="1"/>
          </p:cNvSpPr>
          <p:nvPr>
            <p:ph type="dt" idx="10"/>
          </p:nvPr>
        </p:nvSpPr>
        <p:spPr/>
        <p:txBody>
          <a:bodyPr/>
          <a:lstStyle>
            <a:lvl1pPr>
              <a:buNone/>
              <a:defRPr/>
            </a:lvl1pPr>
          </a:lstStyle>
          <a:p>
            <a:pPr>
              <a:buNone/>
            </a:pPr>
            <a:fld id="{1E45280E-4A6C-45E7-BC5D-1D1AE4A1B455}" type="datetime1">
              <a:t>10/17/2026</a:t>
            </a:fld>
            <a:endParaRPr/>
          </a:p>
        </p:txBody>
      </p:sp>
      <p:sp>
        <p:nvSpPr>
          <p:cNvPr id="6" name="Footer Placeholder 4">
            <a:extLst>
              <a:ext uri="{FF2B5EF4-FFF2-40B4-BE49-F238E27FC236}">
                <a16:creationId xmlns:a16="http://schemas.microsoft.com/office/drawing/2014/main" id="{CAD01046-00CC-4917-B3AC-84E294C766E3}"/>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8EE5B38A-9FDD-487B-A108-65722570B3DC}"/>
              </a:ext>
            </a:extLst>
          </p:cNvPr>
          <p:cNvSpPr>
            <a:spLocks noGrp="1"/>
          </p:cNvSpPr>
          <p:nvPr>
            <p:ph type="sldNum" idx="12"/>
          </p:nvPr>
        </p:nvSpPr>
        <p:spPr/>
        <p:txBody>
          <a:bodyPr/>
          <a:lstStyle>
            <a:lvl1pPr>
              <a:buNone/>
              <a:defRPr/>
            </a:lvl1pPr>
          </a:lstStyle>
          <a:p>
            <a:pPr>
              <a:buNone/>
            </a:pPr>
            <a:fld id="{CB80D466-9594-4CEE-BBA4-B6C4831EFF3A}"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6F28-15F1-4195-B9AD-CB182E083464}"/>
              </a:ext>
            </a:extLst>
          </p:cNvPr>
          <p:cNvSpPr>
            <a:spLocks noGrp="1"/>
          </p:cNvSpPr>
          <p:nvPr>
            <p:ph type="title"/>
          </p:nvPr>
        </p:nvSpPr>
        <p:spPr>
          <a:xfrm>
            <a:off x="629841" y="365126"/>
            <a:ext cx="7886700" cy="1325563"/>
          </a:xfrm>
        </p:spPr>
        <p:txBody>
          <a:bodyPr/>
          <a:lstStyle/>
          <a:p>
            <a:r>
              <a:t>Click to edit Master title style</a:t>
            </a:r>
          </a:p>
        </p:txBody>
      </p:sp>
      <p:sp>
        <p:nvSpPr>
          <p:cNvPr id="3" name="Text Placeholder 2">
            <a:extLst>
              <a:ext uri="{FF2B5EF4-FFF2-40B4-BE49-F238E27FC236}">
                <a16:creationId xmlns:a16="http://schemas.microsoft.com/office/drawing/2014/main" id="{B31EAB44-F524-42F5-8B58-F151259C843F}"/>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F4E825-030F-4662-BD2D-7F0393AFF51A}"/>
              </a:ext>
            </a:extLst>
          </p:cNvPr>
          <p:cNvSpPr>
            <a:spLocks noGrp="1"/>
          </p:cNvSpPr>
          <p:nvPr>
            <p:ph idx="2"/>
          </p:nvPr>
        </p:nvSpPr>
        <p:spPr>
          <a:xfrm>
            <a:off x="629842" y="2505075"/>
            <a:ext cx="3868340"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AD758275-7561-4C51-8C82-3B3B985EBDAB}"/>
              </a:ext>
            </a:extLst>
          </p:cNvPr>
          <p:cNvSpPr>
            <a:spLocks noGrp="1"/>
          </p:cNvSpPr>
          <p:nvPr>
            <p:ph type="body"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C7A923DC-5720-4E68-A4E1-7E57F2046AF7}"/>
              </a:ext>
            </a:extLst>
          </p:cNvPr>
          <p:cNvSpPr>
            <a:spLocks noGrp="1"/>
          </p:cNvSpPr>
          <p:nvPr>
            <p:ph idx="4"/>
          </p:nvPr>
        </p:nvSpPr>
        <p:spPr>
          <a:xfrm>
            <a:off x="4629150" y="2505075"/>
            <a:ext cx="3887391"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3">
            <a:extLst>
              <a:ext uri="{FF2B5EF4-FFF2-40B4-BE49-F238E27FC236}">
                <a16:creationId xmlns:a16="http://schemas.microsoft.com/office/drawing/2014/main" id="{33322A91-2453-4E92-AD3C-7AED039551A8}"/>
              </a:ext>
            </a:extLst>
          </p:cNvPr>
          <p:cNvSpPr>
            <a:spLocks noGrp="1"/>
          </p:cNvSpPr>
          <p:nvPr>
            <p:ph type="dt" idx="10"/>
          </p:nvPr>
        </p:nvSpPr>
        <p:spPr/>
        <p:txBody>
          <a:bodyPr/>
          <a:lstStyle>
            <a:lvl1pPr>
              <a:buNone/>
              <a:defRPr/>
            </a:lvl1pPr>
          </a:lstStyle>
          <a:p>
            <a:pPr>
              <a:buNone/>
            </a:pPr>
            <a:fld id="{CC82D7E7-3F0C-4169-B664-7347E4773394}" type="datetime1">
              <a:t>10/17/2026</a:t>
            </a:fld>
            <a:endParaRPr/>
          </a:p>
        </p:txBody>
      </p:sp>
      <p:sp>
        <p:nvSpPr>
          <p:cNvPr id="8" name="Footer Placeholder 4">
            <a:extLst>
              <a:ext uri="{FF2B5EF4-FFF2-40B4-BE49-F238E27FC236}">
                <a16:creationId xmlns:a16="http://schemas.microsoft.com/office/drawing/2014/main" id="{D4AE7C0B-A450-47D2-9871-79D084C14D64}"/>
              </a:ext>
            </a:extLst>
          </p:cNvPr>
          <p:cNvSpPr>
            <a:spLocks noGrp="1"/>
          </p:cNvSpPr>
          <p:nvPr>
            <p:ph type="ftr" idx="11"/>
          </p:nvPr>
        </p:nvSpPr>
        <p:spPr/>
        <p:txBody>
          <a:bodyPr/>
          <a:lstStyle>
            <a:lvl1pPr>
              <a:buNone/>
              <a:defRPr/>
            </a:lvl1pPr>
          </a:lstStyle>
          <a:p>
            <a:pPr>
              <a:buNone/>
            </a:pPr>
            <a:endParaRPr/>
          </a:p>
        </p:txBody>
      </p:sp>
      <p:sp>
        <p:nvSpPr>
          <p:cNvPr id="9" name="Slide Number Placeholder 5">
            <a:extLst>
              <a:ext uri="{FF2B5EF4-FFF2-40B4-BE49-F238E27FC236}">
                <a16:creationId xmlns:a16="http://schemas.microsoft.com/office/drawing/2014/main" id="{570C2BA9-6C76-4F38-9EE2-3EFBC395835B}"/>
              </a:ext>
            </a:extLst>
          </p:cNvPr>
          <p:cNvSpPr>
            <a:spLocks noGrp="1"/>
          </p:cNvSpPr>
          <p:nvPr>
            <p:ph type="sldNum" idx="12"/>
          </p:nvPr>
        </p:nvSpPr>
        <p:spPr/>
        <p:txBody>
          <a:bodyPr/>
          <a:lstStyle>
            <a:lvl1pPr>
              <a:buNone/>
              <a:defRPr/>
            </a:lvl1pPr>
          </a:lstStyle>
          <a:p>
            <a:pPr>
              <a:buNone/>
            </a:pPr>
            <a:fld id="{6B140BE0-8C60-4AEA-9015-4C55A5E14900}"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8C91-9578-4A8A-85BF-715E18D49DEA}"/>
              </a:ext>
            </a:extLst>
          </p:cNvPr>
          <p:cNvSpPr>
            <a:spLocks noGrp="1"/>
          </p:cNvSpPr>
          <p:nvPr>
            <p:ph type="title"/>
          </p:nvPr>
        </p:nvSpPr>
        <p:spPr/>
        <p:txBody>
          <a:bodyPr/>
          <a:lstStyle/>
          <a:p>
            <a:r>
              <a:t>Click to edit Master title style</a:t>
            </a:r>
          </a:p>
        </p:txBody>
      </p:sp>
      <p:sp>
        <p:nvSpPr>
          <p:cNvPr id="3" name="Date Placeholder 3">
            <a:extLst>
              <a:ext uri="{FF2B5EF4-FFF2-40B4-BE49-F238E27FC236}">
                <a16:creationId xmlns:a16="http://schemas.microsoft.com/office/drawing/2014/main" id="{1319FA54-B6DD-453E-A21E-CD5E51B3DB57}"/>
              </a:ext>
            </a:extLst>
          </p:cNvPr>
          <p:cNvSpPr>
            <a:spLocks noGrp="1"/>
          </p:cNvSpPr>
          <p:nvPr>
            <p:ph type="dt" idx="10"/>
          </p:nvPr>
        </p:nvSpPr>
        <p:spPr/>
        <p:txBody>
          <a:bodyPr/>
          <a:lstStyle>
            <a:lvl1pPr>
              <a:buNone/>
              <a:defRPr/>
            </a:lvl1pPr>
          </a:lstStyle>
          <a:p>
            <a:pPr>
              <a:buNone/>
            </a:pPr>
            <a:fld id="{159CAA28-9504-4167-A3A9-57AB0BE1B178}" type="datetime1">
              <a:t>10/17/2026</a:t>
            </a:fld>
            <a:endParaRPr/>
          </a:p>
        </p:txBody>
      </p:sp>
      <p:sp>
        <p:nvSpPr>
          <p:cNvPr id="4" name="Footer Placeholder 4">
            <a:extLst>
              <a:ext uri="{FF2B5EF4-FFF2-40B4-BE49-F238E27FC236}">
                <a16:creationId xmlns:a16="http://schemas.microsoft.com/office/drawing/2014/main" id="{B0FE0F3F-B12F-41B8-B33D-3F3DDE5B3F46}"/>
              </a:ext>
            </a:extLst>
          </p:cNvPr>
          <p:cNvSpPr>
            <a:spLocks noGrp="1"/>
          </p:cNvSpPr>
          <p:nvPr>
            <p:ph type="ftr" idx="11"/>
          </p:nvPr>
        </p:nvSpPr>
        <p:spPr/>
        <p:txBody>
          <a:bodyPr/>
          <a:lstStyle>
            <a:lvl1pPr>
              <a:buNone/>
              <a:defRPr/>
            </a:lvl1pPr>
          </a:lstStyle>
          <a:p>
            <a:pPr>
              <a:buNone/>
            </a:pPr>
            <a:endParaRPr/>
          </a:p>
        </p:txBody>
      </p:sp>
      <p:sp>
        <p:nvSpPr>
          <p:cNvPr id="5" name="Slide Number Placeholder 5">
            <a:extLst>
              <a:ext uri="{FF2B5EF4-FFF2-40B4-BE49-F238E27FC236}">
                <a16:creationId xmlns:a16="http://schemas.microsoft.com/office/drawing/2014/main" id="{B23F4DA5-45CB-409D-B51A-F4A9C91A75D3}"/>
              </a:ext>
            </a:extLst>
          </p:cNvPr>
          <p:cNvSpPr>
            <a:spLocks noGrp="1"/>
          </p:cNvSpPr>
          <p:nvPr>
            <p:ph type="sldNum" idx="12"/>
          </p:nvPr>
        </p:nvSpPr>
        <p:spPr/>
        <p:txBody>
          <a:bodyPr/>
          <a:lstStyle>
            <a:lvl1pPr>
              <a:buNone/>
              <a:defRPr/>
            </a:lvl1pPr>
          </a:lstStyle>
          <a:p>
            <a:pPr>
              <a:buNone/>
            </a:pPr>
            <a:fld id="{9E8C76FF-C2DD-45E7-9CE4-1808F249419A}"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0DBEE89F-6CCE-4165-B964-D1D2A82B494A}"/>
              </a:ext>
            </a:extLst>
          </p:cNvPr>
          <p:cNvSpPr>
            <a:spLocks noGrp="1"/>
          </p:cNvSpPr>
          <p:nvPr>
            <p:ph type="dt" idx="10"/>
          </p:nvPr>
        </p:nvSpPr>
        <p:spPr/>
        <p:txBody>
          <a:bodyPr/>
          <a:lstStyle>
            <a:lvl1pPr>
              <a:buNone/>
              <a:defRPr/>
            </a:lvl1pPr>
          </a:lstStyle>
          <a:p>
            <a:pPr>
              <a:buNone/>
            </a:pPr>
            <a:fld id="{4292F1E1-63B9-4DB7-9686-C42525AD25E5}" type="datetime1">
              <a:t>10/17/2026</a:t>
            </a:fld>
            <a:endParaRPr/>
          </a:p>
        </p:txBody>
      </p:sp>
      <p:sp>
        <p:nvSpPr>
          <p:cNvPr id="3" name="Footer Placeholder 4">
            <a:extLst>
              <a:ext uri="{FF2B5EF4-FFF2-40B4-BE49-F238E27FC236}">
                <a16:creationId xmlns:a16="http://schemas.microsoft.com/office/drawing/2014/main" id="{790E0B95-9B66-4BCD-900E-743133348617}"/>
              </a:ext>
            </a:extLst>
          </p:cNvPr>
          <p:cNvSpPr>
            <a:spLocks noGrp="1"/>
          </p:cNvSpPr>
          <p:nvPr>
            <p:ph type="ftr" idx="11"/>
          </p:nvPr>
        </p:nvSpPr>
        <p:spPr/>
        <p:txBody>
          <a:bodyPr/>
          <a:lstStyle>
            <a:lvl1pPr>
              <a:buNone/>
              <a:defRPr/>
            </a:lvl1pPr>
          </a:lstStyle>
          <a:p>
            <a:pPr>
              <a:buNone/>
            </a:pPr>
            <a:endParaRPr/>
          </a:p>
        </p:txBody>
      </p:sp>
      <p:sp>
        <p:nvSpPr>
          <p:cNvPr id="4" name="Slide Number Placeholder 5">
            <a:extLst>
              <a:ext uri="{FF2B5EF4-FFF2-40B4-BE49-F238E27FC236}">
                <a16:creationId xmlns:a16="http://schemas.microsoft.com/office/drawing/2014/main" id="{866E71A9-4035-4398-8C9A-0EEFD9EEC93C}"/>
              </a:ext>
            </a:extLst>
          </p:cNvPr>
          <p:cNvSpPr>
            <a:spLocks noGrp="1"/>
          </p:cNvSpPr>
          <p:nvPr>
            <p:ph type="sldNum" idx="12"/>
          </p:nvPr>
        </p:nvSpPr>
        <p:spPr/>
        <p:txBody>
          <a:bodyPr/>
          <a:lstStyle>
            <a:lvl1pPr>
              <a:buNone/>
              <a:defRPr/>
            </a:lvl1pPr>
          </a:lstStyle>
          <a:p>
            <a:pPr>
              <a:buNone/>
            </a:pPr>
            <a:fld id="{ADD6F0C9-3BAC-40B5-BDF0-49A6A5B4F47A}"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98858-2B50-4568-8030-451652ABA5BB}"/>
              </a:ext>
            </a:extLst>
          </p:cNvPr>
          <p:cNvSpPr>
            <a:spLocks noGrp="1"/>
          </p:cNvSpPr>
          <p:nvPr>
            <p:ph type="title"/>
          </p:nvPr>
        </p:nvSpPr>
        <p:spPr>
          <a:xfrm>
            <a:off x="629841" y="457200"/>
            <a:ext cx="2949178"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135CD2A1-B616-44C5-8A1A-CEB46956D20F}"/>
              </a:ext>
            </a:extLst>
          </p:cNvPr>
          <p:cNvSpPr>
            <a:spLocks noGrp="1"/>
          </p:cNvSpPr>
          <p:nvPr>
            <p:ph idx="1"/>
          </p:nvPr>
        </p:nvSpPr>
        <p:spPr>
          <a:xfrm>
            <a:off x="3887391" y="987426"/>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54710025-72BB-433B-B19C-514B45F190E3}"/>
              </a:ext>
            </a:extLst>
          </p:cNvPr>
          <p:cNvSpPr>
            <a:spLocks noGrp="1"/>
          </p:cNvSpPr>
          <p:nvPr>
            <p:ph type="body"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3">
            <a:extLst>
              <a:ext uri="{FF2B5EF4-FFF2-40B4-BE49-F238E27FC236}">
                <a16:creationId xmlns:a16="http://schemas.microsoft.com/office/drawing/2014/main" id="{7009E1B9-F1DE-41A3-B023-070F9F13511C}"/>
              </a:ext>
            </a:extLst>
          </p:cNvPr>
          <p:cNvSpPr>
            <a:spLocks noGrp="1"/>
          </p:cNvSpPr>
          <p:nvPr>
            <p:ph type="dt" idx="10"/>
          </p:nvPr>
        </p:nvSpPr>
        <p:spPr/>
        <p:txBody>
          <a:bodyPr/>
          <a:lstStyle>
            <a:lvl1pPr>
              <a:buNone/>
              <a:defRPr/>
            </a:lvl1pPr>
          </a:lstStyle>
          <a:p>
            <a:pPr>
              <a:buNone/>
            </a:pPr>
            <a:fld id="{40F4A008-4B43-4407-A57C-CEB6CF1FD35F}" type="datetime1">
              <a:t>10/17/2026</a:t>
            </a:fld>
            <a:endParaRPr/>
          </a:p>
        </p:txBody>
      </p:sp>
      <p:sp>
        <p:nvSpPr>
          <p:cNvPr id="6" name="Footer Placeholder 4">
            <a:extLst>
              <a:ext uri="{FF2B5EF4-FFF2-40B4-BE49-F238E27FC236}">
                <a16:creationId xmlns:a16="http://schemas.microsoft.com/office/drawing/2014/main" id="{F269FE89-FA7E-4B81-833F-1B9980725EC9}"/>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120AE65B-5277-4463-A05B-0129ED0B234E}"/>
              </a:ext>
            </a:extLst>
          </p:cNvPr>
          <p:cNvSpPr>
            <a:spLocks noGrp="1"/>
          </p:cNvSpPr>
          <p:nvPr>
            <p:ph type="sldNum" idx="12"/>
          </p:nvPr>
        </p:nvSpPr>
        <p:spPr/>
        <p:txBody>
          <a:bodyPr/>
          <a:lstStyle>
            <a:lvl1pPr>
              <a:buNone/>
              <a:defRPr/>
            </a:lvl1pPr>
          </a:lstStyle>
          <a:p>
            <a:pPr>
              <a:buNone/>
            </a:pPr>
            <a:fld id="{34083B56-AADD-4F8B-A45E-B28A2398FFC7}"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1DC9-4CD9-4F1B-B3A9-038132472EF5}"/>
              </a:ext>
            </a:extLst>
          </p:cNvPr>
          <p:cNvSpPr>
            <a:spLocks noGrp="1"/>
          </p:cNvSpPr>
          <p:nvPr>
            <p:ph type="title"/>
          </p:nvPr>
        </p:nvSpPr>
        <p:spPr>
          <a:xfrm>
            <a:off x="629841" y="457200"/>
            <a:ext cx="2949178"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A9FFDDB8-8F81-4936-B00E-D9699D28A5D5}"/>
              </a:ext>
            </a:extLst>
          </p:cNvPr>
          <p:cNvSpPr>
            <a:spLocks noGrp="1"/>
          </p:cNvSpPr>
          <p:nvPr>
            <p:ph type="pic" idx="1"/>
          </p:nvPr>
        </p:nvSpPr>
        <p:spPr>
          <a:xfrm>
            <a:off x="3887391" y="987426"/>
            <a:ext cx="4629150" cy="4873625"/>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buNone/>
            </a:pPr>
            <a:r>
              <a:t>Drag picture to placeholder or click icon to add</a:t>
            </a:r>
          </a:p>
        </p:txBody>
      </p:sp>
      <p:sp>
        <p:nvSpPr>
          <p:cNvPr id="4" name="Text Placeholder 3">
            <a:extLst>
              <a:ext uri="{FF2B5EF4-FFF2-40B4-BE49-F238E27FC236}">
                <a16:creationId xmlns:a16="http://schemas.microsoft.com/office/drawing/2014/main" id="{CAF6553E-4142-4E78-BFC4-809A1CED4169}"/>
              </a:ext>
            </a:extLst>
          </p:cNvPr>
          <p:cNvSpPr>
            <a:spLocks noGrp="1"/>
          </p:cNvSpPr>
          <p:nvPr>
            <p:ph type="body"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3">
            <a:extLst>
              <a:ext uri="{FF2B5EF4-FFF2-40B4-BE49-F238E27FC236}">
                <a16:creationId xmlns:a16="http://schemas.microsoft.com/office/drawing/2014/main" id="{CC6C6EEC-967E-4CC1-9B86-734BF3E009A8}"/>
              </a:ext>
            </a:extLst>
          </p:cNvPr>
          <p:cNvSpPr>
            <a:spLocks noGrp="1"/>
          </p:cNvSpPr>
          <p:nvPr>
            <p:ph type="dt" idx="10"/>
          </p:nvPr>
        </p:nvSpPr>
        <p:spPr/>
        <p:txBody>
          <a:bodyPr/>
          <a:lstStyle>
            <a:lvl1pPr>
              <a:buNone/>
              <a:defRPr/>
            </a:lvl1pPr>
          </a:lstStyle>
          <a:p>
            <a:pPr>
              <a:buNone/>
            </a:pPr>
            <a:fld id="{E78923E2-12CC-4975-AB8E-6A7692514269}" type="datetime1">
              <a:t>10/17/2026</a:t>
            </a:fld>
            <a:endParaRPr/>
          </a:p>
        </p:txBody>
      </p:sp>
      <p:sp>
        <p:nvSpPr>
          <p:cNvPr id="6" name="Footer Placeholder 4">
            <a:extLst>
              <a:ext uri="{FF2B5EF4-FFF2-40B4-BE49-F238E27FC236}">
                <a16:creationId xmlns:a16="http://schemas.microsoft.com/office/drawing/2014/main" id="{D4E269FF-8B51-4C1A-A4B9-DCB6EF008EE7}"/>
              </a:ext>
            </a:extLst>
          </p:cNvPr>
          <p:cNvSpPr>
            <a:spLocks noGrp="1"/>
          </p:cNvSpPr>
          <p:nvPr>
            <p:ph type="ftr" idx="11"/>
          </p:nvPr>
        </p:nvSpPr>
        <p:spPr/>
        <p:txBody>
          <a:bodyPr/>
          <a:lstStyle>
            <a:lvl1pPr>
              <a:buNone/>
              <a:defRPr/>
            </a:lvl1pPr>
          </a:lstStyle>
          <a:p>
            <a:pPr>
              <a:buNone/>
            </a:pPr>
            <a:endParaRPr/>
          </a:p>
        </p:txBody>
      </p:sp>
      <p:sp>
        <p:nvSpPr>
          <p:cNvPr id="7" name="Slide Number Placeholder 5">
            <a:extLst>
              <a:ext uri="{FF2B5EF4-FFF2-40B4-BE49-F238E27FC236}">
                <a16:creationId xmlns:a16="http://schemas.microsoft.com/office/drawing/2014/main" id="{A7AD63D3-DF25-4668-8668-C5B50F63E870}"/>
              </a:ext>
            </a:extLst>
          </p:cNvPr>
          <p:cNvSpPr>
            <a:spLocks noGrp="1"/>
          </p:cNvSpPr>
          <p:nvPr>
            <p:ph type="sldNum" idx="12"/>
          </p:nvPr>
        </p:nvSpPr>
        <p:spPr/>
        <p:txBody>
          <a:bodyPr/>
          <a:lstStyle>
            <a:lvl1pPr>
              <a:buNone/>
              <a:defRPr/>
            </a:lvl1pPr>
          </a:lstStyle>
          <a:p>
            <a:pPr>
              <a:buNone/>
            </a:pPr>
            <a:fld id="{A4A9DF7C-AD2E-4CA8-88D8-FAA2EEA26440}"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9EDF-C26C-4856-8560-502622DB34A9}"/>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7B984CBC-3128-43D0-966B-1455820BD342}"/>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8D977DBC-47CE-4CCC-8283-B9FB96049D65}"/>
              </a:ext>
            </a:extLst>
          </p:cNvPr>
          <p:cNvSpPr>
            <a:spLocks noGrp="1"/>
          </p:cNvSpPr>
          <p:nvPr>
            <p:ph type="dt" idx="10"/>
          </p:nvPr>
        </p:nvSpPr>
        <p:spPr/>
        <p:txBody>
          <a:bodyPr/>
          <a:lstStyle>
            <a:lvl1pPr>
              <a:buNone/>
              <a:defRPr/>
            </a:lvl1pPr>
          </a:lstStyle>
          <a:p>
            <a:pPr>
              <a:buNone/>
            </a:pPr>
            <a:fld id="{4AD432DC-7562-4F74-95D6-8254A40CF065}" type="datetime1">
              <a:t>10/17/2026</a:t>
            </a:fld>
            <a:endParaRPr/>
          </a:p>
        </p:txBody>
      </p:sp>
      <p:sp>
        <p:nvSpPr>
          <p:cNvPr id="5" name="Footer Placeholder 4">
            <a:extLst>
              <a:ext uri="{FF2B5EF4-FFF2-40B4-BE49-F238E27FC236}">
                <a16:creationId xmlns:a16="http://schemas.microsoft.com/office/drawing/2014/main" id="{58260517-DCDB-4416-AE14-6BACD39AA30F}"/>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ECA39CEE-1A8F-4425-B28A-27185C8F8903}"/>
              </a:ext>
            </a:extLst>
          </p:cNvPr>
          <p:cNvSpPr>
            <a:spLocks noGrp="1"/>
          </p:cNvSpPr>
          <p:nvPr>
            <p:ph type="sldNum" idx="12"/>
          </p:nvPr>
        </p:nvSpPr>
        <p:spPr/>
        <p:txBody>
          <a:bodyPr/>
          <a:lstStyle>
            <a:lvl1pPr>
              <a:buNone/>
              <a:defRPr/>
            </a:lvl1pPr>
          </a:lstStyle>
          <a:p>
            <a:pPr>
              <a:buNone/>
            </a:pPr>
            <a:fld id="{AFB85B71-AAF5-4137-BC24-D12689B218B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D10D41-284E-4936-83FD-9BD4767B211B}"/>
              </a:ext>
            </a:extLst>
          </p:cNvPr>
          <p:cNvSpPr>
            <a:spLocks noGrp="1"/>
          </p:cNvSpPr>
          <p:nvPr>
            <p:ph type="title"/>
          </p:nvPr>
        </p:nvSpPr>
        <p:spPr>
          <a:xfrm>
            <a:off x="6543675" y="365125"/>
            <a:ext cx="1971675"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B04CCA9D-8A1D-429B-9CAE-2EA63CF65B83}"/>
              </a:ext>
            </a:extLst>
          </p:cNvPr>
          <p:cNvSpPr>
            <a:spLocks noGrp="1"/>
          </p:cNvSpPr>
          <p:nvPr>
            <p:ph type="body" idx="1"/>
          </p:nvPr>
        </p:nvSpPr>
        <p:spPr>
          <a:xfrm>
            <a:off x="628650" y="365125"/>
            <a:ext cx="5800725"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BB7C04F4-EE25-4E7F-8FB2-61C841E1F6DB}"/>
              </a:ext>
            </a:extLst>
          </p:cNvPr>
          <p:cNvSpPr>
            <a:spLocks noGrp="1"/>
          </p:cNvSpPr>
          <p:nvPr>
            <p:ph type="dt" idx="10"/>
          </p:nvPr>
        </p:nvSpPr>
        <p:spPr/>
        <p:txBody>
          <a:bodyPr/>
          <a:lstStyle>
            <a:lvl1pPr>
              <a:buNone/>
              <a:defRPr/>
            </a:lvl1pPr>
          </a:lstStyle>
          <a:p>
            <a:pPr>
              <a:buNone/>
            </a:pPr>
            <a:fld id="{0718D24A-BBE5-4F4A-8F8D-5B195E6CDFB3}" type="datetime1">
              <a:t>10/17/2026</a:t>
            </a:fld>
            <a:endParaRPr/>
          </a:p>
        </p:txBody>
      </p:sp>
      <p:sp>
        <p:nvSpPr>
          <p:cNvPr id="5" name="Footer Placeholder 4">
            <a:extLst>
              <a:ext uri="{FF2B5EF4-FFF2-40B4-BE49-F238E27FC236}">
                <a16:creationId xmlns:a16="http://schemas.microsoft.com/office/drawing/2014/main" id="{270C31D1-6181-4985-A729-60688EF3AA78}"/>
              </a:ext>
            </a:extLst>
          </p:cNvPr>
          <p:cNvSpPr>
            <a:spLocks noGrp="1"/>
          </p:cNvSpPr>
          <p:nvPr>
            <p:ph type="ftr" idx="11"/>
          </p:nvPr>
        </p:nvSpPr>
        <p:spPr/>
        <p:txBody>
          <a:bodyPr/>
          <a:lstStyle>
            <a:lvl1pPr>
              <a:buNone/>
              <a:defRPr/>
            </a:lvl1pPr>
          </a:lstStyle>
          <a:p>
            <a:pPr>
              <a:buNone/>
            </a:pPr>
            <a:endParaRPr/>
          </a:p>
        </p:txBody>
      </p:sp>
      <p:sp>
        <p:nvSpPr>
          <p:cNvPr id="6" name="Slide Number Placeholder 5">
            <a:extLst>
              <a:ext uri="{FF2B5EF4-FFF2-40B4-BE49-F238E27FC236}">
                <a16:creationId xmlns:a16="http://schemas.microsoft.com/office/drawing/2014/main" id="{7922A467-07CA-48C2-B090-63A569AFD7D6}"/>
              </a:ext>
            </a:extLst>
          </p:cNvPr>
          <p:cNvSpPr>
            <a:spLocks noGrp="1"/>
          </p:cNvSpPr>
          <p:nvPr>
            <p:ph type="sldNum" idx="12"/>
          </p:nvPr>
        </p:nvSpPr>
        <p:spPr/>
        <p:txBody>
          <a:bodyPr/>
          <a:lstStyle>
            <a:lvl1pPr>
              <a:buNone/>
              <a:defRPr/>
            </a:lvl1pPr>
          </a:lstStyle>
          <a:p>
            <a:pPr>
              <a:buNone/>
            </a:pPr>
            <a:fld id="{9DE9AA58-3ABE-402A-96F4-A4419A580E4C}"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9" name="Picture 1"/>
          <p:cNvPicPr>
            <a:picLocks noChangeAspect="1"/>
          </p:cNvPicPr>
          <p:nvPr/>
        </p:nvPicPr>
        <p:blipFill>
          <a:blip r:embed="rId13"/>
          <a:stretch>
            <a:fillRect/>
          </a:stretch>
        </p:blipFill>
        <p:spPr>
          <a:xfrm>
            <a:off x="0" y="0"/>
            <a:ext cx="9144000" cy="6857999"/>
          </a:xfrm>
          <a:prstGeom prst="rect">
            <a:avLst/>
          </a:prstGeom>
        </p:spPr>
      </p:pic>
      <p:sp>
        <p:nvSpPr>
          <p:cNvPr id="1026" name="Title Placeholder 1">
            <a:extLst>
              <a:ext uri="{FF2B5EF4-FFF2-40B4-BE49-F238E27FC236}">
                <a16:creationId xmlns:a16="http://schemas.microsoft.com/office/drawing/2014/main" id="{ADFCFF3B-7DF4-4961-B335-A2952D3A247C}"/>
              </a:ext>
            </a:extLst>
          </p:cNvPr>
          <p:cNvSpPr>
            <a:spLocks noGrp="1"/>
          </p:cNvSpPr>
          <p:nvPr>
            <p:ph type="title"/>
          </p:nvPr>
        </p:nvSpPr>
        <p:spPr>
          <a:xfrm>
            <a:off x="628650" y="365125"/>
            <a:ext cx="7886700" cy="1325563"/>
          </a:xfrm>
          <a:prstGeom prst="rect">
            <a:avLst/>
          </a:prstGeom>
          <a:noFill/>
          <a:ln>
            <a:noFill/>
          </a:ln>
        </p:spPr>
        <p:txBody>
          <a:bodyPr vert="horz" wrap="square" lIns="91440" tIns="45720" rIns="91440" bIns="45720" anchor="ctr"/>
          <a:lstStyle/>
          <a:p>
            <a:pPr lvl="0">
              <a:buNone/>
            </a:pPr>
            <a:r>
              <a:t>Click to edit Master title style</a:t>
            </a:r>
          </a:p>
        </p:txBody>
      </p:sp>
      <p:sp>
        <p:nvSpPr>
          <p:cNvPr id="1027" name="Text Placeholder 2">
            <a:extLst>
              <a:ext uri="{FF2B5EF4-FFF2-40B4-BE49-F238E27FC236}">
                <a16:creationId xmlns:a16="http://schemas.microsoft.com/office/drawing/2014/main" id="{04A796CF-86D3-4749-8562-E2CF08EA1CAE}"/>
              </a:ext>
            </a:extLst>
          </p:cNvPr>
          <p:cNvSpPr>
            <a:spLocks noGrp="1"/>
          </p:cNvSpPr>
          <p:nvPr>
            <p:ph type="body" idx="1"/>
          </p:nvPr>
        </p:nvSpPr>
        <p:spPr>
          <a:xfrm>
            <a:off x="628650" y="1825625"/>
            <a:ext cx="7886700" cy="4351338"/>
          </a:xfrm>
          <a:prstGeom prst="rect">
            <a:avLst/>
          </a:prstGeom>
          <a:noFill/>
          <a:ln>
            <a:noFill/>
          </a:ln>
        </p:spPr>
        <p:txBody>
          <a:bodyPr vert="horz" wrap="square" lIns="91440" tIns="45720" rIns="91440" bIns="45720" ancho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3D391B5-ACDD-49C8-9937-6B3D328E3C4F}"/>
              </a:ext>
            </a:extLst>
          </p:cNvPr>
          <p:cNvSpPr>
            <a:spLocks noGrp="1"/>
          </p:cNvSpPr>
          <p:nvPr>
            <p:ph type="dt" idx="2"/>
          </p:nvPr>
        </p:nvSpPr>
        <p:spPr>
          <a:xfrm>
            <a:off x="628650" y="6356350"/>
            <a:ext cx="2057400" cy="365125"/>
          </a:xfrm>
          <a:prstGeom prst="rect">
            <a:avLst/>
          </a:prstGeom>
        </p:spPr>
        <p:txBody>
          <a:bodyPr vert="horz" wrap="square" lIns="91440" tIns="45720" rIns="91440" bIns="45720" anchor="ctr"/>
          <a:lstStyle>
            <a:lvl1pPr>
              <a:buNone/>
              <a:defRPr sz="1200">
                <a:solidFill>
                  <a:srgbClr val="898989"/>
                </a:solidFill>
              </a:defRPr>
            </a:lvl1pPr>
          </a:lstStyle>
          <a:p>
            <a:pPr>
              <a:buNone/>
            </a:pPr>
            <a:fld id="{A0738838-4164-4279-AAC8-48DFFEA39D8B}" type="datetime1">
              <a:t>10/17/2026</a:t>
            </a:fld>
            <a:endParaRPr/>
          </a:p>
        </p:txBody>
      </p:sp>
      <p:sp>
        <p:nvSpPr>
          <p:cNvPr id="5" name="Footer Placeholder 4">
            <a:extLst>
              <a:ext uri="{FF2B5EF4-FFF2-40B4-BE49-F238E27FC236}">
                <a16:creationId xmlns:a16="http://schemas.microsoft.com/office/drawing/2014/main" id="{DE7459D2-E378-4A74-88D9-172E98869D02}"/>
              </a:ext>
            </a:extLst>
          </p:cNvPr>
          <p:cNvSpPr>
            <a:spLocks noGrp="1"/>
          </p:cNvSpPr>
          <p:nvPr>
            <p:ph type="ftr" idx="3"/>
          </p:nvPr>
        </p:nvSpPr>
        <p:spPr>
          <a:xfrm>
            <a:off x="3028950" y="6356350"/>
            <a:ext cx="3086100" cy="365125"/>
          </a:xfrm>
          <a:prstGeom prst="rect">
            <a:avLst/>
          </a:prstGeom>
        </p:spPr>
        <p:txBody>
          <a:bodyPr vert="horz" wrap="square" lIns="91440" tIns="45720" rIns="91440" bIns="45720" anchor="ctr"/>
          <a:lstStyle>
            <a:lvl1pPr algn="ctr">
              <a:buNone/>
              <a:defRPr sz="1200">
                <a:solidFill>
                  <a:srgbClr val="898989"/>
                </a:solidFill>
                <a:latin typeface="Calibri"/>
                <a:ea typeface="Calibri"/>
                <a:cs typeface="Calibri"/>
              </a:defRPr>
            </a:lvl1pPr>
          </a:lstStyle>
          <a:p>
            <a:pPr>
              <a:buNone/>
            </a:pPr>
            <a:endParaRPr/>
          </a:p>
        </p:txBody>
      </p:sp>
      <p:sp>
        <p:nvSpPr>
          <p:cNvPr id="6" name="Slide Number Placeholder 5">
            <a:extLst>
              <a:ext uri="{FF2B5EF4-FFF2-40B4-BE49-F238E27FC236}">
                <a16:creationId xmlns:a16="http://schemas.microsoft.com/office/drawing/2014/main" id="{1EDAB611-CFBF-44B3-8353-0548013109DC}"/>
              </a:ext>
            </a:extLst>
          </p:cNvPr>
          <p:cNvSpPr>
            <a:spLocks noGrp="1"/>
          </p:cNvSpPr>
          <p:nvPr>
            <p:ph type="sldNum" idx="4"/>
          </p:nvPr>
        </p:nvSpPr>
        <p:spPr>
          <a:xfrm>
            <a:off x="6457950" y="6356350"/>
            <a:ext cx="2057400" cy="365125"/>
          </a:xfrm>
          <a:prstGeom prst="rect">
            <a:avLst/>
          </a:prstGeom>
        </p:spPr>
        <p:txBody>
          <a:bodyPr vert="horz" wrap="square" lIns="91440" tIns="45720" rIns="91440" bIns="45720" anchor="ctr"/>
          <a:lstStyle>
            <a:lvl1pPr algn="r">
              <a:buNone/>
              <a:defRPr sz="1200">
                <a:solidFill>
                  <a:srgbClr val="898989"/>
                </a:solidFill>
              </a:defRPr>
            </a:lvl1pPr>
          </a:lstStyle>
          <a:p>
            <a:pPr>
              <a:buNone/>
            </a:pPr>
            <a:fld id="{9E2C5CCA-394F-4F6E-8976-0BE5ECB64D97}"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a:lnSpc>
          <a:spcPct val="90000"/>
        </a:lnSpc>
        <a:spcBef>
          <a:spcPct val="0"/>
        </a:spcBef>
        <a:spcAft>
          <a:spcPct val="0"/>
        </a:spcAft>
        <a:buNone/>
        <a:defRPr sz="4400" kern="1200">
          <a:solidFill>
            <a:schemeClr val="tx1"/>
          </a:solidFill>
          <a:latin typeface="Arial Rounded MT Bold"/>
          <a:ea typeface="Arial Rounded MT Bold"/>
          <a:cs typeface="Arial Rounded MT Bold"/>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p:titleStyle>
    <p:bodyStyle>
      <a:lvl1pPr marL="228600" indent="-228600" algn="l">
        <a:lnSpc>
          <a:spcPct val="90000"/>
        </a:lnSpc>
        <a:spcBef>
          <a:spcPts val="1000"/>
        </a:spcBef>
        <a:spcAft>
          <a:spcPct val="0"/>
        </a:spcAft>
        <a:buFont typeface="Arial"/>
        <a:buChar char="•"/>
        <a:defRPr sz="4000" kern="1200">
          <a:solidFill>
            <a:schemeClr val="tx1"/>
          </a:solidFill>
          <a:latin typeface="Arial Rounded MT Bold"/>
          <a:ea typeface="Arial Rounded MT Bold"/>
          <a:cs typeface="Arial Rounded MT Bold"/>
        </a:defRPr>
      </a:lvl1pPr>
      <a:lvl2pPr marL="6858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2pPr>
      <a:lvl3pPr marL="11430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3pPr>
      <a:lvl4pPr marL="16002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4pPr>
      <a:lvl5pPr marL="2057400" indent="-228600" algn="l">
        <a:lnSpc>
          <a:spcPct val="90000"/>
        </a:lnSpc>
        <a:spcBef>
          <a:spcPts val="500"/>
        </a:spcBef>
        <a:spcAft>
          <a:spcPct val="0"/>
        </a:spcAft>
        <a:buFont typeface="Arial"/>
        <a:buChar char="•"/>
        <a:defRPr sz="4000" kern="1200">
          <a:solidFill>
            <a:schemeClr val="tx1"/>
          </a:solidFill>
          <a:latin typeface="Arial Rounded MT Bold"/>
          <a:ea typeface="Arial Rounded MT Bold"/>
          <a:cs typeface="Arial Rounded MT Bold"/>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1">
            <a:extLst>
              <a:ext uri="{FF2B5EF4-FFF2-40B4-BE49-F238E27FC236}">
                <a16:creationId xmlns:a16="http://schemas.microsoft.com/office/drawing/2014/main" id="{AE00441F-DD0D-401D-B618-7544E8AA7A0C}"/>
              </a:ext>
            </a:extLst>
          </p:cNvPr>
          <p:cNvSpPr>
            <a:spLocks noGrp="1"/>
          </p:cNvSpPr>
          <p:nvPr>
            <p:ph type="title"/>
          </p:nvPr>
        </p:nvSpPr>
        <p:spPr>
          <a:xfrm>
            <a:off x="0" y="5799550"/>
            <a:ext cx="9144000" cy="1058449"/>
          </a:xfrm>
        </p:spPr>
        <p:txBody>
          <a:bodyPr/>
          <a:lstStyle/>
          <a:p>
            <a:pPr algn="ctr">
              <a:buNone/>
            </a:pPr>
            <a:r>
              <a:rPr sz="3200" dirty="0">
                <a:latin typeface="Arial Rounded MT Bold"/>
                <a:ea typeface="Arial Rounded MT Bold"/>
                <a:cs typeface="Arial Rounded MT Bold"/>
              </a:rPr>
              <a:t>Trinity Evangelical Lutheran Church</a:t>
            </a:r>
            <a:br>
              <a:rPr dirty="0"/>
            </a:br>
            <a:r>
              <a:rPr sz="3200" dirty="0">
                <a:latin typeface="Arial Rounded MT Bold"/>
                <a:ea typeface="Arial Rounded MT Bold"/>
                <a:cs typeface="Arial Rounded MT Bold"/>
              </a:rPr>
              <a:t>October </a:t>
            </a:r>
            <a:r>
              <a:rPr lang="en-US" sz="3200" dirty="0">
                <a:latin typeface="Arial Rounded MT Bold"/>
                <a:ea typeface="Arial Rounded MT Bold"/>
                <a:cs typeface="Arial Rounded MT Bold"/>
              </a:rPr>
              <a:t>18</a:t>
            </a:r>
            <a:r>
              <a:rPr sz="3200" dirty="0">
                <a:latin typeface="Arial Rounded MT Bold"/>
                <a:ea typeface="Arial Rounded MT Bold"/>
                <a:cs typeface="Arial Rounded MT Bold"/>
              </a:rPr>
              <a:t>, 2026</a:t>
            </a:r>
          </a:p>
        </p:txBody>
      </p:sp>
      <p:sp>
        <p:nvSpPr>
          <p:cNvPr id="4" name="Title 1">
            <a:extLst>
              <a:ext uri="{FF2B5EF4-FFF2-40B4-BE49-F238E27FC236}">
                <a16:creationId xmlns:a16="http://schemas.microsoft.com/office/drawing/2014/main" id="{9C6A22D0-8A2E-41D6-8B0A-8F11007E798B}"/>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3200">
                <a:latin typeface="Arial Rounded MT Bold"/>
                <a:ea typeface="Arial Rounded MT Bold"/>
                <a:cs typeface="Arial Rounded MT Bold"/>
              </a:rPr>
              <a:t>WELCOME!</a:t>
            </a:r>
          </a:p>
        </p:txBody>
      </p:sp>
      <p:sp>
        <p:nvSpPr>
          <p:cNvPr id="12" name="sermon-title">
            <a:extLst>
              <a:ext uri="{FF2B5EF4-FFF2-40B4-BE49-F238E27FC236}">
                <a16:creationId xmlns:a16="http://schemas.microsoft.com/office/drawing/2014/main" id="{B45221E7-3EB0-86D1-DD40-3BEB1DA44FFD}"/>
              </a:ext>
            </a:extLst>
          </p:cNvPr>
          <p:cNvSpPr>
            <a:spLocks noGrp="1"/>
          </p:cNvSpPr>
          <p:nvPr/>
        </p:nvSpPr>
        <p:spPr>
          <a:xfrm>
            <a:off x="3222096" y="1293574"/>
            <a:ext cx="2882075" cy="361950"/>
          </a:xfrm>
          <a:prstGeom prst="rect">
            <a:avLst/>
          </a:prstGeom>
          <a:noFill/>
          <a:ln w="0">
            <a:noFill/>
          </a:ln>
        </p:spPr>
        <p:txBody>
          <a:bodyPr>
            <a:normAutofit fontScale="87654" lnSpcReduction="10000"/>
          </a:bodyPr>
          <a:lstStyle/>
          <a:p>
            <a:pPr>
              <a:defRPr sz="2025" b="1">
                <a:solidFill>
                  <a:srgbClr val="FFF2D6"/>
                </a:solidFill>
                <a:latin typeface="Arial"/>
                <a:ea typeface="Arial"/>
                <a:cs typeface="Arial"/>
              </a:defRPr>
            </a:pPr>
            <a:endParaRPr sz="2025" b="1" dirty="0">
              <a:solidFill>
                <a:srgbClr val="FFF2D6"/>
              </a:solidFill>
              <a:latin typeface="Arial"/>
              <a:ea typeface="Arial"/>
              <a:cs typeface="Arial"/>
            </a:endParaRPr>
          </a:p>
        </p:txBody>
      </p:sp>
      <p:pic>
        <p:nvPicPr>
          <p:cNvPr id="3" name="Picture 2">
            <a:extLst>
              <a:ext uri="{FF2B5EF4-FFF2-40B4-BE49-F238E27FC236}">
                <a16:creationId xmlns:a16="http://schemas.microsoft.com/office/drawing/2014/main" id="{4586524B-09FF-03C9-E83C-1B101C1F1E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995" y="791110"/>
            <a:ext cx="8296275" cy="466913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96433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E60F6B-FED9-4E5F-A70B-7DC504A676CB}"/>
              </a:ext>
            </a:extLst>
          </p:cNvPr>
          <p:cNvSpPr>
            <a:spLocks noGrp="1"/>
          </p:cNvSpPr>
          <p:nvPr/>
        </p:nvSpPr>
        <p:spPr>
          <a:xfrm>
            <a:off x="1685926" y="2007303"/>
            <a:ext cx="6248399" cy="3216265"/>
          </a:xfrm>
          <a:prstGeom prst="rect">
            <a:avLst/>
          </a:prstGeom>
        </p:spPr>
        <p:txBody>
          <a:bodyPr wrap="square">
            <a:spAutoFit/>
          </a:bodyPr>
          <a:lstStyle/>
          <a:p>
            <a:pPr marL="171450" lvl="1" indent="0">
              <a:spcAft>
                <a:spcPts val="1800"/>
              </a:spcAft>
              <a:buFont typeface="Arial"/>
              <a:buChar char="•"/>
            </a:pPr>
            <a:r>
              <a:rPr sz="3600" b="1" dirty="0">
                <a:solidFill>
                  <a:srgbClr val="000000"/>
                </a:solidFill>
                <a:latin typeface="Arial Rounded MT Bold"/>
                <a:ea typeface="Arial Rounded MT Bold"/>
                <a:cs typeface="Arial Rounded MT Bold"/>
              </a:rPr>
              <a:t>Prelude by </a:t>
            </a:r>
            <a:r>
              <a:rPr lang="en-US" sz="3600" b="1" dirty="0">
                <a:solidFill>
                  <a:srgbClr val="000000"/>
                </a:solidFill>
                <a:latin typeface="Arial Rounded MT Bold"/>
                <a:ea typeface="Arial Rounded MT Bold"/>
                <a:cs typeface="Arial Rounded MT Bold"/>
              </a:rPr>
              <a:t>Roxanne Groff</a:t>
            </a:r>
            <a:endParaRPr sz="3600" b="1" dirty="0">
              <a:solidFill>
                <a:srgbClr val="000000"/>
              </a:solidFill>
              <a:latin typeface="Arial Rounded MT Bold"/>
              <a:ea typeface="Arial Rounded MT Bold"/>
              <a:cs typeface="Arial Rounded MT Bold"/>
            </a:endParaRPr>
          </a:p>
          <a:p>
            <a:pPr marL="171450" lvl="1" indent="0">
              <a:spcAft>
                <a:spcPts val="1800"/>
              </a:spcAft>
              <a:buFont typeface="Arial"/>
              <a:buChar char="•"/>
            </a:pPr>
            <a:r>
              <a:rPr sz="3600" b="1" dirty="0">
                <a:solidFill>
                  <a:srgbClr val="000000"/>
                </a:solidFill>
                <a:latin typeface="Arial Rounded MT Bold"/>
                <a:ea typeface="Arial Rounded MT Bold"/>
                <a:cs typeface="Arial Rounded MT Bold"/>
              </a:rPr>
              <a:t>Office of the Acolyte </a:t>
            </a:r>
          </a:p>
          <a:p>
            <a:pPr marL="171450" lvl="1" indent="0">
              <a:spcAft>
                <a:spcPts val="1800"/>
              </a:spcAft>
              <a:buFont typeface="Arial"/>
              <a:buChar char="•"/>
            </a:pPr>
            <a:r>
              <a:rPr sz="3600" b="1" dirty="0">
                <a:solidFill>
                  <a:srgbClr val="000000"/>
                </a:solidFill>
                <a:latin typeface="Arial Rounded MT Bold"/>
                <a:ea typeface="Arial Rounded MT Bold"/>
                <a:cs typeface="Arial Rounded MT Bold"/>
              </a:rPr>
              <a:t>Ringing of the Bell</a:t>
            </a:r>
          </a:p>
          <a:p>
            <a:pPr marL="171450" lvl="1" indent="0">
              <a:spcAft>
                <a:spcPts val="1800"/>
              </a:spcAft>
              <a:buFont typeface="Arial"/>
              <a:buChar char="•"/>
            </a:pPr>
            <a:r>
              <a:rPr sz="3600" b="1" dirty="0">
                <a:solidFill>
                  <a:srgbClr val="000000"/>
                </a:solidFill>
                <a:latin typeface="Arial Rounded MT Bold"/>
                <a:ea typeface="Arial Rounded MT Bold"/>
                <a:cs typeface="Arial Rounded MT Bold"/>
              </a:rPr>
              <a:t>Welcome</a:t>
            </a:r>
            <a:br>
              <a:rPr dirty="0"/>
            </a:br>
            <a:endParaRPr sz="1400" dirty="0"/>
          </a:p>
        </p:txBody>
      </p:sp>
      <p:sp>
        <p:nvSpPr>
          <p:cNvPr id="6" name="Rectangle 5">
            <a:extLst>
              <a:ext uri="{FF2B5EF4-FFF2-40B4-BE49-F238E27FC236}">
                <a16:creationId xmlns:a16="http://schemas.microsoft.com/office/drawing/2014/main" id="{3307B9BA-4A49-46E0-B3F7-3E3F957662C0}"/>
              </a:ext>
            </a:extLst>
          </p:cNvPr>
          <p:cNvSpPr>
            <a:spLocks noGrp="1"/>
          </p:cNvSpPr>
          <p:nvPr/>
        </p:nvSpPr>
        <p:spPr>
          <a:xfrm>
            <a:off x="272264" y="152261"/>
            <a:ext cx="8599471" cy="1077218"/>
          </a:xfrm>
          <a:prstGeom prst="rect">
            <a:avLst/>
          </a:prstGeom>
        </p:spPr>
        <p:txBody>
          <a:bodyPr wrap="square">
            <a:spAutoFit/>
          </a:bodyPr>
          <a:lstStyle/>
          <a:p>
            <a:pPr marL="457200" indent="-457200" algn="ctr">
              <a:buFont typeface="Symbol"/>
              <a:buChar char=""/>
            </a:pPr>
            <a:r>
              <a:rPr sz="3200" b="1">
                <a:solidFill>
                  <a:srgbClr val="C00000"/>
                </a:solidFill>
                <a:latin typeface="Arial Rounded MT Bold"/>
                <a:ea typeface="Arial Rounded MT Bold"/>
                <a:cs typeface="Arial Rounded MT Bold"/>
              </a:rPr>
              <a:t>=  Please stand if able</a:t>
            </a:r>
          </a:p>
          <a:p>
            <a:pPr marL="457200" indent="-457200" algn="ctr">
              <a:buFont typeface="Arial"/>
              <a:buChar char="•"/>
            </a:pPr>
            <a:r>
              <a:rPr sz="3200" b="1">
                <a:solidFill>
                  <a:srgbClr val="C00000"/>
                </a:solidFill>
                <a:latin typeface="Arial Rounded MT Bold"/>
                <a:ea typeface="Arial Rounded MT Bold"/>
                <a:cs typeface="Arial Rounded MT Bold"/>
              </a:rPr>
              <a:t>=  Please be seated</a:t>
            </a:r>
          </a:p>
        </p:txBody>
      </p:sp>
    </p:spTree>
    <p:extLst>
      <p:ext uri="{BB962C8B-B14F-4D97-AF65-F5344CB8AC3E}">
        <p14:creationId xmlns:p14="http://schemas.microsoft.com/office/powerpoint/2010/main" val="1239988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7DE5B52E-3C24-4C9D-B110-8C29FA541ED8}"/>
              </a:ext>
            </a:extLst>
          </p:cNvPr>
          <p:cNvSpPr>
            <a:spLocks noGrp="1"/>
          </p:cNvSpPr>
          <p:nvPr/>
        </p:nvSpPr>
        <p:spPr>
          <a:xfrm>
            <a:off x="123290" y="912687"/>
            <a:ext cx="8650840" cy="1230722"/>
          </a:xfrm>
          <a:prstGeom prst="rect">
            <a:avLst/>
          </a:prstGeom>
        </p:spPr>
        <p:txBody>
          <a:bodyPr wrap="square">
            <a:spAutoFit/>
          </a:bodyPr>
          <a:lstStyle/>
          <a:p>
            <a:pPr marL="0" marR="0">
              <a:lnSpc>
                <a:spcPct val="107000"/>
              </a:lnSpc>
              <a:spcBef>
                <a:spcPts val="0"/>
              </a:spcBef>
              <a:spcAft>
                <a:spcPts val="600"/>
              </a:spcAft>
              <a:buNone/>
            </a:pPr>
            <a:r>
              <a:rPr sz="3600" i="1">
                <a:solidFill>
                  <a:srgbClr val="C00000"/>
                </a:solidFill>
                <a:latin typeface="Arial Rounded MT Bold"/>
                <a:ea typeface="Arial Rounded MT Bold"/>
                <a:cs typeface="Arial Rounded MT Bold"/>
              </a:rPr>
              <a:t>All may make the sign of the cross, the sign marked at baptism…</a:t>
            </a: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246580" y="2728105"/>
            <a:ext cx="8650839" cy="2312043"/>
          </a:xfrm>
          <a:prstGeom prst="rect">
            <a:avLst/>
          </a:prstGeom>
        </p:spPr>
        <p:txBody>
          <a:bodyPr wrap="square">
            <a:spAutoFit/>
          </a:bodyPr>
          <a:lstStyle/>
          <a:p>
            <a:pPr marL="682625" marR="0" indent="-682625" defTabSz="6459538">
              <a:lnSpc>
                <a:spcPct val="107000"/>
              </a:lnSpc>
              <a:spcBef>
                <a:spcPts val="0"/>
              </a:spcBef>
              <a:spcAft>
                <a:spcPts val="600"/>
              </a:spcAft>
              <a:buNone/>
            </a:pPr>
            <a:r>
              <a:rPr sz="3200" dirty="0">
                <a:solidFill>
                  <a:srgbClr val="000000"/>
                </a:solidFill>
                <a:latin typeface="Arial Rounded MT Bold"/>
                <a:ea typeface="Arial Rounded MT Bold"/>
                <a:cs typeface="Arial Rounded MT Bold"/>
              </a:rPr>
              <a:t>L:	We confess our sins before God and one another.</a:t>
            </a:r>
          </a:p>
          <a:p>
            <a:pPr marL="682625" marR="0" indent="-682625" defTabSz="6459538">
              <a:lnSpc>
                <a:spcPct val="107000"/>
              </a:lnSpc>
              <a:spcBef>
                <a:spcPts val="0"/>
              </a:spcBef>
              <a:spcAft>
                <a:spcPts val="600"/>
              </a:spcAft>
              <a:buNone/>
            </a:pPr>
            <a:r>
              <a:rPr sz="3200" i="1" dirty="0">
                <a:solidFill>
                  <a:srgbClr val="C00000"/>
                </a:solidFill>
                <a:latin typeface="Arial Rounded MT Bold"/>
                <a:ea typeface="Arial Rounded MT Bold"/>
                <a:cs typeface="Arial Rounded MT Bold"/>
              </a:rPr>
              <a:t>Pause for silence and reflection.</a:t>
            </a:r>
          </a:p>
          <a:p>
            <a:pPr marL="682625" marR="0" indent="-682625" defTabSz="6459538">
              <a:lnSpc>
                <a:spcPct val="107000"/>
              </a:lnSpc>
              <a:spcBef>
                <a:spcPts val="0"/>
              </a:spcBef>
              <a:spcAft>
                <a:spcPts val="600"/>
              </a:spcAft>
              <a:buNone/>
            </a:pPr>
            <a:r>
              <a:rPr sz="3200" dirty="0">
                <a:solidFill>
                  <a:srgbClr val="000000"/>
                </a:solidFill>
                <a:latin typeface="Arial Rounded MT Bold"/>
                <a:ea typeface="Arial Rounded MT Bold"/>
                <a:cs typeface="Arial Rounded MT Bold"/>
              </a:rPr>
              <a:t>L:	Creating and renewing God,</a:t>
            </a:r>
          </a:p>
        </p:txBody>
      </p:sp>
    </p:spTree>
    <p:extLst>
      <p:ext uri="{BB962C8B-B14F-4D97-AF65-F5344CB8AC3E}">
        <p14:creationId xmlns:p14="http://schemas.microsoft.com/office/powerpoint/2010/main" val="126056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0" y="899467"/>
            <a:ext cx="8353425" cy="5078313"/>
          </a:xfrm>
          <a:prstGeom prst="rect">
            <a:avLst/>
          </a:prstGeom>
        </p:spPr>
        <p:txBody>
          <a:bodyPr wrap="square">
            <a:spAutoFit/>
          </a:bodyPr>
          <a:lstStyle/>
          <a:p>
            <a:pPr marL="682625" marR="0" indent="-682625">
              <a:spcBef>
                <a:spcPts val="0"/>
              </a:spcBef>
              <a:spcAft>
                <a:spcPts val="600"/>
              </a:spcAft>
              <a:buNone/>
            </a:pPr>
            <a:r>
              <a:rPr sz="3600" b="1" dirty="0">
                <a:solidFill>
                  <a:srgbClr val="000000"/>
                </a:solidFill>
                <a:latin typeface="Arial Rounded MT Bold"/>
                <a:ea typeface="Arial Rounded MT Bold"/>
                <a:cs typeface="Arial Rounded MT Bold"/>
              </a:rPr>
              <a:t>C:	You have made us in your image to carry your life-giving love as a blessing to all the world. Yet we fail again and again to live out your call. We place our trust in money and possessions, in flawed people and broken relationships, in the things that cannot sustain us. </a:t>
            </a:r>
            <a:endParaRPr sz="4000" b="1" dirty="0">
              <a:latin typeface="Arial Rounded MT Bold"/>
              <a:ea typeface="Arial Rounded MT Bold"/>
              <a:cs typeface="Arial Rounded MT Bold"/>
            </a:endParaRPr>
          </a:p>
        </p:txBody>
      </p:sp>
    </p:spTree>
    <p:extLst>
      <p:ext uri="{BB962C8B-B14F-4D97-AF65-F5344CB8AC3E}">
        <p14:creationId xmlns:p14="http://schemas.microsoft.com/office/powerpoint/2010/main" val="853385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6F797A-18ED-ABBD-6459-FE337FCD4C96}"/>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66B308BC-CD54-45EB-C705-F756FD1C9040}"/>
              </a:ext>
            </a:extLst>
          </p:cNvPr>
          <p:cNvSpPr>
            <a:spLocks noGrp="1"/>
          </p:cNvSpPr>
          <p:nvPr/>
        </p:nvSpPr>
        <p:spPr>
          <a:xfrm>
            <a:off x="0" y="899467"/>
            <a:ext cx="8353425" cy="5078313"/>
          </a:xfrm>
          <a:prstGeom prst="rect">
            <a:avLst/>
          </a:prstGeom>
        </p:spPr>
        <p:txBody>
          <a:bodyPr wrap="square">
            <a:spAutoFit/>
          </a:bodyPr>
          <a:lstStyle/>
          <a:p>
            <a:pPr marL="682625" marR="0" indent="-682625">
              <a:spcBef>
                <a:spcPts val="0"/>
              </a:spcBef>
              <a:spcAft>
                <a:spcPts val="600"/>
              </a:spcAft>
              <a:buNone/>
            </a:pPr>
            <a:r>
              <a:rPr sz="3600" b="1" dirty="0">
                <a:solidFill>
                  <a:srgbClr val="000000"/>
                </a:solidFill>
                <a:latin typeface="Arial Rounded MT Bold"/>
                <a:ea typeface="Arial Rounded MT Bold"/>
                <a:cs typeface="Arial Rounded MT Bold"/>
              </a:rPr>
              <a:t>C:	We do the things we do not want to do, and we fail to do the things we know you would have us do. Forgive us for all the ways we fall short. Open our eyes, hearts, and minds to your presence, and re-create us in your image each day, for the good of all that you have made.</a:t>
            </a:r>
            <a:endParaRPr sz="4000" b="1" dirty="0">
              <a:latin typeface="Arial Rounded MT Bold"/>
              <a:ea typeface="Arial Rounded MT Bold"/>
              <a:cs typeface="Arial Rounded MT Bold"/>
            </a:endParaRPr>
          </a:p>
        </p:txBody>
      </p:sp>
    </p:spTree>
    <p:extLst>
      <p:ext uri="{BB962C8B-B14F-4D97-AF65-F5344CB8AC3E}">
        <p14:creationId xmlns:p14="http://schemas.microsoft.com/office/powerpoint/2010/main" val="2487803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98525"/>
          </a:xfrm>
          <a:prstGeom prst="rect">
            <a:avLst/>
          </a:prstGeom>
        </p:spPr>
        <p:txBody>
          <a:bodyPr wrap="square">
            <a:spAutoFit/>
          </a:bodyPr>
          <a:lstStyle/>
          <a:p>
            <a:pPr marL="342900" marR="0" lvl="0" indent="-342900">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CONFESSION AND FORGIVENESS</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0FB00A36-8166-4946-A857-83D76CE2E813}"/>
              </a:ext>
            </a:extLst>
          </p:cNvPr>
          <p:cNvSpPr>
            <a:spLocks noGrp="1"/>
          </p:cNvSpPr>
          <p:nvPr/>
        </p:nvSpPr>
        <p:spPr>
          <a:xfrm>
            <a:off x="0" y="971672"/>
            <a:ext cx="8407021" cy="5801588"/>
          </a:xfrm>
          <a:prstGeom prst="rect">
            <a:avLst/>
          </a:prstGeom>
        </p:spPr>
        <p:txBody>
          <a:bodyPr wrap="square">
            <a:spAutoFit/>
          </a:bodyPr>
          <a:lstStyle/>
          <a:p>
            <a:pPr marL="682625" marR="0" indent="-682625">
              <a:spcBef>
                <a:spcPts val="0"/>
              </a:spcBef>
              <a:spcAft>
                <a:spcPts val="600"/>
              </a:spcAft>
              <a:buNone/>
            </a:pPr>
            <a:r>
              <a:rPr sz="3000" dirty="0">
                <a:solidFill>
                  <a:srgbClr val="000000"/>
                </a:solidFill>
                <a:latin typeface="Arial Rounded MT Bold"/>
                <a:ea typeface="Arial Rounded MT Bold"/>
                <a:cs typeface="Arial Rounded MT Bold"/>
              </a:rPr>
              <a:t>L:	The God whose love outpoured caused the world to be</a:t>
            </a:r>
            <a:r>
              <a:rPr lang="en-US" sz="3000" dirty="0">
                <a:solidFill>
                  <a:srgbClr val="000000"/>
                </a:solidFill>
                <a:latin typeface="Arial Rounded MT Bold"/>
                <a:ea typeface="Arial Rounded MT Bold"/>
                <a:cs typeface="Arial Rounded MT Bold"/>
              </a:rPr>
              <a:t>,</a:t>
            </a:r>
            <a:r>
              <a:rPr sz="3000" dirty="0">
                <a:solidFill>
                  <a:srgbClr val="000000"/>
                </a:solidFill>
                <a:latin typeface="Arial Rounded MT Bold"/>
                <a:ea typeface="Arial Rounded MT Bold"/>
                <a:cs typeface="Arial Rounded MT Bold"/>
              </a:rPr>
              <a:t> continues to pour this creative love on us. The God whose love outpoured in the life, death, and resurrection of Jesus Christ continues to pour this redeeming love upon us. Children of God, know that you are forgiven, and go forth refreshed and ready to answer God’s call to love and serve the whole of creation. In Jesus’ holy name.</a:t>
            </a:r>
          </a:p>
          <a:p>
            <a:pPr marL="682625" marR="0" indent="-682625">
              <a:spcBef>
                <a:spcPts val="0"/>
              </a:spcBef>
              <a:spcAft>
                <a:spcPts val="600"/>
              </a:spcAft>
              <a:buNone/>
            </a:pPr>
            <a:r>
              <a:rPr sz="3600" b="1" dirty="0">
                <a:solidFill>
                  <a:srgbClr val="000000"/>
                </a:solidFill>
                <a:latin typeface="Arial Rounded MT Bold"/>
                <a:ea typeface="Arial Rounded MT Bold"/>
                <a:cs typeface="Arial Rounded MT Bold"/>
              </a:rPr>
              <a:t>C:	Amen.</a:t>
            </a:r>
          </a:p>
        </p:txBody>
      </p:sp>
    </p:spTree>
    <p:extLst>
      <p:ext uri="{BB962C8B-B14F-4D97-AF65-F5344CB8AC3E}">
        <p14:creationId xmlns:p14="http://schemas.microsoft.com/office/powerpoint/2010/main" val="1574946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C8B588-4C78-4352-9EAD-B69EC5F02BFB}"/>
              </a:ext>
            </a:extLst>
          </p:cNvPr>
          <p:cNvSpPr>
            <a:spLocks noGrp="1"/>
          </p:cNvSpPr>
          <p:nvPr>
            <p:ph type="title"/>
          </p:nvPr>
        </p:nvSpPr>
        <p:spPr>
          <a:xfrm>
            <a:off x="1" y="0"/>
            <a:ext cx="9143999" cy="904775"/>
          </a:xfrm>
        </p:spPr>
        <p:txBody>
          <a:bodyPr/>
          <a:lstStyle/>
          <a:p>
            <a:pPr marL="571500" indent="-571500" algn="ctr">
              <a:buFont typeface="Symbol"/>
              <a:buChar char=""/>
            </a:pPr>
            <a:r>
              <a:t>Gathering Song</a:t>
            </a:r>
          </a:p>
        </p:txBody>
      </p:sp>
      <p:sp>
        <p:nvSpPr>
          <p:cNvPr id="2" name="Rectangle 1">
            <a:extLst>
              <a:ext uri="{FF2B5EF4-FFF2-40B4-BE49-F238E27FC236}">
                <a16:creationId xmlns:a16="http://schemas.microsoft.com/office/drawing/2014/main" id="{98852569-64FC-4F1F-BB5E-09457FE1FC08}"/>
              </a:ext>
            </a:extLst>
          </p:cNvPr>
          <p:cNvSpPr>
            <a:spLocks noGrp="1"/>
          </p:cNvSpPr>
          <p:nvPr/>
        </p:nvSpPr>
        <p:spPr>
          <a:xfrm>
            <a:off x="1" y="824563"/>
            <a:ext cx="8739050" cy="1307666"/>
          </a:xfrm>
          <a:prstGeom prst="rect">
            <a:avLst/>
          </a:prstGeom>
        </p:spPr>
        <p:txBody>
          <a:bodyPr wrap="square">
            <a:spAutoFit/>
          </a:bodyPr>
          <a:lstStyle/>
          <a:p>
            <a:pPr marR="0" lvl="0" algn="ctr">
              <a:lnSpc>
                <a:spcPct val="107000"/>
              </a:lnSpc>
              <a:spcBef>
                <a:spcPts val="0"/>
              </a:spcBef>
              <a:spcAft>
                <a:spcPts val="600"/>
              </a:spcAft>
              <a:buNone/>
            </a:pPr>
            <a:r>
              <a:rPr lang="en-US" sz="3600" dirty="0">
                <a:solidFill>
                  <a:srgbClr val="000000"/>
                </a:solidFill>
                <a:latin typeface="Arial Rounded MT Bold"/>
                <a:ea typeface="Arial Rounded MT Bold"/>
                <a:cs typeface="Arial Rounded MT Bold"/>
              </a:rPr>
              <a:t>“O Jesus, I Have Promised”</a:t>
            </a:r>
          </a:p>
          <a:p>
            <a:pPr marR="0" lvl="0" algn="ctr">
              <a:lnSpc>
                <a:spcPct val="107000"/>
              </a:lnSpc>
              <a:spcBef>
                <a:spcPts val="0"/>
              </a:spcBef>
              <a:spcAft>
                <a:spcPts val="600"/>
              </a:spcAft>
              <a:buNone/>
            </a:pPr>
            <a:r>
              <a:rPr lang="en-US" sz="3600" dirty="0">
                <a:solidFill>
                  <a:srgbClr val="000000"/>
                </a:solidFill>
                <a:latin typeface="Arial Rounded MT Bold"/>
                <a:ea typeface="Arial Rounded MT Bold"/>
                <a:cs typeface="Arial Rounded MT Bold"/>
              </a:rPr>
              <a:t>LBW 503</a:t>
            </a:r>
            <a:endParaRPr sz="3600" dirty="0">
              <a:solidFill>
                <a:srgbClr val="000000"/>
              </a:solidFill>
              <a:latin typeface="Arial Rounded MT Bold"/>
              <a:ea typeface="Arial Rounded MT Bold"/>
              <a:cs typeface="Arial Rounded MT Bold"/>
            </a:endParaRPr>
          </a:p>
        </p:txBody>
      </p:sp>
      <p:pic>
        <p:nvPicPr>
          <p:cNvPr id="5" name="Picture 4">
            <a:extLst>
              <a:ext uri="{FF2B5EF4-FFF2-40B4-BE49-F238E27FC236}">
                <a16:creationId xmlns:a16="http://schemas.microsoft.com/office/drawing/2014/main" id="{6BCA10CA-79F6-8D18-B6C4-1305DA0529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224" y="2451406"/>
            <a:ext cx="6867525" cy="38650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64152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EE3258BC-F47A-4329-B092-8C94CDFECA09}"/>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47D4131D-6474-426D-9798-2E2F6156FC4A}"/>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D42CD075-404B-46B2-BB36-FC216556CF3D}"/>
              </a:ext>
            </a:extLst>
          </p:cNvPr>
          <p:cNvSpPr>
            <a:spLocks noGrp="1"/>
          </p:cNvSpPr>
          <p:nvPr/>
        </p:nvSpPr>
        <p:spPr>
          <a:xfrm>
            <a:off x="0" y="59310"/>
            <a:ext cx="7941501"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dirty="0">
                <a:ln>
                  <a:noFill/>
                </a:ln>
                <a:solidFill>
                  <a:prstClr val="black"/>
                </a:solidFill>
                <a:latin typeface="Arial Rounded MT Bold"/>
                <a:ea typeface="Arial Rounded MT Bold"/>
                <a:cs typeface="Arial Rounded MT Bold"/>
              </a:rPr>
              <a:t>“</a:t>
            </a:r>
            <a:r>
              <a:rPr lang="en-US" sz="3200" b="1" i="0" u="none" cap="none" spc="0" dirty="0">
                <a:ln>
                  <a:noFill/>
                </a:ln>
                <a:solidFill>
                  <a:prstClr val="black"/>
                </a:solidFill>
                <a:latin typeface="Arial Rounded MT Bold"/>
                <a:ea typeface="Arial Rounded MT Bold"/>
                <a:cs typeface="Arial Rounded MT Bold"/>
              </a:rPr>
              <a:t>O Jesus, I Have Promised</a:t>
            </a:r>
            <a:r>
              <a:rPr sz="3200" b="1" i="0" u="none" cap="none" spc="0" dirty="0">
                <a:ln>
                  <a:noFill/>
                </a:ln>
                <a:solidFill>
                  <a:prstClr val="black"/>
                </a:solidFill>
                <a:latin typeface="Arial Rounded MT Bold"/>
                <a:ea typeface="Arial Rounded MT Bold"/>
                <a:cs typeface="Arial Rounded MT Bold"/>
              </a:rPr>
              <a:t>”   LBW 50</a:t>
            </a:r>
            <a:r>
              <a:rPr lang="en-US" sz="3200" b="1" i="0" u="none" cap="none" spc="0" dirty="0">
                <a:ln>
                  <a:noFill/>
                </a:ln>
                <a:solidFill>
                  <a:prstClr val="black"/>
                </a:solidFill>
                <a:latin typeface="Arial Rounded MT Bold"/>
                <a:ea typeface="Arial Rounded MT Bold"/>
                <a:cs typeface="Arial Rounded MT Bold"/>
              </a:rPr>
              <a:t>3</a:t>
            </a:r>
            <a:endParaRPr sz="3200" b="1" i="0" u="none" cap="none" spc="0" dirty="0">
              <a:ln>
                <a:noFill/>
              </a:ln>
              <a:solidFill>
                <a:prstClr val="black"/>
              </a:solidFill>
              <a:latin typeface="Arial Rounded MT Bold"/>
              <a:ea typeface="Arial Rounded MT Bold"/>
              <a:cs typeface="Arial Rounded MT Bold"/>
            </a:endParaRPr>
          </a:p>
        </p:txBody>
      </p:sp>
      <p:sp>
        <p:nvSpPr>
          <p:cNvPr id="6" name="TextBox 5">
            <a:extLst>
              <a:ext uri="{FF2B5EF4-FFF2-40B4-BE49-F238E27FC236}">
                <a16:creationId xmlns:a16="http://schemas.microsoft.com/office/drawing/2014/main" id="{F4AD6D23-B305-C127-F7EE-1C3E5681D025}"/>
              </a:ext>
            </a:extLst>
          </p:cNvPr>
          <p:cNvSpPr txBox="1"/>
          <p:nvPr/>
        </p:nvSpPr>
        <p:spPr>
          <a:xfrm>
            <a:off x="518786" y="883681"/>
            <a:ext cx="7139314" cy="4524315"/>
          </a:xfrm>
          <a:prstGeom prst="rect">
            <a:avLst/>
          </a:prstGeom>
          <a:noFill/>
        </p:spPr>
        <p:txBody>
          <a:bodyPr wrap="square">
            <a:spAutoFit/>
          </a:bodyPr>
          <a:lstStyle/>
          <a:p>
            <a:pPr marL="463550" marR="0" indent="-463550">
              <a:buNone/>
            </a:pPr>
            <a:r>
              <a:rPr lang="en-US" sz="3600" dirty="0">
                <a:effectLst/>
                <a:latin typeface="Arial Rounded MT Bold" panose="020F0704030504030204" pitchFamily="34" charset="0"/>
                <a:ea typeface="MS Mincho" panose="02020609040205080304" pitchFamily="49" charset="-128"/>
              </a:rPr>
              <a:t>1	O Jesus, I have promised</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to serve you to the end;</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remain forever near me,</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my master and my friend.</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I shall not fear the battle</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if you are by my side,</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nor wander from the pathway</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if you will be my guide.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4131684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F3725-6BBF-B117-DBA5-E15B7BBEA171}"/>
            </a:ext>
          </a:extLst>
        </p:cNvPr>
        <p:cNvGrpSpPr/>
        <p:nvPr/>
      </p:nvGrpSpPr>
      <p:grpSpPr>
        <a:xfrm>
          <a:off x="0" y="0"/>
          <a:ext cx="0" cy="0"/>
          <a:chOff x="0" y="0"/>
          <a:chExt cx="0" cy="0"/>
        </a:xfrm>
      </p:grpSpPr>
      <p:sp>
        <p:nvSpPr>
          <p:cNvPr id="3" name="AutoShape 2">
            <a:extLst>
              <a:ext uri="{FF2B5EF4-FFF2-40B4-BE49-F238E27FC236}">
                <a16:creationId xmlns:a16="http://schemas.microsoft.com/office/drawing/2014/main" id="{5A55EDF6-2391-D5C3-7B4E-AAABDAB0CBE4}"/>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0161163B-6F2D-8A63-2D7E-D72A8567D11B}"/>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86F1DEA5-4195-BAAD-381D-329C9BA9C864}"/>
              </a:ext>
            </a:extLst>
          </p:cNvPr>
          <p:cNvSpPr>
            <a:spLocks noGrp="1"/>
          </p:cNvSpPr>
          <p:nvPr/>
        </p:nvSpPr>
        <p:spPr>
          <a:xfrm>
            <a:off x="0" y="59310"/>
            <a:ext cx="7941501"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dirty="0">
                <a:ln>
                  <a:noFill/>
                </a:ln>
                <a:solidFill>
                  <a:prstClr val="black"/>
                </a:solidFill>
                <a:latin typeface="Arial Rounded MT Bold"/>
                <a:ea typeface="Arial Rounded MT Bold"/>
                <a:cs typeface="Arial Rounded MT Bold"/>
              </a:rPr>
              <a:t>“</a:t>
            </a:r>
            <a:r>
              <a:rPr lang="en-US" sz="3200" b="1" i="0" u="none" cap="none" spc="0" dirty="0">
                <a:ln>
                  <a:noFill/>
                </a:ln>
                <a:solidFill>
                  <a:prstClr val="black"/>
                </a:solidFill>
                <a:latin typeface="Arial Rounded MT Bold"/>
                <a:ea typeface="Arial Rounded MT Bold"/>
                <a:cs typeface="Arial Rounded MT Bold"/>
              </a:rPr>
              <a:t>O Jesus, I Have Promised</a:t>
            </a:r>
            <a:r>
              <a:rPr sz="3200" b="1" i="0" u="none" cap="none" spc="0" dirty="0">
                <a:ln>
                  <a:noFill/>
                </a:ln>
                <a:solidFill>
                  <a:prstClr val="black"/>
                </a:solidFill>
                <a:latin typeface="Arial Rounded MT Bold"/>
                <a:ea typeface="Arial Rounded MT Bold"/>
                <a:cs typeface="Arial Rounded MT Bold"/>
              </a:rPr>
              <a:t>”   LBW 50</a:t>
            </a:r>
            <a:r>
              <a:rPr lang="en-US" sz="3200" b="1" i="0" u="none" cap="none" spc="0" dirty="0">
                <a:ln>
                  <a:noFill/>
                </a:ln>
                <a:solidFill>
                  <a:prstClr val="black"/>
                </a:solidFill>
                <a:latin typeface="Arial Rounded MT Bold"/>
                <a:ea typeface="Arial Rounded MT Bold"/>
                <a:cs typeface="Arial Rounded MT Bold"/>
              </a:rPr>
              <a:t>3</a:t>
            </a:r>
            <a:endParaRPr sz="3200" b="1" i="0" u="none" cap="none" spc="0" dirty="0">
              <a:ln>
                <a:noFill/>
              </a:ln>
              <a:solidFill>
                <a:prstClr val="black"/>
              </a:solidFill>
              <a:latin typeface="Arial Rounded MT Bold"/>
              <a:ea typeface="Arial Rounded MT Bold"/>
              <a:cs typeface="Arial Rounded MT Bold"/>
            </a:endParaRPr>
          </a:p>
        </p:txBody>
      </p:sp>
      <p:sp>
        <p:nvSpPr>
          <p:cNvPr id="6" name="TextBox 5">
            <a:extLst>
              <a:ext uri="{FF2B5EF4-FFF2-40B4-BE49-F238E27FC236}">
                <a16:creationId xmlns:a16="http://schemas.microsoft.com/office/drawing/2014/main" id="{0FF0A1F9-864F-1A39-0A1D-B68430F6B12A}"/>
              </a:ext>
            </a:extLst>
          </p:cNvPr>
          <p:cNvSpPr txBox="1"/>
          <p:nvPr/>
        </p:nvSpPr>
        <p:spPr>
          <a:xfrm>
            <a:off x="429668" y="1014442"/>
            <a:ext cx="7082164" cy="4524315"/>
          </a:xfrm>
          <a:prstGeom prst="rect">
            <a:avLst/>
          </a:prstGeom>
          <a:noFill/>
        </p:spPr>
        <p:txBody>
          <a:bodyPr wrap="square">
            <a:spAutoFit/>
          </a:bodyPr>
          <a:lstStyle/>
          <a:p>
            <a:pPr marL="463550" marR="0" indent="-463550">
              <a:buNone/>
            </a:pPr>
            <a:r>
              <a:rPr lang="en-US" sz="3600" dirty="0">
                <a:effectLst/>
                <a:latin typeface="Arial Rounded MT Bold" panose="020F0704030504030204" pitchFamily="34" charset="0"/>
                <a:ea typeface="MS Mincho" panose="02020609040205080304" pitchFamily="49" charset="-128"/>
              </a:rPr>
              <a:t>2	Oh, let me feel you near me;</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the world is ever near.</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I see the sights that dazzle,</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the tempting sounds I hear.</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My foes are ever near me,</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around me and within;</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but, Jesus, then draw nearer</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to shield my soul from sin.</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2305497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38447-4256-6BB5-4840-87E82D3EF4A7}"/>
            </a:ext>
          </a:extLst>
        </p:cNvPr>
        <p:cNvGrpSpPr/>
        <p:nvPr/>
      </p:nvGrpSpPr>
      <p:grpSpPr>
        <a:xfrm>
          <a:off x="0" y="0"/>
          <a:ext cx="0" cy="0"/>
          <a:chOff x="0" y="0"/>
          <a:chExt cx="0" cy="0"/>
        </a:xfrm>
      </p:grpSpPr>
      <p:sp>
        <p:nvSpPr>
          <p:cNvPr id="3" name="AutoShape 2">
            <a:extLst>
              <a:ext uri="{FF2B5EF4-FFF2-40B4-BE49-F238E27FC236}">
                <a16:creationId xmlns:a16="http://schemas.microsoft.com/office/drawing/2014/main" id="{007B3653-D7D6-A649-C9DA-9833C6E4E706}"/>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C600B687-7381-8D59-489F-B52B8D9506DE}"/>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7491EF0E-55FC-7050-61A1-A299EC1D9288}"/>
              </a:ext>
            </a:extLst>
          </p:cNvPr>
          <p:cNvSpPr>
            <a:spLocks noGrp="1"/>
          </p:cNvSpPr>
          <p:nvPr/>
        </p:nvSpPr>
        <p:spPr>
          <a:xfrm>
            <a:off x="0" y="59310"/>
            <a:ext cx="7941501"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dirty="0">
                <a:ln>
                  <a:noFill/>
                </a:ln>
                <a:solidFill>
                  <a:prstClr val="black"/>
                </a:solidFill>
                <a:latin typeface="Arial Rounded MT Bold"/>
                <a:ea typeface="Arial Rounded MT Bold"/>
                <a:cs typeface="Arial Rounded MT Bold"/>
              </a:rPr>
              <a:t>“</a:t>
            </a:r>
            <a:r>
              <a:rPr lang="en-US" sz="3200" b="1" i="0" u="none" cap="none" spc="0" dirty="0">
                <a:ln>
                  <a:noFill/>
                </a:ln>
                <a:solidFill>
                  <a:prstClr val="black"/>
                </a:solidFill>
                <a:latin typeface="Arial Rounded MT Bold"/>
                <a:ea typeface="Arial Rounded MT Bold"/>
                <a:cs typeface="Arial Rounded MT Bold"/>
              </a:rPr>
              <a:t>O Jesus, I Have Promised</a:t>
            </a:r>
            <a:r>
              <a:rPr sz="3200" b="1" i="0" u="none" cap="none" spc="0" dirty="0">
                <a:ln>
                  <a:noFill/>
                </a:ln>
                <a:solidFill>
                  <a:prstClr val="black"/>
                </a:solidFill>
                <a:latin typeface="Arial Rounded MT Bold"/>
                <a:ea typeface="Arial Rounded MT Bold"/>
                <a:cs typeface="Arial Rounded MT Bold"/>
              </a:rPr>
              <a:t>”   LBW 50</a:t>
            </a:r>
            <a:r>
              <a:rPr lang="en-US" sz="3200" b="1" i="0" u="none" cap="none" spc="0" dirty="0">
                <a:ln>
                  <a:noFill/>
                </a:ln>
                <a:solidFill>
                  <a:prstClr val="black"/>
                </a:solidFill>
                <a:latin typeface="Arial Rounded MT Bold"/>
                <a:ea typeface="Arial Rounded MT Bold"/>
                <a:cs typeface="Arial Rounded MT Bold"/>
              </a:rPr>
              <a:t>3</a:t>
            </a:r>
            <a:endParaRPr sz="3200" b="1" i="0" u="none" cap="none" spc="0" dirty="0">
              <a:ln>
                <a:noFill/>
              </a:ln>
              <a:solidFill>
                <a:prstClr val="black"/>
              </a:solidFill>
              <a:latin typeface="Arial Rounded MT Bold"/>
              <a:ea typeface="Arial Rounded MT Bold"/>
              <a:cs typeface="Arial Rounded MT Bold"/>
            </a:endParaRPr>
          </a:p>
        </p:txBody>
      </p:sp>
      <p:sp>
        <p:nvSpPr>
          <p:cNvPr id="6" name="TextBox 5">
            <a:extLst>
              <a:ext uri="{FF2B5EF4-FFF2-40B4-BE49-F238E27FC236}">
                <a16:creationId xmlns:a16="http://schemas.microsoft.com/office/drawing/2014/main" id="{7FD1D7E6-C6E5-89E3-91D9-AA7840ECF7D3}"/>
              </a:ext>
            </a:extLst>
          </p:cNvPr>
          <p:cNvSpPr txBox="1"/>
          <p:nvPr/>
        </p:nvSpPr>
        <p:spPr>
          <a:xfrm>
            <a:off x="392612" y="1014442"/>
            <a:ext cx="7548889" cy="4524315"/>
          </a:xfrm>
          <a:prstGeom prst="rect">
            <a:avLst/>
          </a:prstGeom>
          <a:noFill/>
        </p:spPr>
        <p:txBody>
          <a:bodyPr wrap="square">
            <a:spAutoFit/>
          </a:bodyPr>
          <a:lstStyle/>
          <a:p>
            <a:pPr marL="463550" marR="0" indent="-463550">
              <a:buNone/>
            </a:pPr>
            <a:r>
              <a:rPr lang="en-US" sz="3600" dirty="0">
                <a:effectLst/>
                <a:latin typeface="Arial Rounded MT Bold" panose="020F0704030504030204" pitchFamily="34" charset="0"/>
                <a:ea typeface="MS Mincho" panose="02020609040205080304" pitchFamily="49" charset="-128"/>
              </a:rPr>
              <a:t>3	Oh, let me hear you speaking</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in accents clear and still</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above the storms of passion,</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the murmurs of self-will.</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Now speak to reassure me,</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to hasten or control;</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now speak and make me listen,</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O Guardian of my soul.</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648622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5C0CA-4A15-5795-121C-810A51BDCC5E}"/>
            </a:ext>
          </a:extLst>
        </p:cNvPr>
        <p:cNvGrpSpPr/>
        <p:nvPr/>
      </p:nvGrpSpPr>
      <p:grpSpPr>
        <a:xfrm>
          <a:off x="0" y="0"/>
          <a:ext cx="0" cy="0"/>
          <a:chOff x="0" y="0"/>
          <a:chExt cx="0" cy="0"/>
        </a:xfrm>
      </p:grpSpPr>
      <p:sp>
        <p:nvSpPr>
          <p:cNvPr id="3" name="AutoShape 2">
            <a:extLst>
              <a:ext uri="{FF2B5EF4-FFF2-40B4-BE49-F238E27FC236}">
                <a16:creationId xmlns:a16="http://schemas.microsoft.com/office/drawing/2014/main" id="{63B5F2D1-3795-B991-820D-7FAEC9E3065F}"/>
              </a:ext>
            </a:extLst>
          </p:cNvPr>
          <p:cNvSpPr>
            <a:spLocks noGrp="1"/>
          </p:cNvSpPr>
          <p:nvPr/>
        </p:nvSpPr>
        <p:spPr>
          <a:xfrm>
            <a:off x="4419600" y="32766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5" name="AutoShape 4">
            <a:extLst>
              <a:ext uri="{FF2B5EF4-FFF2-40B4-BE49-F238E27FC236}">
                <a16:creationId xmlns:a16="http://schemas.microsoft.com/office/drawing/2014/main" id="{D659B55F-B623-BFFF-E5FF-35CDA32C0CE5}"/>
              </a:ext>
            </a:extLst>
          </p:cNvPr>
          <p:cNvSpPr>
            <a:spLocks noGrp="1"/>
          </p:cNvSpPr>
          <p:nvPr/>
        </p:nvSpPr>
        <p:spPr>
          <a:xfrm>
            <a:off x="4572000" y="3429000"/>
            <a:ext cx="304800" cy="304800"/>
          </a:xfrm>
          <a:prstGeom prst="rect">
            <a:avLst/>
          </a:prstGeom>
          <a:noFill/>
        </p:spPr>
        <p:txBody>
          <a:bodyPr vert="horz" wrap="square" lIns="91440" tIns="45720" rIns="91440" bIns="45720" anchor="t"/>
          <a:lstStyle/>
          <a:p>
            <a:pPr marL="0" marR="0" lvl="0" indent="0" algn="l" defTabSz="685800">
              <a:lnSpc>
                <a:spcPct val="100000"/>
              </a:lnSpc>
              <a:spcBef>
                <a:spcPct val="0"/>
              </a:spcBef>
              <a:spcAft>
                <a:spcPct val="0"/>
              </a:spcAft>
              <a:buClrTx/>
              <a:buSzTx/>
              <a:buFontTx/>
              <a:buNone/>
            </a:pPr>
            <a:endParaRPr sz="1300" b="0" i="0" u="none" kern="1200" cap="none" spc="0" baseline="0">
              <a:ln>
                <a:noFill/>
              </a:ln>
              <a:solidFill>
                <a:prstClr val="black"/>
              </a:solidFill>
              <a:latin typeface="Calibri"/>
              <a:ea typeface="Calibri"/>
              <a:cs typeface="Calibri"/>
            </a:endParaRPr>
          </a:p>
        </p:txBody>
      </p:sp>
      <p:sp>
        <p:nvSpPr>
          <p:cNvPr id="10" name="Rectangle 9">
            <a:extLst>
              <a:ext uri="{FF2B5EF4-FFF2-40B4-BE49-F238E27FC236}">
                <a16:creationId xmlns:a16="http://schemas.microsoft.com/office/drawing/2014/main" id="{92957B8F-B037-D72F-AACD-ACEF7C8DA1CC}"/>
              </a:ext>
            </a:extLst>
          </p:cNvPr>
          <p:cNvSpPr>
            <a:spLocks noGrp="1"/>
          </p:cNvSpPr>
          <p:nvPr/>
        </p:nvSpPr>
        <p:spPr>
          <a:xfrm>
            <a:off x="0" y="59310"/>
            <a:ext cx="7941501" cy="584775"/>
          </a:xfrm>
          <a:prstGeom prst="rect">
            <a:avLst/>
          </a:prstGeom>
        </p:spPr>
        <p:txBody>
          <a:bodyPr wrap="square">
            <a:spAutoFit/>
          </a:bodyPr>
          <a:lstStyle/>
          <a:p>
            <a:pPr marL="342900" marR="0" lvl="0" indent="-342900" defTabSz="685800">
              <a:lnSpc>
                <a:spcPct val="100000"/>
              </a:lnSpc>
              <a:spcBef>
                <a:spcPts val="0"/>
              </a:spcBef>
              <a:spcAft>
                <a:spcPts val="600"/>
              </a:spcAft>
              <a:buClrTx/>
              <a:buSzTx/>
              <a:buFont typeface="Symbol"/>
              <a:buChar char=""/>
            </a:pPr>
            <a:r>
              <a:rPr sz="3200" b="1" i="0" u="none" cap="none" spc="0" dirty="0">
                <a:ln>
                  <a:noFill/>
                </a:ln>
                <a:solidFill>
                  <a:prstClr val="black"/>
                </a:solidFill>
                <a:latin typeface="Arial Rounded MT Bold"/>
                <a:ea typeface="Arial Rounded MT Bold"/>
                <a:cs typeface="Arial Rounded MT Bold"/>
              </a:rPr>
              <a:t>“</a:t>
            </a:r>
            <a:r>
              <a:rPr lang="en-US" sz="3200" b="1" i="0" u="none" cap="none" spc="0" dirty="0">
                <a:ln>
                  <a:noFill/>
                </a:ln>
                <a:solidFill>
                  <a:prstClr val="black"/>
                </a:solidFill>
                <a:latin typeface="Arial Rounded MT Bold"/>
                <a:ea typeface="Arial Rounded MT Bold"/>
                <a:cs typeface="Arial Rounded MT Bold"/>
              </a:rPr>
              <a:t>O Jesus, I Have Promised</a:t>
            </a:r>
            <a:r>
              <a:rPr sz="3200" b="1" i="0" u="none" cap="none" spc="0" dirty="0">
                <a:ln>
                  <a:noFill/>
                </a:ln>
                <a:solidFill>
                  <a:prstClr val="black"/>
                </a:solidFill>
                <a:latin typeface="Arial Rounded MT Bold"/>
                <a:ea typeface="Arial Rounded MT Bold"/>
                <a:cs typeface="Arial Rounded MT Bold"/>
              </a:rPr>
              <a:t>”   LBW 50</a:t>
            </a:r>
            <a:r>
              <a:rPr lang="en-US" sz="3200" b="1" i="0" u="none" cap="none" spc="0" dirty="0">
                <a:ln>
                  <a:noFill/>
                </a:ln>
                <a:solidFill>
                  <a:prstClr val="black"/>
                </a:solidFill>
                <a:latin typeface="Arial Rounded MT Bold"/>
                <a:ea typeface="Arial Rounded MT Bold"/>
                <a:cs typeface="Arial Rounded MT Bold"/>
              </a:rPr>
              <a:t>3</a:t>
            </a:r>
            <a:endParaRPr sz="3200" b="1" i="0" u="none" cap="none" spc="0" dirty="0">
              <a:ln>
                <a:noFill/>
              </a:ln>
              <a:solidFill>
                <a:prstClr val="black"/>
              </a:solidFill>
              <a:latin typeface="Arial Rounded MT Bold"/>
              <a:ea typeface="Arial Rounded MT Bold"/>
              <a:cs typeface="Arial Rounded MT Bold"/>
            </a:endParaRPr>
          </a:p>
        </p:txBody>
      </p:sp>
      <p:sp>
        <p:nvSpPr>
          <p:cNvPr id="6" name="TextBox 5">
            <a:extLst>
              <a:ext uri="{FF2B5EF4-FFF2-40B4-BE49-F238E27FC236}">
                <a16:creationId xmlns:a16="http://schemas.microsoft.com/office/drawing/2014/main" id="{FAA85C0A-AA83-E97A-D10B-A16CBA3E9E0D}"/>
              </a:ext>
            </a:extLst>
          </p:cNvPr>
          <p:cNvSpPr txBox="1"/>
          <p:nvPr/>
        </p:nvSpPr>
        <p:spPr>
          <a:xfrm>
            <a:off x="510630" y="1014442"/>
            <a:ext cx="6920239" cy="4524315"/>
          </a:xfrm>
          <a:prstGeom prst="rect">
            <a:avLst/>
          </a:prstGeom>
          <a:noFill/>
        </p:spPr>
        <p:txBody>
          <a:bodyPr wrap="square">
            <a:spAutoFit/>
          </a:bodyPr>
          <a:lstStyle/>
          <a:p>
            <a:pPr marL="463550" marR="0" indent="-463550">
              <a:buNone/>
            </a:pPr>
            <a:r>
              <a:rPr lang="en-US" sz="3600" dirty="0">
                <a:effectLst/>
                <a:latin typeface="Arial Rounded MT Bold" panose="020F0704030504030204" pitchFamily="34" charset="0"/>
                <a:ea typeface="MS Mincho" panose="02020609040205080304" pitchFamily="49" charset="-128"/>
              </a:rPr>
              <a:t>4	O Jesus, you have promised</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to all who follow you</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that where you are in glory</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your servant shall be too.</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And Jesus, I have promised</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to serve you to the end;</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oh, give me grace to follow,</a:t>
            </a:r>
            <a:endParaRPr lang="en-US" sz="3600" dirty="0">
              <a:effectLst/>
              <a:latin typeface="Arial Rounded MT Bold" panose="020F0704030504030204" pitchFamily="34" charset="0"/>
              <a:ea typeface="Times New Roman" panose="02020603050405020304" pitchFamily="18" charset="0"/>
            </a:endParaRPr>
          </a:p>
          <a:p>
            <a:pPr marL="463550" marR="0" indent="-463550">
              <a:buNone/>
            </a:pPr>
            <a:r>
              <a:rPr lang="en-US" sz="3600" dirty="0">
                <a:effectLst/>
                <a:latin typeface="Arial Rounded MT Bold" panose="020F0704030504030204" pitchFamily="34" charset="0"/>
                <a:ea typeface="MS Mincho" panose="02020609040205080304" pitchFamily="49" charset="-128"/>
              </a:rPr>
              <a:t>	my master and my friend.</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336426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85124"/>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APOSTOLIC GREETING</a:t>
            </a:r>
            <a:endParaRPr sz="32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5AF1B245-345F-42A1-B6E6-C318E59C58FF}"/>
              </a:ext>
            </a:extLst>
          </p:cNvPr>
          <p:cNvSpPr>
            <a:spLocks noGrp="1"/>
          </p:cNvSpPr>
          <p:nvPr/>
        </p:nvSpPr>
        <p:spPr>
          <a:xfrm>
            <a:off x="348343" y="1103812"/>
            <a:ext cx="8432800" cy="2858731"/>
          </a:xfrm>
          <a:prstGeom prst="rect">
            <a:avLst/>
          </a:prstGeom>
        </p:spPr>
        <p:txBody>
          <a:bodyPr wrap="square">
            <a:spAutoFit/>
          </a:bodyPr>
          <a:lstStyle/>
          <a:p>
            <a:pPr marL="684213" marR="0" indent="-684213">
              <a:lnSpc>
                <a:spcPct val="107000"/>
              </a:lnSpc>
              <a:spcBef>
                <a:spcPts val="0"/>
              </a:spcBef>
              <a:spcAft>
                <a:spcPts val="0"/>
              </a:spcAft>
              <a:buNone/>
            </a:pPr>
            <a:r>
              <a:rPr sz="3200">
                <a:solidFill>
                  <a:srgbClr val="000000"/>
                </a:solidFill>
                <a:latin typeface="Arial Rounded MT Bold"/>
                <a:ea typeface="Arial Rounded MT Bold"/>
                <a:cs typeface="Arial Rounded MT Bold"/>
              </a:rPr>
              <a:t>P:	The grace of our Lord Jesus Christ, the love of God, and the communion of the Holy Spirit be with you all.</a:t>
            </a:r>
            <a:endParaRPr sz="3200">
              <a:latin typeface="Arial Rounded MT Bold"/>
              <a:ea typeface="Arial Rounded MT Bold"/>
              <a:cs typeface="Arial Rounded MT Bold"/>
            </a:endParaRPr>
          </a:p>
          <a:p>
            <a:pPr marL="684213" marR="0" indent="-684213">
              <a:lnSpc>
                <a:spcPct val="107000"/>
              </a:lnSpc>
              <a:spcBef>
                <a:spcPts val="0"/>
              </a:spcBef>
              <a:spcAft>
                <a:spcPts val="0"/>
              </a:spcAft>
              <a:buNone/>
            </a:pPr>
            <a:r>
              <a:rPr sz="3600">
                <a:solidFill>
                  <a:srgbClr val="000000"/>
                </a:solidFill>
                <a:latin typeface="Arial Rounded MT Bold"/>
                <a:ea typeface="Arial Rounded MT Bold"/>
                <a:cs typeface="Arial Rounded MT Bold"/>
              </a:rPr>
              <a:t> </a:t>
            </a:r>
            <a:endParaRPr sz="3600">
              <a:latin typeface="Arial Rounded MT Bold"/>
              <a:ea typeface="Arial Rounded MT Bold"/>
              <a:cs typeface="Arial Rounded MT Bold"/>
            </a:endParaRPr>
          </a:p>
          <a:p>
            <a:pPr marL="684213" marR="0" indent="-684213">
              <a:lnSpc>
                <a:spcPct val="107000"/>
              </a:lnSpc>
              <a:spcBef>
                <a:spcPts val="0"/>
              </a:spcBef>
              <a:spcAft>
                <a:spcPts val="600"/>
              </a:spcAft>
              <a:buNone/>
            </a:pPr>
            <a:r>
              <a:rPr sz="3600" b="1">
                <a:solidFill>
                  <a:srgbClr val="000000"/>
                </a:solidFill>
                <a:latin typeface="Arial Rounded MT Bold"/>
                <a:ea typeface="Arial Rounded MT Bold"/>
                <a:cs typeface="Arial Rounded MT Bold"/>
              </a:rPr>
              <a:t>C:	And also with you.</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647649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b="67517"/>
          <a:stretch/>
        </p:blipFill>
        <p:spPr>
          <a:xfrm>
            <a:off x="18600" y="856344"/>
            <a:ext cx="9118361" cy="4238169"/>
          </a:xfrm>
          <a:prstGeom prst="rect">
            <a:avLst/>
          </a:prstGeom>
        </p:spPr>
      </p:pic>
    </p:spTree>
    <p:extLst>
      <p:ext uri="{BB962C8B-B14F-4D97-AF65-F5344CB8AC3E}">
        <p14:creationId xmlns:p14="http://schemas.microsoft.com/office/powerpoint/2010/main" val="2289408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l="1228" t="33408" r="1516" b="33843"/>
          <a:stretch/>
        </p:blipFill>
        <p:spPr>
          <a:xfrm>
            <a:off x="0" y="1190171"/>
            <a:ext cx="9157803" cy="4441371"/>
          </a:xfrm>
          <a:prstGeom prst="rect">
            <a:avLst/>
          </a:prstGeom>
        </p:spPr>
      </p:pic>
    </p:spTree>
    <p:extLst>
      <p:ext uri="{BB962C8B-B14F-4D97-AF65-F5344CB8AC3E}">
        <p14:creationId xmlns:p14="http://schemas.microsoft.com/office/powerpoint/2010/main" val="3358255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KYRIE</a:t>
            </a:r>
            <a:endParaRPr sz="3200">
              <a:latin typeface="Arial Rounded MT Bold"/>
              <a:ea typeface="Arial Rounded MT Bold"/>
              <a:cs typeface="Arial Rounded MT Bold"/>
            </a:endParaRPr>
          </a:p>
        </p:txBody>
      </p:sp>
      <p:pic>
        <p:nvPicPr>
          <p:cNvPr id="7" name="Picture 1"/>
          <p:cNvPicPr>
            <a:picLocks noChangeAspect="1"/>
          </p:cNvPicPr>
          <p:nvPr/>
        </p:nvPicPr>
        <p:blipFill rotWithShape="1">
          <a:blip r:embed="rId3"/>
          <a:srcRect l="1311" t="65490" r="1751" b="267"/>
          <a:stretch/>
        </p:blipFill>
        <p:spPr>
          <a:xfrm>
            <a:off x="0" y="1204685"/>
            <a:ext cx="9144000" cy="5021944"/>
          </a:xfrm>
          <a:prstGeom prst="rect">
            <a:avLst/>
          </a:prstGeom>
        </p:spPr>
      </p:pic>
    </p:spTree>
    <p:extLst>
      <p:ext uri="{BB962C8B-B14F-4D97-AF65-F5344CB8AC3E}">
        <p14:creationId xmlns:p14="http://schemas.microsoft.com/office/powerpoint/2010/main" val="117444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B733A4F-3DBE-41B1-BCCE-0AD3F240D2A0}"/>
              </a:ext>
            </a:extLst>
          </p:cNvPr>
          <p:cNvSpPr>
            <a:spLocks noGrp="1"/>
          </p:cNvSpPr>
          <p:nvPr/>
        </p:nvSpPr>
        <p:spPr>
          <a:xfrm>
            <a:off x="94343" y="1197987"/>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Glory be to God in heaven; </a:t>
            </a:r>
          </a:p>
          <a:p>
            <a:r>
              <a:rPr sz="4000" b="1">
                <a:solidFill>
                  <a:srgbClr val="222222"/>
                </a:solidFill>
                <a:latin typeface="Arial Rounded MT Bold"/>
                <a:ea typeface="Arial Rounded MT Bold"/>
                <a:cs typeface="Arial Rounded MT Bold"/>
              </a:rPr>
              <a:t>peace, goodwill to all the earth.</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Mighty God of all creation, </a:t>
            </a:r>
          </a:p>
          <a:p>
            <a:r>
              <a:rPr sz="4000" b="1">
                <a:solidFill>
                  <a:srgbClr val="222222"/>
                </a:solidFill>
                <a:latin typeface="Arial Rounded MT Bold"/>
                <a:ea typeface="Arial Rounded MT Bold"/>
                <a:cs typeface="Arial Rounded MT Bold"/>
              </a:rPr>
              <a:t>Father of surpassing worth:</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we exalt you, we adore you, </a:t>
            </a:r>
          </a:p>
          <a:p>
            <a:r>
              <a:rPr sz="4000" b="1">
                <a:solidFill>
                  <a:srgbClr val="222222"/>
                </a:solidFill>
                <a:latin typeface="Arial Rounded MT Bold"/>
                <a:ea typeface="Arial Rounded MT Bold"/>
                <a:cs typeface="Arial Rounded MT Bold"/>
              </a:rPr>
              <a:t>we lift high our thanks and praise.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Saints and angels bow before you; here on earth our songs we raise.</a:t>
            </a:r>
            <a:endParaRPr sz="4000">
              <a:solidFill>
                <a:srgbClr val="222222"/>
              </a:solidFill>
              <a:latin typeface="Arial Rounded MT Bold"/>
              <a:ea typeface="Arial Rounded MT Bold"/>
              <a:cs typeface="Arial Rounded MT Bold"/>
            </a:endParaRPr>
          </a:p>
        </p:txBody>
      </p:sp>
      <p:sp>
        <p:nvSpPr>
          <p:cNvPr id="4" name="Rectangle 3">
            <a:extLst>
              <a:ext uri="{FF2B5EF4-FFF2-40B4-BE49-F238E27FC236}">
                <a16:creationId xmlns:a16="http://schemas.microsoft.com/office/drawing/2014/main" id="{93E03BAA-CE83-4FEB-B63D-777482F6D6A2}"/>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126768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2D72EF-2AB1-4FC8-B266-E633EDE4C1CD}"/>
              </a:ext>
            </a:extLst>
          </p:cNvPr>
          <p:cNvSpPr>
            <a:spLocks noGrp="1"/>
          </p:cNvSpPr>
          <p:nvPr/>
        </p:nvSpPr>
        <p:spPr>
          <a:xfrm>
            <a:off x="94343" y="1508875"/>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Glory be to Christ forever, </a:t>
            </a:r>
          </a:p>
          <a:p>
            <a:r>
              <a:rPr sz="4000" b="1">
                <a:solidFill>
                  <a:srgbClr val="222222"/>
                </a:solidFill>
                <a:latin typeface="Arial Rounded MT Bold"/>
                <a:ea typeface="Arial Rounded MT Bold"/>
                <a:cs typeface="Arial Rounded MT Bold"/>
              </a:rPr>
              <a:t>Lamb of God and Lord of love.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Son of God and gracious Savior, you have come from heav’n above;</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on the cross you died to save us; now you reign at God’s right hand.</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Hear our prayer; restore, forgive us; in your promise firm we stand.</a:t>
            </a:r>
            <a:endParaRPr sz="4000">
              <a:solidFill>
                <a:srgbClr val="222222"/>
              </a:solidFill>
              <a:latin typeface="Arial Rounded MT Bold"/>
              <a:ea typeface="Arial Rounded MT Bold"/>
              <a:cs typeface="Arial Rounded MT Bold"/>
            </a:endParaRPr>
          </a:p>
        </p:txBody>
      </p:sp>
      <p:sp>
        <p:nvSpPr>
          <p:cNvPr id="10" name="Rectangle 9">
            <a:extLst>
              <a:ext uri="{FF2B5EF4-FFF2-40B4-BE49-F238E27FC236}">
                <a16:creationId xmlns:a16="http://schemas.microsoft.com/office/drawing/2014/main" id="{EC5B8A53-07FD-4139-A915-09181BC8F8DE}"/>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1180123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C1AD8E-E4F5-4A5A-B768-EA46573344C8}"/>
              </a:ext>
            </a:extLst>
          </p:cNvPr>
          <p:cNvSpPr>
            <a:spLocks noGrp="1"/>
          </p:cNvSpPr>
          <p:nvPr/>
        </p:nvSpPr>
        <p:spPr>
          <a:xfrm>
            <a:off x="94343" y="1377311"/>
            <a:ext cx="8955315" cy="5016758"/>
          </a:xfrm>
          <a:prstGeom prst="rect">
            <a:avLst/>
          </a:prstGeom>
        </p:spPr>
        <p:txBody>
          <a:bodyPr wrap="square">
            <a:spAutoFit/>
          </a:bodyPr>
          <a:lstStyle/>
          <a:p>
            <a:r>
              <a:rPr sz="4000" b="1">
                <a:solidFill>
                  <a:srgbClr val="222222"/>
                </a:solidFill>
                <a:latin typeface="Arial Rounded MT Bold"/>
                <a:ea typeface="Arial Rounded MT Bold"/>
                <a:cs typeface="Arial Rounded MT Bold"/>
              </a:rPr>
              <a:t>Holy One we now acclaim you; </a:t>
            </a:r>
          </a:p>
          <a:p>
            <a:r>
              <a:rPr sz="4000" b="1">
                <a:solidFill>
                  <a:srgbClr val="222222"/>
                </a:solidFill>
                <a:latin typeface="Arial Rounded MT Bold"/>
                <a:ea typeface="Arial Rounded MT Bold"/>
                <a:cs typeface="Arial Rounded MT Bold"/>
              </a:rPr>
              <a:t>Lord alone, to you we call;</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Holy One in faith we name you, </a:t>
            </a:r>
          </a:p>
          <a:p>
            <a:r>
              <a:rPr sz="4000" b="1">
                <a:solidFill>
                  <a:srgbClr val="222222"/>
                </a:solidFill>
                <a:latin typeface="Arial Rounded MT Bold"/>
                <a:ea typeface="Arial Rounded MT Bold"/>
                <a:cs typeface="Arial Rounded MT Bold"/>
              </a:rPr>
              <a:t>God most high, yet near to all:</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Jesus Christ, with God the Spirit, </a:t>
            </a:r>
          </a:p>
          <a:p>
            <a:r>
              <a:rPr sz="4000" b="1">
                <a:solidFill>
                  <a:srgbClr val="222222"/>
                </a:solidFill>
                <a:latin typeface="Arial Rounded MT Bold"/>
                <a:ea typeface="Arial Rounded MT Bold"/>
                <a:cs typeface="Arial Rounded MT Bold"/>
              </a:rPr>
              <a:t>in the Father’s splendor bright.</a:t>
            </a:r>
            <a:endParaRPr sz="4000">
              <a:solidFill>
                <a:srgbClr val="222222"/>
              </a:solidFill>
              <a:latin typeface="Arial Rounded MT Bold"/>
              <a:ea typeface="Arial Rounded MT Bold"/>
              <a:cs typeface="Arial Rounded MT Bold"/>
            </a:endParaRPr>
          </a:p>
          <a:p>
            <a:r>
              <a:rPr sz="4000" b="1">
                <a:solidFill>
                  <a:srgbClr val="222222"/>
                </a:solidFill>
                <a:latin typeface="Arial Rounded MT Bold"/>
                <a:ea typeface="Arial Rounded MT Bold"/>
                <a:cs typeface="Arial Rounded MT Bold"/>
              </a:rPr>
              <a:t>For the peace that we inherit, </a:t>
            </a:r>
          </a:p>
          <a:p>
            <a:r>
              <a:rPr sz="4000" b="1">
                <a:solidFill>
                  <a:srgbClr val="222222"/>
                </a:solidFill>
                <a:latin typeface="Arial Rounded MT Bold"/>
                <a:ea typeface="Arial Rounded MT Bold"/>
                <a:cs typeface="Arial Rounded MT Bold"/>
              </a:rPr>
              <a:t>glory be to God on high!</a:t>
            </a:r>
            <a:endParaRPr sz="4000">
              <a:solidFill>
                <a:srgbClr val="222222"/>
              </a:solidFill>
              <a:latin typeface="Arial Rounded MT Bold"/>
              <a:ea typeface="Arial Rounded MT Bold"/>
              <a:cs typeface="Arial Rounded MT Bold"/>
            </a:endParaRPr>
          </a:p>
        </p:txBody>
      </p:sp>
      <p:sp>
        <p:nvSpPr>
          <p:cNvPr id="8" name="Rectangle 7">
            <a:extLst>
              <a:ext uri="{FF2B5EF4-FFF2-40B4-BE49-F238E27FC236}">
                <a16:creationId xmlns:a16="http://schemas.microsoft.com/office/drawing/2014/main" id="{26D0113E-DC0D-4635-A40B-4ADC80E17A18}"/>
              </a:ext>
            </a:extLst>
          </p:cNvPr>
          <p:cNvSpPr>
            <a:spLocks noGrp="1"/>
          </p:cNvSpPr>
          <p:nvPr/>
        </p:nvSpPr>
        <p:spPr>
          <a:xfrm>
            <a:off x="2" y="51769"/>
            <a:ext cx="9143999" cy="637932"/>
          </a:xfrm>
          <a:prstGeom prst="rect">
            <a:avLst/>
          </a:prstGeom>
        </p:spPr>
        <p:txBody>
          <a:bodyPr wrap="square">
            <a:spAutoFit/>
          </a:bodyPr>
          <a:lstStyle/>
          <a:p>
            <a:pPr marL="342891" indent="-342891" algn="ctr">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HYMN OF PRAISE</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671708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0" y="51769"/>
            <a:ext cx="9144000" cy="637932"/>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PRAYER OF THE DAY</a:t>
            </a:r>
            <a:endParaRPr sz="32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BA48FEC2-DD0B-492D-AC1C-B93C6F913E50}"/>
              </a:ext>
            </a:extLst>
          </p:cNvPr>
          <p:cNvSpPr>
            <a:spLocks noGrp="1"/>
          </p:cNvSpPr>
          <p:nvPr/>
        </p:nvSpPr>
        <p:spPr>
          <a:xfrm>
            <a:off x="109183" y="689701"/>
            <a:ext cx="8175008" cy="5032147"/>
          </a:xfrm>
          <a:prstGeom prst="rect">
            <a:avLst/>
          </a:prstGeom>
        </p:spPr>
        <p:txBody>
          <a:bodyPr wrap="square">
            <a:spAutoFit/>
          </a:bodyPr>
          <a:lstStyle/>
          <a:p>
            <a:pPr marL="682625" marR="0" indent="-682625">
              <a:spcBef>
                <a:spcPts val="0"/>
              </a:spcBef>
              <a:spcAft>
                <a:spcPts val="1800"/>
              </a:spcAft>
              <a:buNone/>
            </a:pPr>
            <a:r>
              <a:rPr sz="3000" dirty="0">
                <a:solidFill>
                  <a:srgbClr val="000000"/>
                </a:solidFill>
                <a:latin typeface="Arial Rounded MT Bold"/>
                <a:ea typeface="Arial Rounded MT Bold"/>
                <a:cs typeface="Arial Rounded MT Bold"/>
              </a:rPr>
              <a:t>P:	Let us pray… </a:t>
            </a:r>
            <a:r>
              <a:rPr lang="en-US" sz="3000" dirty="0">
                <a:solidFill>
                  <a:srgbClr val="000000"/>
                </a:solidFill>
                <a:latin typeface="Arial Rounded MT Bold"/>
                <a:ea typeface="Arial Rounded MT Bold"/>
                <a:cs typeface="Arial Rounded MT Bold"/>
              </a:rPr>
              <a:t>God of promise, renew in us each day your covenant with us—that you will be our God and we will be your people. Open our hearts to your call to be your hands and feet in the world, to love, serve, and do justice for the flourishing of all creation. Guide us in all we do and say this day and every day. In Jesus’ name we pray.</a:t>
            </a:r>
          </a:p>
          <a:p>
            <a:pPr marL="682625" marR="0" indent="-682625">
              <a:spcBef>
                <a:spcPts val="0"/>
              </a:spcBef>
              <a:spcAft>
                <a:spcPts val="1800"/>
              </a:spcAft>
              <a:buNone/>
            </a:pPr>
            <a:r>
              <a:rPr sz="3600" b="1" dirty="0">
                <a:solidFill>
                  <a:srgbClr val="000000"/>
                </a:solidFill>
                <a:latin typeface="Arial Rounded MT Bold"/>
                <a:ea typeface="Arial Rounded MT Bold"/>
                <a:cs typeface="Arial Rounded MT Bold"/>
              </a:rPr>
              <a:t>C:	Amen</a:t>
            </a:r>
            <a:endParaRPr sz="3600" b="1" dirty="0">
              <a:latin typeface="Arial Rounded MT Bold"/>
              <a:ea typeface="Arial Rounded MT Bold"/>
              <a:cs typeface="Arial Rounded MT Bold"/>
            </a:endParaRPr>
          </a:p>
        </p:txBody>
      </p:sp>
    </p:spTree>
    <p:extLst>
      <p:ext uri="{BB962C8B-B14F-4D97-AF65-F5344CB8AC3E}">
        <p14:creationId xmlns:p14="http://schemas.microsoft.com/office/powerpoint/2010/main" val="1207306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
            <a:ext cx="9144000" cy="4797523"/>
          </a:xfrm>
          <a:prstGeom prst="rect">
            <a:avLst/>
          </a:prstGeom>
        </p:spPr>
      </p:pic>
    </p:spTree>
    <p:extLst>
      <p:ext uri="{BB962C8B-B14F-4D97-AF65-F5344CB8AC3E}">
        <p14:creationId xmlns:p14="http://schemas.microsoft.com/office/powerpoint/2010/main" val="3653305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33EE57-B7CE-46A9-8381-C39B3D216BDA}"/>
              </a:ext>
            </a:extLst>
          </p:cNvPr>
          <p:cNvSpPr>
            <a:spLocks noGrp="1"/>
          </p:cNvSpPr>
          <p:nvPr/>
        </p:nvSpPr>
        <p:spPr>
          <a:xfrm>
            <a:off x="0" y="103584"/>
            <a:ext cx="9144000" cy="618631"/>
          </a:xfrm>
          <a:prstGeom prst="rect">
            <a:avLst/>
          </a:prstGeom>
        </p:spPr>
        <p:txBody>
          <a:bodyPr wrap="square">
            <a:spAutoFit/>
          </a:bodyPr>
          <a:lstStyle/>
          <a:p>
            <a:pPr marL="228600" marR="0" lvl="0" indent="-228600">
              <a:lnSpc>
                <a:spcPct val="95000"/>
              </a:lnSpc>
              <a:spcBef>
                <a:spcPts val="0"/>
              </a:spcBef>
              <a:spcAft>
                <a:spcPts val="600"/>
              </a:spcAft>
              <a:buFont typeface="Symbol"/>
              <a:buChar char=""/>
            </a:pPr>
            <a:r>
              <a:rPr sz="3600" b="1">
                <a:latin typeface="Arial Rounded MT Bold"/>
                <a:ea typeface="Arial Rounded MT Bold"/>
                <a:cs typeface="Arial Rounded MT Bold"/>
              </a:rPr>
              <a:t>Scripture Reading</a:t>
            </a:r>
          </a:p>
        </p:txBody>
      </p:sp>
      <p:sp>
        <p:nvSpPr>
          <p:cNvPr id="6" name="Rectangle 5">
            <a:extLst>
              <a:ext uri="{FF2B5EF4-FFF2-40B4-BE49-F238E27FC236}">
                <a16:creationId xmlns:a16="http://schemas.microsoft.com/office/drawing/2014/main" id="{9F119E6F-D9C0-48D5-A918-348588ACCCFC}"/>
              </a:ext>
            </a:extLst>
          </p:cNvPr>
          <p:cNvSpPr>
            <a:spLocks noGrp="1"/>
          </p:cNvSpPr>
          <p:nvPr/>
        </p:nvSpPr>
        <p:spPr>
          <a:xfrm>
            <a:off x="447675" y="1474170"/>
            <a:ext cx="8086725" cy="2489784"/>
          </a:xfrm>
          <a:prstGeom prst="rect">
            <a:avLst/>
          </a:prstGeom>
        </p:spPr>
        <p:txBody>
          <a:bodyPr wrap="square">
            <a:spAutoFit/>
          </a:bodyPr>
          <a:lstStyle/>
          <a:p>
            <a:pPr marL="685800" lvl="0" indent="-685800">
              <a:lnSpc>
                <a:spcPct val="107000"/>
              </a:lnSpc>
              <a:spcBef>
                <a:spcPts val="0"/>
              </a:spcBef>
              <a:spcAft>
                <a:spcPts val="800"/>
              </a:spcAft>
              <a:buNone/>
            </a:pPr>
            <a:r>
              <a:rPr sz="3200" dirty="0">
                <a:solidFill>
                  <a:prstClr val="black"/>
                </a:solidFill>
                <a:latin typeface="Arial Rounded MT Bold"/>
                <a:ea typeface="Arial Rounded MT Bold"/>
                <a:cs typeface="Arial Rounded MT Bold"/>
              </a:rPr>
              <a:t>R:	</a:t>
            </a:r>
            <a:r>
              <a:rPr lang="en-US" sz="3200" dirty="0">
                <a:solidFill>
                  <a:prstClr val="black"/>
                </a:solidFill>
                <a:latin typeface="Arial Rounded MT Bold"/>
                <a:ea typeface="Arial Rounded MT Bold"/>
                <a:cs typeface="Arial Rounded MT Bold"/>
              </a:rPr>
              <a:t>Our scripture reading is from the Book of Joshua, Chapter 24.</a:t>
            </a:r>
          </a:p>
          <a:p>
            <a:pPr marL="685800" lvl="0" indent="-685800">
              <a:lnSpc>
                <a:spcPct val="107000"/>
              </a:lnSpc>
              <a:spcBef>
                <a:spcPts val="0"/>
              </a:spcBef>
              <a:spcAft>
                <a:spcPts val="800"/>
              </a:spcAft>
              <a:buNone/>
            </a:pPr>
            <a:endParaRPr sz="3600" dirty="0">
              <a:solidFill>
                <a:prstClr val="black"/>
              </a:solidFill>
              <a:latin typeface="Arial Rounded MT Bold"/>
              <a:ea typeface="Arial Rounded MT Bold"/>
              <a:cs typeface="Arial Rounded MT Bold"/>
            </a:endParaRPr>
          </a:p>
          <a:p>
            <a:pPr marL="685800" lvl="0" indent="-685800">
              <a:lnSpc>
                <a:spcPct val="107000"/>
              </a:lnSpc>
              <a:spcBef>
                <a:spcPts val="0"/>
              </a:spcBef>
              <a:spcAft>
                <a:spcPts val="800"/>
              </a:spcAft>
              <a:buNone/>
            </a:pPr>
            <a:r>
              <a:rPr sz="3600" b="1" dirty="0">
                <a:solidFill>
                  <a:prstClr val="black"/>
                </a:solidFill>
                <a:latin typeface="Arial Rounded MT Bold"/>
                <a:ea typeface="Arial Rounded MT Bold"/>
                <a:cs typeface="Arial Rounded MT Bold"/>
              </a:rPr>
              <a:t>C:  Glory to you O’ Lord! </a:t>
            </a:r>
            <a:endParaRPr sz="3600" dirty="0">
              <a:solidFill>
                <a:srgbClr val="C00000"/>
              </a:solidFill>
              <a:latin typeface="Arial Rounded MT Bold"/>
              <a:ea typeface="Arial Rounded MT Bold"/>
              <a:cs typeface="Arial Rounded MT Bold"/>
            </a:endParaRPr>
          </a:p>
        </p:txBody>
      </p:sp>
    </p:spTree>
    <p:extLst>
      <p:ext uri="{BB962C8B-B14F-4D97-AF65-F5344CB8AC3E}">
        <p14:creationId xmlns:p14="http://schemas.microsoft.com/office/powerpoint/2010/main" val="2214022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7FA1C1-7595-412F-94EA-A0EB92DA2B7B}"/>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B1741998-9109-A934-562F-A35E0FC4CAAD}"/>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Joshua gathered all the tribes of Israel to Shechem, and summoned the elders, the heads, the judges, and the officers of Israel; and they presented themselves before God.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Joshua said to all the people, “Thus says the Lord, the God of Israel: Long ago your ancestors—Terah and his sons Abraham and Nahor—</a:t>
            </a:r>
          </a:p>
        </p:txBody>
      </p:sp>
    </p:spTree>
    <p:extLst>
      <p:ext uri="{BB962C8B-B14F-4D97-AF65-F5344CB8AC3E}">
        <p14:creationId xmlns:p14="http://schemas.microsoft.com/office/powerpoint/2010/main" val="37289420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28D44-7919-1D29-A3EA-ECD2029B071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40A1BDE-436E-8183-FB53-C6E531BA9218}"/>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836EF0DD-CB50-6568-03A5-73832F9F0E3F}"/>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lived beyond the Euphrates and served other gods.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I took your father Abraham from beyond the River and led him through all the land of Canaan and made his offspring many. I gave him Isaac;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4</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to Isaac I gave Jacob and Esau. I gave Esau the hill country of Seir to possess, but Jacob and his children went down to Egypt. </a:t>
            </a:r>
          </a:p>
        </p:txBody>
      </p:sp>
    </p:spTree>
    <p:extLst>
      <p:ext uri="{BB962C8B-B14F-4D97-AF65-F5344CB8AC3E}">
        <p14:creationId xmlns:p14="http://schemas.microsoft.com/office/powerpoint/2010/main" val="1670262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BDB40-7B8E-C064-45CC-8DFC1F8FA22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5B68EC1-813A-BCD5-6F1D-9968FCB17124}"/>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A48BE06E-C44B-2D70-61DF-69876DD68415}"/>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5</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I sent Moses and Aaron, and I plagued Egypt with what I did in its midst; and afterwards I brought you out.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6</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When I brought your ancestors out of Egypt, you came to the sea; and the Egyptians pursued your ancestors with chariots and horsemen to the Red Sea.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7</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When they cried out to the Lord, he put darkness between you</a:t>
            </a:r>
          </a:p>
        </p:txBody>
      </p:sp>
    </p:spTree>
    <p:extLst>
      <p:ext uri="{BB962C8B-B14F-4D97-AF65-F5344CB8AC3E}">
        <p14:creationId xmlns:p14="http://schemas.microsoft.com/office/powerpoint/2010/main" val="2269052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EC0FB-9413-483E-CD0E-84F32DC6847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344CB95-914C-1501-303E-A956F9B63F88}"/>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D46A3DEB-6C18-68CF-C3D5-B2D9F5B8C748}"/>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the Egyptians, and made the sea come upon them and cover them; and your eyes saw what I did to Egypt. Afterwards you lived in the wilderness a long time.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8</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I brought you to the land of the Amorites, who lived on the other side of the Jordan; they fought with you, and I handed them over to you, and you took possession of their</a:t>
            </a:r>
          </a:p>
        </p:txBody>
      </p:sp>
    </p:spTree>
    <p:extLst>
      <p:ext uri="{BB962C8B-B14F-4D97-AF65-F5344CB8AC3E}">
        <p14:creationId xmlns:p14="http://schemas.microsoft.com/office/powerpoint/2010/main" val="3246323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C41EC-F53A-F69E-5523-F33C08F27E3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118BA6A-8AAF-CCF7-690E-59CE90C48F50}"/>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6F2E1BFB-9243-CBDF-D315-2ED2B8972CF6}"/>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land, and I destroyed them before you.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9</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King Balak son of Zippor of Moab, set out to fight against Israel. He sent and invited Balaam son of Beor to curse you,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10</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but I would not listen to Balaam; therefore he blessed you; so I rescued you out of his hand.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11</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When you went over the Jordan and came to Jericho, the citizens</a:t>
            </a:r>
          </a:p>
        </p:txBody>
      </p:sp>
    </p:spTree>
    <p:extLst>
      <p:ext uri="{BB962C8B-B14F-4D97-AF65-F5344CB8AC3E}">
        <p14:creationId xmlns:p14="http://schemas.microsoft.com/office/powerpoint/2010/main" val="1078728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69CA2-07B9-286A-FDAC-4D627D7D8F8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02F6EDF-BD4D-11A4-F059-53245EEE85E1}"/>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BD3D6670-7794-60E2-80FD-4765D5E6F05C}"/>
              </a:ext>
            </a:extLst>
          </p:cNvPr>
          <p:cNvSpPr txBox="1"/>
          <p:nvPr/>
        </p:nvSpPr>
        <p:spPr>
          <a:xfrm>
            <a:off x="220229" y="889843"/>
            <a:ext cx="8037946" cy="5078313"/>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of Jericho fought against you, and also the Amorites, the Perizzites, the Canaanites, the Hittites, the </a:t>
            </a:r>
            <a:r>
              <a:rPr lang="en-US" sz="3600" dirty="0" err="1">
                <a:effectLst/>
                <a:latin typeface="Arial Rounded MT Bold" panose="020F0704030504030204" pitchFamily="34" charset="0"/>
                <a:ea typeface="Calibri" panose="020F0502020204030204" pitchFamily="34" charset="0"/>
                <a:cs typeface="Times New Roman" panose="02020603050405020304" pitchFamily="18" charset="0"/>
              </a:rPr>
              <a:t>Girgashites</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 the Hivites, and the Jebusites; and I handed them over to you.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12</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I sent the hornet ahead of you, which drove out before you the two kings of the Amorites; it was not by your sword or by your bow. </a:t>
            </a:r>
          </a:p>
        </p:txBody>
      </p:sp>
    </p:spTree>
    <p:extLst>
      <p:ext uri="{BB962C8B-B14F-4D97-AF65-F5344CB8AC3E}">
        <p14:creationId xmlns:p14="http://schemas.microsoft.com/office/powerpoint/2010/main" val="1638563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4EEA0-6DC2-664D-9AC5-149A61E958B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2F0E766-AC80-BBC1-72DF-649C14272B80}"/>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06D415F2-E888-AE35-2823-ED76B3E86585}"/>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I gave you a land on which you had not labored, and towns that you had not built, and you live in them; you eat the fruit of vineyards and </a:t>
            </a:r>
            <a:r>
              <a:rPr lang="en-US" sz="3600" dirty="0" err="1">
                <a:effectLst/>
                <a:latin typeface="Arial Rounded MT Bold" panose="020F0704030504030204" pitchFamily="34" charset="0"/>
                <a:ea typeface="Calibri" panose="020F0502020204030204" pitchFamily="34" charset="0"/>
                <a:cs typeface="Times New Roman" panose="02020603050405020304" pitchFamily="18" charset="0"/>
              </a:rPr>
              <a:t>oliveyards</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 that you did not plant.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14</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“Now therefore revere the Lord, and serve him in sincerity and in faithfulness; put away the gods that your ancestors served beyond the River and in Egypt, and</a:t>
            </a:r>
          </a:p>
        </p:txBody>
      </p:sp>
    </p:spTree>
    <p:extLst>
      <p:ext uri="{BB962C8B-B14F-4D97-AF65-F5344CB8AC3E}">
        <p14:creationId xmlns:p14="http://schemas.microsoft.com/office/powerpoint/2010/main" val="30666117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6725-9FF7-CCCD-EBED-217FEEAA95D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2E79EE4-6913-80D5-D12B-53862B842D66}"/>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CFB8A677-7BC7-7BE0-D931-BEE1381C46D5}"/>
              </a:ext>
            </a:extLst>
          </p:cNvPr>
          <p:cNvSpPr txBox="1"/>
          <p:nvPr/>
        </p:nvSpPr>
        <p:spPr>
          <a:xfrm>
            <a:off x="115454" y="782641"/>
            <a:ext cx="8037946" cy="569643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serve the Lord.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15</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Now if you are unwilling to serve the Lord, choose this day whom you will serve, whether the gods your ancestors served in the region beyond the River or the </a:t>
            </a:r>
            <a:r>
              <a:rPr lang="en-US" sz="3600" spc="-10" dirty="0">
                <a:effectLst/>
                <a:latin typeface="Arial Rounded MT Bold" panose="020F0704030504030204" pitchFamily="34" charset="0"/>
                <a:ea typeface="Calibri" panose="020F0502020204030204" pitchFamily="34" charset="0"/>
                <a:cs typeface="Times New Roman (Body CS)"/>
              </a:rPr>
              <a:t>gods of the Amorites in whose land you are living; but </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as for me and my household, we will serve the Lord.” </a:t>
            </a:r>
          </a:p>
          <a:p>
            <a:pPr marL="0" marR="0">
              <a:spcAft>
                <a:spcPts val="6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16</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the people answered, “Far</a:t>
            </a:r>
          </a:p>
        </p:txBody>
      </p:sp>
    </p:spTree>
    <p:extLst>
      <p:ext uri="{BB962C8B-B14F-4D97-AF65-F5344CB8AC3E}">
        <p14:creationId xmlns:p14="http://schemas.microsoft.com/office/powerpoint/2010/main" val="882988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8B640-4698-2791-6ADC-40BAB5CB2A9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276EA94-D6CE-7932-0288-065CCD79EF17}"/>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9C3E35F1-E4D3-441F-A2DC-F516F2EAA5B0}"/>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be it from us that we should forsake the Lord to serve other gods;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17</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for it is the Lord our God who brought us and our ancestors up from the land of Egypt, out of the house of slavery, and who did those great signs in our sight. He protected us along all the way that we went, and among all the peoples through whom we passed;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18</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the Lord</a:t>
            </a:r>
          </a:p>
        </p:txBody>
      </p:sp>
    </p:spTree>
    <p:extLst>
      <p:ext uri="{BB962C8B-B14F-4D97-AF65-F5344CB8AC3E}">
        <p14:creationId xmlns:p14="http://schemas.microsoft.com/office/powerpoint/2010/main" val="1973021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E1A65-106B-9D33-0BBC-DBC5A65A907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F04B83B-054C-C9B0-A6B9-A9EDA57727D7}"/>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2F0D0D1F-1EC9-42AC-169E-C8A7B54C8628}"/>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drove out before us all the peoples, the Amorites who lived in the land. Therefore we also will serve the Lord, for he is our God.”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19</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But Joshua said to the people, “You cannot serve the Lord, for he is a holy God. He is a jealous God; he will not forgive your transgressions or your sins.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20</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If you forsake the Lord and serve foreign gods, then</a:t>
            </a:r>
          </a:p>
        </p:txBody>
      </p:sp>
    </p:spTree>
    <p:extLst>
      <p:ext uri="{BB962C8B-B14F-4D97-AF65-F5344CB8AC3E}">
        <p14:creationId xmlns:p14="http://schemas.microsoft.com/office/powerpoint/2010/main" val="530771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21471-BE78-650A-B4FA-7A1679A71CD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6CFD1EB-B3F8-DD62-51CF-8845A926779D}"/>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05CE772F-5550-6CD1-BA05-F5CA495C836E}"/>
              </a:ext>
            </a:extLst>
          </p:cNvPr>
          <p:cNvSpPr txBox="1"/>
          <p:nvPr/>
        </p:nvSpPr>
        <p:spPr>
          <a:xfrm>
            <a:off x="115454" y="782641"/>
            <a:ext cx="8037946" cy="5632311"/>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he will turn and do you harm, and consume you, after having done you good.”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21</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And the people said to Joshua, “No, we will serve the Lord!”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22</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Then Joshua said to the people, “You are witnesses against yourselves that you have chosen the Lord, to serve him.” And they said, “We are witnesses.”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23</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He said, “Then put away the foreign</a:t>
            </a:r>
          </a:p>
        </p:txBody>
      </p:sp>
    </p:spTree>
    <p:extLst>
      <p:ext uri="{BB962C8B-B14F-4D97-AF65-F5344CB8AC3E}">
        <p14:creationId xmlns:p14="http://schemas.microsoft.com/office/powerpoint/2010/main" val="3192091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ED14B-BE9C-FF82-DB8B-B6D7E1F780A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4A90B17-B460-2869-99EC-11185F630727}"/>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30B91F0C-4AE6-1A82-7339-F8E88AE24917}"/>
              </a:ext>
            </a:extLst>
          </p:cNvPr>
          <p:cNvSpPr txBox="1"/>
          <p:nvPr/>
        </p:nvSpPr>
        <p:spPr>
          <a:xfrm>
            <a:off x="829829" y="1525591"/>
            <a:ext cx="6856846" cy="3416320"/>
          </a:xfrm>
          <a:prstGeom prst="rect">
            <a:avLst/>
          </a:prstGeom>
          <a:noFill/>
        </p:spPr>
        <p:txBody>
          <a:bodyPr wrap="square">
            <a:spAutoFit/>
          </a:bodyPr>
          <a:lstStyle/>
          <a:p>
            <a:pPr marL="0" marR="0">
              <a:spcAft>
                <a:spcPts val="500"/>
              </a:spcAft>
              <a:buNone/>
            </a:pP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gods that are among you, and incline your hearts to the Lord, the God of Israel.”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24</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The people said to Joshua, “The Lord our God we will serve, and him we will obey.”</a:t>
            </a:r>
          </a:p>
        </p:txBody>
      </p:sp>
    </p:spTree>
    <p:extLst>
      <p:ext uri="{BB962C8B-B14F-4D97-AF65-F5344CB8AC3E}">
        <p14:creationId xmlns:p14="http://schemas.microsoft.com/office/powerpoint/2010/main" val="39996240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CB818-2708-1BBD-30B7-ABF7A04FDE3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8F4D909-90A0-598B-0545-02BF886C9B50}"/>
              </a:ext>
            </a:extLst>
          </p:cNvPr>
          <p:cNvSpPr>
            <a:spLocks noGrp="1"/>
          </p:cNvSpPr>
          <p:nvPr/>
        </p:nvSpPr>
        <p:spPr>
          <a:xfrm>
            <a:off x="115454" y="136310"/>
            <a:ext cx="4456546" cy="646331"/>
          </a:xfrm>
          <a:prstGeom prst="rect">
            <a:avLst/>
          </a:prstGeom>
        </p:spPr>
        <p:txBody>
          <a:bodyPr wrap="square">
            <a:spAutoFit/>
          </a:bodyPr>
          <a:lstStyle/>
          <a:p>
            <a:pPr marL="342900" marR="0" lvl="0" indent="-342900">
              <a:spcBef>
                <a:spcPts val="0"/>
              </a:spcBef>
              <a:spcAft>
                <a:spcPts val="600"/>
              </a:spcAft>
              <a:buFont typeface="Symbol"/>
              <a:buChar char=""/>
            </a:pPr>
            <a:r>
              <a:rPr lang="en-US" sz="3600" b="1" dirty="0">
                <a:latin typeface="Arial Rounded MT Bold"/>
                <a:ea typeface="Arial Rounded MT Bold"/>
                <a:cs typeface="Arial Rounded MT Bold"/>
              </a:rPr>
              <a:t>Joshua 24:1-26</a:t>
            </a:r>
            <a:endParaRPr sz="3200" dirty="0">
              <a:latin typeface="Arial Rounded MT Bold"/>
              <a:ea typeface="Arial Rounded MT Bold"/>
              <a:cs typeface="Arial Rounded MT Bold"/>
            </a:endParaRPr>
          </a:p>
        </p:txBody>
      </p:sp>
      <p:sp>
        <p:nvSpPr>
          <p:cNvPr id="3" name="TextBox 2">
            <a:extLst>
              <a:ext uri="{FF2B5EF4-FFF2-40B4-BE49-F238E27FC236}">
                <a16:creationId xmlns:a16="http://schemas.microsoft.com/office/drawing/2014/main" id="{90EDB5BE-68E8-F448-1AAA-46A81A23C9A5}"/>
              </a:ext>
            </a:extLst>
          </p:cNvPr>
          <p:cNvSpPr txBox="1"/>
          <p:nvPr/>
        </p:nvSpPr>
        <p:spPr>
          <a:xfrm>
            <a:off x="115454" y="782641"/>
            <a:ext cx="8037946" cy="4524315"/>
          </a:xfrm>
          <a:prstGeom prst="rect">
            <a:avLst/>
          </a:prstGeom>
          <a:noFill/>
        </p:spPr>
        <p:txBody>
          <a:bodyPr wrap="square">
            <a:spAutoFit/>
          </a:bodyPr>
          <a:lstStyle/>
          <a:p>
            <a:pPr marL="0" marR="0">
              <a:spcAft>
                <a:spcPts val="500"/>
              </a:spcAft>
              <a:buNone/>
            </a:pP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25</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So Joshua made a covenant with the people that day, and made statutes and ordinances for them at Shechem. </a:t>
            </a:r>
            <a:r>
              <a:rPr lang="en-US" sz="3600" baseline="30000" dirty="0">
                <a:effectLst/>
                <a:latin typeface="Arial Rounded MT Bold" panose="020F0704030504030204" pitchFamily="34" charset="0"/>
                <a:ea typeface="Calibri" panose="020F0502020204030204" pitchFamily="34" charset="0"/>
                <a:cs typeface="Times New Roman" panose="02020603050405020304" pitchFamily="18" charset="0"/>
              </a:rPr>
              <a:t>26</a:t>
            </a:r>
            <a:r>
              <a:rPr lang="en-US" sz="3600" dirty="0">
                <a:effectLst/>
                <a:latin typeface="Arial Rounded MT Bold" panose="020F0704030504030204" pitchFamily="34" charset="0"/>
                <a:ea typeface="Calibri" panose="020F0502020204030204" pitchFamily="34" charset="0"/>
                <a:cs typeface="Times New Roman" panose="02020603050405020304" pitchFamily="18" charset="0"/>
              </a:rPr>
              <a:t>Joshua wrote these words in the book of the law of God; and he took a large stone, and set it up there under the oak in the sanctuary of the Lord.</a:t>
            </a:r>
          </a:p>
        </p:txBody>
      </p:sp>
    </p:spTree>
    <p:extLst>
      <p:ext uri="{BB962C8B-B14F-4D97-AF65-F5344CB8AC3E}">
        <p14:creationId xmlns:p14="http://schemas.microsoft.com/office/powerpoint/2010/main" val="11208229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1"/>
          <p:cNvGraphicFramePr/>
          <p:nvPr/>
        </p:nvGraphicFramePr>
        <p:xfrm>
          <a:off x="628651" y="3822859"/>
          <a:ext cx="7886700" cy="457200"/>
        </p:xfrm>
        <a:graphic>
          <a:graphicData uri="http://schemas.openxmlformats.org/drawingml/2006/table">
            <a:tbl>
              <a:tblPr/>
              <a:tblGrid>
                <a:gridCol w="7886700">
                  <a:extLst>
                    <a:ext uri="{9D8B030D-6E8A-4147-A177-3AD203B41FA5}">
                      <a16:colId xmlns:a16="http://schemas.microsoft.com/office/drawing/2014/main" val="20000"/>
                    </a:ext>
                  </a:extLst>
                </a:gridCol>
              </a:tblGrid>
              <a:tr h="457200">
                <a:tc>
                  <a:txBody>
                    <a:bodyPr/>
                    <a:lstStyle/>
                    <a:p>
                      <a:pPr marL="0" marR="0" algn="l">
                        <a:lnSpc>
                          <a:spcPts val="2720"/>
                        </a:lnSpc>
                        <a:spcBef>
                          <a:spcPts val="0"/>
                        </a:spcBef>
                        <a:spcAft>
                          <a:spcPts val="0"/>
                        </a:spcAft>
                        <a:buNone/>
                      </a:pPr>
                      <a:r>
                        <a:rPr sz="3300">
                          <a:latin typeface="Times New Roman"/>
                          <a:ea typeface="Times New Roman"/>
                          <a:cs typeface="Times New Roman"/>
                        </a:rPr>
                        <a:t> </a:t>
                      </a:r>
                      <a:endParaRPr sz="1200">
                        <a:latin typeface="Times New Roman"/>
                        <a:ea typeface="Times New Roman"/>
                        <a:cs typeface="Times New Roman"/>
                      </a:endParaRPr>
                    </a:p>
                  </a:txBody>
                  <a:tcPr marL="0" marR="0" marT="0" marB="0">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6" name="TextBox 5">
            <a:extLst>
              <a:ext uri="{FF2B5EF4-FFF2-40B4-BE49-F238E27FC236}">
                <a16:creationId xmlns:a16="http://schemas.microsoft.com/office/drawing/2014/main" id="{6627AC2A-93B1-46FB-A897-D28C287041CF}"/>
              </a:ext>
            </a:extLst>
          </p:cNvPr>
          <p:cNvSpPr>
            <a:spLocks noGrp="1"/>
          </p:cNvSpPr>
          <p:nvPr/>
        </p:nvSpPr>
        <p:spPr>
          <a:xfrm>
            <a:off x="779317" y="1595774"/>
            <a:ext cx="7509165" cy="2227085"/>
          </a:xfrm>
          <a:prstGeom prst="rect">
            <a:avLst/>
          </a:prstGeom>
          <a:noFill/>
        </p:spPr>
        <p:txBody>
          <a:bodyPr wrap="square">
            <a:spAutoFit/>
          </a:bodyPr>
          <a:lstStyle/>
          <a:p>
            <a:pPr>
              <a:lnSpc>
                <a:spcPct val="95000"/>
              </a:lnSpc>
              <a:spcBef>
                <a:spcPts val="0"/>
              </a:spcBef>
              <a:spcAft>
                <a:spcPts val="600"/>
              </a:spcAft>
              <a:buNone/>
            </a:pPr>
            <a:endParaRPr sz="3600">
              <a:latin typeface="Arial Rounded MT Bold"/>
              <a:ea typeface="Arial Rounded MT Bold"/>
              <a:cs typeface="Arial Rounded MT Bold"/>
            </a:endParaRPr>
          </a:p>
          <a:p>
            <a:pPr marL="285744" indent="-285744">
              <a:lnSpc>
                <a:spcPct val="95000"/>
              </a:lnSpc>
              <a:spcBef>
                <a:spcPts val="0"/>
              </a:spcBef>
              <a:spcAft>
                <a:spcPts val="0"/>
              </a:spcAft>
              <a:buNone/>
            </a:pPr>
            <a:r>
              <a:rPr sz="3200">
                <a:solidFill>
                  <a:srgbClr val="000000"/>
                </a:solidFill>
                <a:latin typeface="Arial Rounded MT Bold"/>
                <a:ea typeface="Arial Rounded MT Bold"/>
                <a:cs typeface="Arial Rounded MT Bold"/>
              </a:rPr>
              <a:t>R:	This is the Word of the Lord.</a:t>
            </a:r>
            <a:endParaRPr sz="3200">
              <a:latin typeface="Arial Rounded MT Bold"/>
              <a:ea typeface="Arial Rounded MT Bold"/>
              <a:cs typeface="Arial Rounded MT Bold"/>
            </a:endParaRPr>
          </a:p>
          <a:p>
            <a:pPr marL="285744" indent="-285744">
              <a:lnSpc>
                <a:spcPct val="95000"/>
              </a:lnSpc>
              <a:spcBef>
                <a:spcPts val="0"/>
              </a:spcBef>
              <a:spcAft>
                <a:spcPts val="0"/>
              </a:spcAft>
              <a:buNone/>
            </a:pPr>
            <a:r>
              <a:rPr sz="3600">
                <a:latin typeface="Arial Rounded MT Bold"/>
                <a:ea typeface="Arial Rounded MT Bold"/>
                <a:cs typeface="Arial Rounded MT Bold"/>
              </a:rPr>
              <a:t> </a:t>
            </a:r>
          </a:p>
          <a:p>
            <a:pPr marL="285744" indent="-285744">
              <a:lnSpc>
                <a:spcPct val="97000"/>
              </a:lnSpc>
              <a:spcBef>
                <a:spcPts val="0"/>
              </a:spcBef>
              <a:spcAft>
                <a:spcPts val="0"/>
              </a:spcAft>
              <a:buNone/>
            </a:pPr>
            <a:r>
              <a:rPr sz="3600" b="1">
                <a:latin typeface="Arial Rounded MT Bold"/>
                <a:ea typeface="Arial Rounded MT Bold"/>
                <a:cs typeface="Arial Rounded MT Bold"/>
              </a:rPr>
              <a:t>C:	Praise to You, O Christ</a:t>
            </a:r>
            <a:endParaRPr sz="3600">
              <a:solidFill>
                <a:srgbClr val="C00000"/>
              </a:solidFill>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040B0E81-A545-4E8D-BF4C-4D30D5AB3C8B}"/>
              </a:ext>
            </a:extLst>
          </p:cNvPr>
          <p:cNvSpPr>
            <a:spLocks noGrp="1"/>
          </p:cNvSpPr>
          <p:nvPr/>
        </p:nvSpPr>
        <p:spPr>
          <a:xfrm>
            <a:off x="115453" y="136311"/>
            <a:ext cx="7418822" cy="646331"/>
          </a:xfrm>
          <a:prstGeom prst="rect">
            <a:avLst/>
          </a:prstGeom>
        </p:spPr>
        <p:txBody>
          <a:bodyPr wrap="square">
            <a:spAutoFit/>
          </a:bodyPr>
          <a:lstStyle/>
          <a:p>
            <a:pPr marL="571500" indent="-571500">
              <a:spcBef>
                <a:spcPts val="0"/>
              </a:spcBef>
              <a:spcAft>
                <a:spcPts val="600"/>
              </a:spcAft>
              <a:buFont typeface="Arial"/>
              <a:buChar char="•"/>
            </a:pPr>
            <a:r>
              <a:rPr lang="en-US" sz="3600" b="1" dirty="0">
                <a:latin typeface="Arial Rounded MT Bold"/>
                <a:ea typeface="Arial Rounded MT Bold"/>
                <a:cs typeface="Arial Rounded MT Bold"/>
              </a:rPr>
              <a:t>Joshua 24:1-26</a:t>
            </a:r>
          </a:p>
        </p:txBody>
      </p:sp>
    </p:spTree>
    <p:extLst>
      <p:ext uri="{BB962C8B-B14F-4D97-AF65-F5344CB8AC3E}">
        <p14:creationId xmlns:p14="http://schemas.microsoft.com/office/powerpoint/2010/main" val="480043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F7935-2CA7-B627-27CA-3AC253B0DD2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8AAD504-9F26-B8A6-E96E-42CDCA2DF602}"/>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3" name="Picture 2">
            <a:extLst>
              <a:ext uri="{FF2B5EF4-FFF2-40B4-BE49-F238E27FC236}">
                <a16:creationId xmlns:a16="http://schemas.microsoft.com/office/drawing/2014/main" id="{FF2D3350-B521-6167-1207-CBE2660A2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75" y="1192937"/>
            <a:ext cx="8782050" cy="4942529"/>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6219500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6BD2A-900D-AF8B-5DFB-2F5CC22B793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9AAAB0C-264C-8AA2-B8BA-5511338F4374}"/>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3" name="Picture 2">
            <a:extLst>
              <a:ext uri="{FF2B5EF4-FFF2-40B4-BE49-F238E27FC236}">
                <a16:creationId xmlns:a16="http://schemas.microsoft.com/office/drawing/2014/main" id="{C9977D1E-C3BE-856C-CC13-E5F7973274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38" y="1219138"/>
            <a:ext cx="9144000" cy="5146234"/>
          </a:xfrm>
          <a:prstGeom prst="rect">
            <a:avLst/>
          </a:prstGeom>
        </p:spPr>
      </p:pic>
    </p:spTree>
    <p:extLst>
      <p:ext uri="{BB962C8B-B14F-4D97-AF65-F5344CB8AC3E}">
        <p14:creationId xmlns:p14="http://schemas.microsoft.com/office/powerpoint/2010/main" val="25862148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8226E-3332-F119-A78D-40D0DADC1B2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1833B8F-1570-5DAD-9C13-5637B733F288}"/>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3" name="Picture 2">
            <a:extLst>
              <a:ext uri="{FF2B5EF4-FFF2-40B4-BE49-F238E27FC236}">
                <a16:creationId xmlns:a16="http://schemas.microsoft.com/office/drawing/2014/main" id="{BC0599AF-9F1A-692E-83A0-242332884E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6715"/>
            <a:ext cx="9144000" cy="5140766"/>
          </a:xfrm>
          <a:prstGeom prst="rect">
            <a:avLst/>
          </a:prstGeom>
        </p:spPr>
      </p:pic>
    </p:spTree>
    <p:extLst>
      <p:ext uri="{BB962C8B-B14F-4D97-AF65-F5344CB8AC3E}">
        <p14:creationId xmlns:p14="http://schemas.microsoft.com/office/powerpoint/2010/main" val="3292478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0E0A8-4F01-85D4-6A63-68C649F176F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570354A-A56E-17F9-E49F-9CA33D99CA41}"/>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3" name="Picture 2">
            <a:extLst>
              <a:ext uri="{FF2B5EF4-FFF2-40B4-BE49-F238E27FC236}">
                <a16:creationId xmlns:a16="http://schemas.microsoft.com/office/drawing/2014/main" id="{11EF41FD-EB26-AEFB-7F7C-2052E4680E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981"/>
            <a:ext cx="9144000" cy="5146234"/>
          </a:xfrm>
          <a:prstGeom prst="rect">
            <a:avLst/>
          </a:prstGeom>
        </p:spPr>
      </p:pic>
    </p:spTree>
    <p:extLst>
      <p:ext uri="{BB962C8B-B14F-4D97-AF65-F5344CB8AC3E}">
        <p14:creationId xmlns:p14="http://schemas.microsoft.com/office/powerpoint/2010/main" val="24432164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571A0-87E7-948E-43E2-25854770AB7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9D52815-95D7-D3F3-4A55-F21E1522BB11}"/>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3" name="Picture 2">
            <a:extLst>
              <a:ext uri="{FF2B5EF4-FFF2-40B4-BE49-F238E27FC236}">
                <a16:creationId xmlns:a16="http://schemas.microsoft.com/office/drawing/2014/main" id="{F8AE0BFA-312A-4F10-74EB-C37DDCF59B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3877"/>
            <a:ext cx="9144000" cy="5146234"/>
          </a:xfrm>
          <a:prstGeom prst="rect">
            <a:avLst/>
          </a:prstGeom>
        </p:spPr>
      </p:pic>
    </p:spTree>
    <p:extLst>
      <p:ext uri="{BB962C8B-B14F-4D97-AF65-F5344CB8AC3E}">
        <p14:creationId xmlns:p14="http://schemas.microsoft.com/office/powerpoint/2010/main" val="39418474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7879F-7D79-A7CF-9ED3-F138471F6C7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4D40905-751F-29B7-09B0-A1D056F92D78}"/>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3" name="Picture 2">
            <a:extLst>
              <a:ext uri="{FF2B5EF4-FFF2-40B4-BE49-F238E27FC236}">
                <a16:creationId xmlns:a16="http://schemas.microsoft.com/office/drawing/2014/main" id="{B1B65C6A-2841-A917-B079-1B7A84FF3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56507"/>
            <a:ext cx="9144000" cy="5146234"/>
          </a:xfrm>
          <a:prstGeom prst="rect">
            <a:avLst/>
          </a:prstGeom>
        </p:spPr>
      </p:pic>
    </p:spTree>
    <p:extLst>
      <p:ext uri="{BB962C8B-B14F-4D97-AF65-F5344CB8AC3E}">
        <p14:creationId xmlns:p14="http://schemas.microsoft.com/office/powerpoint/2010/main" val="3804323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53354-2864-E6C3-4E88-60D78A2DFDA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A5F67F2-7CF9-09EB-9114-0E071CDD11C5}"/>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3" name="Picture 2">
            <a:extLst>
              <a:ext uri="{FF2B5EF4-FFF2-40B4-BE49-F238E27FC236}">
                <a16:creationId xmlns:a16="http://schemas.microsoft.com/office/drawing/2014/main" id="{8F323FC7-F8CC-08A6-FF16-41B94BEBEB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21663"/>
            <a:ext cx="9144000" cy="5140766"/>
          </a:xfrm>
          <a:prstGeom prst="rect">
            <a:avLst/>
          </a:prstGeom>
        </p:spPr>
      </p:pic>
    </p:spTree>
    <p:extLst>
      <p:ext uri="{BB962C8B-B14F-4D97-AF65-F5344CB8AC3E}">
        <p14:creationId xmlns:p14="http://schemas.microsoft.com/office/powerpoint/2010/main" val="3297416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7B1F6-CAE1-5D52-9852-5EE06641C995}"/>
            </a:ext>
          </a:extLst>
        </p:cNvPr>
        <p:cNvGrpSpPr/>
        <p:nvPr/>
      </p:nvGrpSpPr>
      <p:grpSpPr>
        <a:xfrm>
          <a:off x="0" y="0"/>
          <a:ext cx="0" cy="0"/>
          <a:chOff x="0" y="0"/>
          <a:chExt cx="0" cy="0"/>
        </a:xfrm>
      </p:grpSpPr>
      <p:sp>
        <p:nvSpPr>
          <p:cNvPr id="9" name="Arrow: Curved Right 8">
            <a:extLst>
              <a:ext uri="{FF2B5EF4-FFF2-40B4-BE49-F238E27FC236}">
                <a16:creationId xmlns:a16="http://schemas.microsoft.com/office/drawing/2014/main" id="{0E89FCB0-DDAF-BA43-9A29-9E084F052191}"/>
              </a:ext>
            </a:extLst>
          </p:cNvPr>
          <p:cNvSpPr/>
          <p:nvPr/>
        </p:nvSpPr>
        <p:spPr>
          <a:xfrm rot="9336578">
            <a:off x="6757264" y="1047516"/>
            <a:ext cx="1934570" cy="3205382"/>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Arrow: Curved Right 7">
            <a:extLst>
              <a:ext uri="{FF2B5EF4-FFF2-40B4-BE49-F238E27FC236}">
                <a16:creationId xmlns:a16="http://schemas.microsoft.com/office/drawing/2014/main" id="{1B789777-1EDC-406C-B024-ACD8AC8AA388}"/>
              </a:ext>
            </a:extLst>
          </p:cNvPr>
          <p:cNvSpPr/>
          <p:nvPr/>
        </p:nvSpPr>
        <p:spPr>
          <a:xfrm rot="2980364">
            <a:off x="886519" y="1151645"/>
            <a:ext cx="1760736" cy="2956463"/>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itle 1">
            <a:extLst>
              <a:ext uri="{FF2B5EF4-FFF2-40B4-BE49-F238E27FC236}">
                <a16:creationId xmlns:a16="http://schemas.microsoft.com/office/drawing/2014/main" id="{A19A08B2-DF0B-6232-F59E-AAFBC5E30A76}"/>
              </a:ext>
            </a:extLst>
          </p:cNvPr>
          <p:cNvSpPr>
            <a:spLocks noGrp="1"/>
          </p:cNvSpPr>
          <p:nvPr/>
        </p:nvSpPr>
        <p:spPr>
          <a:xfrm>
            <a:off x="18838" y="28539"/>
            <a:ext cx="9104614" cy="762571"/>
          </a:xfrm>
          <a:prstGeom prst="rect">
            <a:avLst/>
          </a:prstGeom>
          <a:noFill/>
          <a:ln>
            <a:noFill/>
          </a:ln>
        </p:spPr>
        <p:txBody>
          <a:bodyPr vert="horz" wrap="square" lIns="91440" tIns="45720" rIns="91440" bIns="45720" anchor="ctr"/>
          <a:lstStyle>
            <a:lvl1pPr algn="l">
              <a:lnSpc>
                <a:spcPct val="90000"/>
              </a:lnSpc>
              <a:spcBef>
                <a:spcPct val="0"/>
              </a:spcBef>
              <a:spcAft>
                <a:spcPct val="0"/>
              </a:spcAft>
              <a:buNone/>
              <a:defRPr sz="4400" kern="1200">
                <a:solidFill>
                  <a:schemeClr val="tx1"/>
                </a:solidFill>
                <a:latin typeface="+mj-lt"/>
                <a:ea typeface="+mj-lt"/>
                <a:cs typeface="+mj-lt"/>
              </a:defRPr>
            </a:lvl1pPr>
            <a:lvl2pPr algn="l">
              <a:lnSpc>
                <a:spcPct val="90000"/>
              </a:lnSpc>
              <a:spcBef>
                <a:spcPct val="0"/>
              </a:spcBef>
              <a:spcAft>
                <a:spcPct val="0"/>
              </a:spcAft>
              <a:buNone/>
              <a:defRPr sz="4400">
                <a:solidFill>
                  <a:schemeClr val="tx1"/>
                </a:solidFill>
                <a:latin typeface="Calibri Light"/>
                <a:ea typeface="Calibri Light"/>
                <a:cs typeface="Calibri Light"/>
              </a:defRPr>
            </a:lvl2pPr>
            <a:lvl3pPr algn="l">
              <a:lnSpc>
                <a:spcPct val="90000"/>
              </a:lnSpc>
              <a:spcBef>
                <a:spcPct val="0"/>
              </a:spcBef>
              <a:spcAft>
                <a:spcPct val="0"/>
              </a:spcAft>
              <a:buNone/>
              <a:defRPr sz="4400">
                <a:solidFill>
                  <a:schemeClr val="tx1"/>
                </a:solidFill>
                <a:latin typeface="Calibri Light"/>
                <a:ea typeface="Calibri Light"/>
                <a:cs typeface="Calibri Light"/>
              </a:defRPr>
            </a:lvl3pPr>
            <a:lvl4pPr algn="l">
              <a:lnSpc>
                <a:spcPct val="90000"/>
              </a:lnSpc>
              <a:spcBef>
                <a:spcPct val="0"/>
              </a:spcBef>
              <a:spcAft>
                <a:spcPct val="0"/>
              </a:spcAft>
              <a:buNone/>
              <a:defRPr sz="4400">
                <a:solidFill>
                  <a:schemeClr val="tx1"/>
                </a:solidFill>
                <a:latin typeface="Calibri Light"/>
                <a:ea typeface="Calibri Light"/>
                <a:cs typeface="Calibri Light"/>
              </a:defRPr>
            </a:lvl4pPr>
            <a:lvl5pPr algn="l">
              <a:lnSpc>
                <a:spcPct val="90000"/>
              </a:lnSpc>
              <a:spcBef>
                <a:spcPct val="0"/>
              </a:spcBef>
              <a:spcAft>
                <a:spcPct val="0"/>
              </a:spcAft>
              <a:buNone/>
              <a:defRPr sz="4400">
                <a:solidFill>
                  <a:schemeClr val="tx1"/>
                </a:solidFill>
                <a:latin typeface="Calibri Light"/>
                <a:ea typeface="Calibri Light"/>
                <a:cs typeface="Calibri Light"/>
              </a:defRPr>
            </a:lvl5pPr>
            <a:lvl6pPr marL="457200" algn="l">
              <a:lnSpc>
                <a:spcPct val="90000"/>
              </a:lnSpc>
              <a:spcBef>
                <a:spcPct val="0"/>
              </a:spcBef>
              <a:spcAft>
                <a:spcPct val="0"/>
              </a:spcAft>
              <a:buNone/>
              <a:defRPr sz="4400">
                <a:solidFill>
                  <a:schemeClr val="tx1"/>
                </a:solidFill>
                <a:latin typeface="Calibri Light"/>
                <a:ea typeface="Calibri Light"/>
                <a:cs typeface="Calibri Light"/>
              </a:defRPr>
            </a:lvl6pPr>
            <a:lvl7pPr marL="914400" algn="l">
              <a:lnSpc>
                <a:spcPct val="90000"/>
              </a:lnSpc>
              <a:spcBef>
                <a:spcPct val="0"/>
              </a:spcBef>
              <a:spcAft>
                <a:spcPct val="0"/>
              </a:spcAft>
              <a:buNone/>
              <a:defRPr sz="4400">
                <a:solidFill>
                  <a:schemeClr val="tx1"/>
                </a:solidFill>
                <a:latin typeface="Calibri Light"/>
                <a:ea typeface="Calibri Light"/>
                <a:cs typeface="Calibri Light"/>
              </a:defRPr>
            </a:lvl7pPr>
            <a:lvl8pPr marL="1371600" algn="l">
              <a:lnSpc>
                <a:spcPct val="90000"/>
              </a:lnSpc>
              <a:spcBef>
                <a:spcPct val="0"/>
              </a:spcBef>
              <a:spcAft>
                <a:spcPct val="0"/>
              </a:spcAft>
              <a:buNone/>
              <a:defRPr sz="4400">
                <a:solidFill>
                  <a:schemeClr val="tx1"/>
                </a:solidFill>
                <a:latin typeface="Calibri Light"/>
                <a:ea typeface="Calibri Light"/>
                <a:cs typeface="Calibri Light"/>
              </a:defRPr>
            </a:lvl8pPr>
            <a:lvl9pPr marL="1828800" algn="l">
              <a:lnSpc>
                <a:spcPct val="90000"/>
              </a:lnSpc>
              <a:spcBef>
                <a:spcPct val="0"/>
              </a:spcBef>
              <a:spcAft>
                <a:spcPct val="0"/>
              </a:spcAft>
              <a:buNone/>
              <a:defRPr sz="4400">
                <a:solidFill>
                  <a:schemeClr val="tx1"/>
                </a:solidFill>
                <a:latin typeface="Calibri Light"/>
                <a:ea typeface="Calibri Light"/>
                <a:cs typeface="Calibri Light"/>
              </a:defRPr>
            </a:lvl9pPr>
          </a:lstStyle>
          <a:p>
            <a:pPr algn="ctr" defTabSz="914400">
              <a:buNone/>
            </a:pPr>
            <a:r>
              <a:rPr sz="4000">
                <a:latin typeface="Arial Rounded MT Bold"/>
                <a:ea typeface="Arial Rounded MT Bold"/>
                <a:cs typeface="Arial Rounded MT Bold"/>
              </a:rPr>
              <a:t>Sermon</a:t>
            </a:r>
          </a:p>
        </p:txBody>
      </p:sp>
      <p:pic>
        <p:nvPicPr>
          <p:cNvPr id="3" name="Picture 2">
            <a:extLst>
              <a:ext uri="{FF2B5EF4-FFF2-40B4-BE49-F238E27FC236}">
                <a16:creationId xmlns:a16="http://schemas.microsoft.com/office/drawing/2014/main" id="{F627DED9-AD66-DABC-232D-E823D16A8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5338" y="3906560"/>
            <a:ext cx="3242792" cy="1823101"/>
          </a:xfrm>
          <a:prstGeom prst="rect">
            <a:avLst/>
          </a:prstGeom>
        </p:spPr>
      </p:pic>
      <p:pic>
        <p:nvPicPr>
          <p:cNvPr id="5" name="Picture 4">
            <a:extLst>
              <a:ext uri="{FF2B5EF4-FFF2-40B4-BE49-F238E27FC236}">
                <a16:creationId xmlns:a16="http://schemas.microsoft.com/office/drawing/2014/main" id="{AFE73943-1CCD-F27E-ED7A-E34ABC7B55AB}"/>
              </a:ext>
            </a:extLst>
          </p:cNvPr>
          <p:cNvPicPr>
            <a:picLocks noChangeAspect="1"/>
          </p:cNvPicPr>
          <p:nvPr/>
        </p:nvPicPr>
        <p:blipFill>
          <a:blip r:embed="rId4"/>
          <a:stretch>
            <a:fillRect/>
          </a:stretch>
        </p:blipFill>
        <p:spPr>
          <a:xfrm>
            <a:off x="515872" y="4031313"/>
            <a:ext cx="3242791" cy="1824610"/>
          </a:xfrm>
          <a:prstGeom prst="rect">
            <a:avLst/>
          </a:prstGeom>
        </p:spPr>
      </p:pic>
      <p:pic>
        <p:nvPicPr>
          <p:cNvPr id="7" name="Picture 6">
            <a:extLst>
              <a:ext uri="{FF2B5EF4-FFF2-40B4-BE49-F238E27FC236}">
                <a16:creationId xmlns:a16="http://schemas.microsoft.com/office/drawing/2014/main" id="{4A854AF9-23EF-DFD5-3861-D2337C182F95}"/>
              </a:ext>
            </a:extLst>
          </p:cNvPr>
          <p:cNvPicPr>
            <a:picLocks noChangeAspect="1"/>
          </p:cNvPicPr>
          <p:nvPr/>
        </p:nvPicPr>
        <p:blipFill>
          <a:blip r:embed="rId5"/>
          <a:stretch>
            <a:fillRect/>
          </a:stretch>
        </p:blipFill>
        <p:spPr>
          <a:xfrm>
            <a:off x="2587497" y="723980"/>
            <a:ext cx="3738148" cy="2102708"/>
          </a:xfrm>
          <a:prstGeom prst="rect">
            <a:avLst/>
          </a:prstGeom>
        </p:spPr>
      </p:pic>
      <p:sp>
        <p:nvSpPr>
          <p:cNvPr id="10" name="Arrow: Right 9">
            <a:extLst>
              <a:ext uri="{FF2B5EF4-FFF2-40B4-BE49-F238E27FC236}">
                <a16:creationId xmlns:a16="http://schemas.microsoft.com/office/drawing/2014/main" id="{E3562CEB-1AA8-90AE-9C3A-2817F0929E24}"/>
              </a:ext>
            </a:extLst>
          </p:cNvPr>
          <p:cNvSpPr/>
          <p:nvPr/>
        </p:nvSpPr>
        <p:spPr>
          <a:xfrm>
            <a:off x="3971925" y="4600575"/>
            <a:ext cx="1181100" cy="6191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D6287C4-CA9A-9ED9-1118-924B7BA2F83D}"/>
              </a:ext>
            </a:extLst>
          </p:cNvPr>
          <p:cNvSpPr txBox="1"/>
          <p:nvPr/>
        </p:nvSpPr>
        <p:spPr>
          <a:xfrm>
            <a:off x="1822283" y="5942138"/>
            <a:ext cx="5497723" cy="646331"/>
          </a:xfrm>
          <a:prstGeom prst="rect">
            <a:avLst/>
          </a:prstGeom>
          <a:noFill/>
        </p:spPr>
        <p:txBody>
          <a:bodyPr wrap="none" rtlCol="0">
            <a:spAutoFit/>
          </a:bodyPr>
          <a:lstStyle/>
          <a:p>
            <a:r>
              <a:rPr lang="en-US" sz="3600" dirty="0">
                <a:latin typeface="Arial Rounded MT Bold" panose="020F0704030504030204" pitchFamily="34" charset="0"/>
              </a:rPr>
              <a:t>Our Life of Repentance</a:t>
            </a:r>
          </a:p>
        </p:txBody>
      </p:sp>
    </p:spTree>
    <p:extLst>
      <p:ext uri="{BB962C8B-B14F-4D97-AF65-F5344CB8AC3E}">
        <p14:creationId xmlns:p14="http://schemas.microsoft.com/office/powerpoint/2010/main" val="5903601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A0E446-2EA6-43A2-BB16-F586E364D223}"/>
              </a:ext>
            </a:extLst>
          </p:cNvPr>
          <p:cNvSpPr>
            <a:spLocks noGrp="1"/>
          </p:cNvSpPr>
          <p:nvPr/>
        </p:nvSpPr>
        <p:spPr>
          <a:xfrm>
            <a:off x="129313" y="2288204"/>
            <a:ext cx="8765308" cy="1923579"/>
          </a:xfrm>
          <a:prstGeom prst="rect">
            <a:avLst/>
          </a:prstGeom>
          <a:noFill/>
          <a:ln>
            <a:noFill/>
          </a:ln>
        </p:spPr>
        <p:txBody>
          <a:bodyPr vert="horz" wrap="square" lIns="0" tIns="0" rIns="0" bIns="76176" anchor="b">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I believe in God, the Father almighty, creator of heaven and earth.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96923927-9884-4B43-B266-E2021C70F75F}"/>
              </a:ext>
            </a:extLst>
          </p:cNvPr>
          <p:cNvSpPr>
            <a:spLocks noGrp="1"/>
          </p:cNvSpPr>
          <p:nvPr/>
        </p:nvSpPr>
        <p:spPr>
          <a:xfrm>
            <a:off x="272476" y="107213"/>
            <a:ext cx="8622145" cy="646331"/>
          </a:xfrm>
          <a:prstGeom prst="rect">
            <a:avLst/>
          </a:prstGeom>
        </p:spPr>
        <p:txBody>
          <a:bodyPr wrap="square">
            <a:spAutoFit/>
          </a:bodyPr>
          <a:lstStyle/>
          <a:p>
            <a:pPr marL="571486" indent="-571486">
              <a:buFont typeface="Symbol"/>
              <a:buChar char=""/>
            </a:pPr>
            <a:r>
              <a:rPr sz="3600" b="1">
                <a:solidFill>
                  <a:prstClr val="black"/>
                </a:solidFill>
                <a:latin typeface="Arial Rounded MT Bold"/>
                <a:ea typeface="Arial Rounded MT Bold"/>
                <a:cs typeface="Arial Rounded MT Bold"/>
              </a:rPr>
              <a:t>APOSTLE’S CREED</a:t>
            </a:r>
            <a:endParaRPr sz="36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1559640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54FC8D-DE37-4286-851D-10648CB918D8}"/>
              </a:ext>
            </a:extLst>
          </p:cNvPr>
          <p:cNvSpPr>
            <a:spLocks noGrp="1"/>
          </p:cNvSpPr>
          <p:nvPr/>
        </p:nvSpPr>
        <p:spPr>
          <a:xfrm>
            <a:off x="129313" y="929679"/>
            <a:ext cx="8765308" cy="4385792"/>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I believe in Jesus Christ, his only Son, our Lord.  He was conceived by the power of the Holy Spirit and born of the virgin Mary.  He suffered under Pontius Pilate, was crucified, died, and was buried.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3391103F-8E58-42C3-B74D-17128FE71E78}"/>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10951344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F73E57-6BA2-4A59-99FF-918BDD7D4BE4}"/>
              </a:ext>
            </a:extLst>
          </p:cNvPr>
          <p:cNvSpPr>
            <a:spLocks noGrp="1"/>
          </p:cNvSpPr>
          <p:nvPr/>
        </p:nvSpPr>
        <p:spPr>
          <a:xfrm>
            <a:off x="129313" y="1585464"/>
            <a:ext cx="8765308" cy="3770239"/>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He descended into hell.  On the third day he rose again.  He ascended into heaven, and is seated at the right hand of the Father.  He will come again to judge the living and the dead.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1E22BD30-7A75-48B4-86A5-51848231273F}"/>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64502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E2B041E-65CF-44B4-9AAD-FA8F33293998}"/>
              </a:ext>
            </a:extLst>
          </p:cNvPr>
          <p:cNvSpPr>
            <a:spLocks noGrp="1"/>
          </p:cNvSpPr>
          <p:nvPr/>
        </p:nvSpPr>
        <p:spPr>
          <a:xfrm>
            <a:off x="200894" y="1751719"/>
            <a:ext cx="8765308" cy="3770239"/>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738487" indent="-738487" defTabSz="685783">
              <a:buNone/>
            </a:pPr>
            <a:r>
              <a:rPr sz="4000" b="1">
                <a:latin typeface="Arial Rounded MT Bold"/>
                <a:ea typeface="Arial Rounded MT Bold"/>
                <a:cs typeface="Arial Rounded MT Bold"/>
              </a:rPr>
              <a:t>C:	I believe in the Holy Spirit, the holy catholic Church, the communion of saints, the forgiveness of sins, the resurrection of the body, and the life everlasting.  Amen.  </a:t>
            </a:r>
            <a:endParaRPr sz="400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EBA74068-45C3-4594-A7B3-39BC71B48EDB}"/>
              </a:ext>
            </a:extLst>
          </p:cNvPr>
          <p:cNvSpPr>
            <a:spLocks noGrp="1"/>
          </p:cNvSpPr>
          <p:nvPr/>
        </p:nvSpPr>
        <p:spPr>
          <a:xfrm>
            <a:off x="272476" y="107209"/>
            <a:ext cx="8622145" cy="707886"/>
          </a:xfrm>
          <a:prstGeom prst="rect">
            <a:avLst/>
          </a:prstGeom>
        </p:spPr>
        <p:txBody>
          <a:bodyPr wrap="square">
            <a:spAutoFit/>
          </a:bodyPr>
          <a:lstStyle/>
          <a:p>
            <a:pPr marL="571486" indent="-571486">
              <a:buFont typeface="Symbol"/>
              <a:buChar char=""/>
            </a:pPr>
            <a:r>
              <a:rPr sz="4000" b="1">
                <a:solidFill>
                  <a:prstClr val="black"/>
                </a:solidFill>
                <a:latin typeface="Arial Rounded MT Bold"/>
                <a:ea typeface="Arial Rounded MT Bold"/>
                <a:cs typeface="Arial Rounded MT Bold"/>
              </a:rPr>
              <a:t>APOSTLE’S CREED</a:t>
            </a:r>
            <a:endParaRPr sz="4000">
              <a:solidFill>
                <a:prstClr val="black"/>
              </a:solidFill>
              <a:latin typeface="Arial Rounded MT Bold"/>
              <a:ea typeface="Arial Rounded MT Bold"/>
              <a:cs typeface="Arial Rounded MT Bold"/>
            </a:endParaRPr>
          </a:p>
        </p:txBody>
      </p:sp>
    </p:spTree>
    <p:extLst>
      <p:ext uri="{BB962C8B-B14F-4D97-AF65-F5344CB8AC3E}">
        <p14:creationId xmlns:p14="http://schemas.microsoft.com/office/powerpoint/2010/main" val="6631733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2416302"/>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We believe in one God, the Father, the Almighty, maker of heaven and earth, of all that is, seen and unseen.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687647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4194674"/>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We believe in one Lord, Jesus Christ, the only Son of God, eternally begotten of the Father, God from God, Light from Light, true God from true God, begotten, not made, of one Being with the Father.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3565456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4194674"/>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Through him all things were made. For us and for our salvation he came down from heaven; by the power of the Holy Spirit he became incarnate from the virgin Mary, and was made man. For our sake he was crucified under Pontius Pilate;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7775855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4787464"/>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he suffered death and was buried. On the third day he rose again in accordance with the Scriptures; he ascended into heaven and is seated at the right hand of the Father. He will come again in glory to judge the living and the dead, and his kingdom will have no end.</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1758686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159488" y="946299"/>
            <a:ext cx="8835656" cy="4834657"/>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We believe in the Holy Spirit, the Lord, the giver of life, who proceeds from the Father and the Son. With the Father and the Son he is worshiped and glorified. He has spoken through the prophets. We believe in one holy catholic and apostolic Church.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21896189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	NICENE CREED</a:t>
            </a:r>
            <a:endParaRPr sz="36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E711DC33-E11E-490A-8564-0E175B4EBA57}"/>
              </a:ext>
            </a:extLst>
          </p:cNvPr>
          <p:cNvSpPr>
            <a:spLocks noGrp="1"/>
          </p:cNvSpPr>
          <p:nvPr/>
        </p:nvSpPr>
        <p:spPr>
          <a:xfrm>
            <a:off x="818707" y="946299"/>
            <a:ext cx="7293936" cy="3649076"/>
          </a:xfrm>
          <a:prstGeom prst="rect">
            <a:avLst/>
          </a:prstGeom>
        </p:spPr>
        <p:txBody>
          <a:bodyPr wrap="square">
            <a:spAutoFit/>
          </a:bodyPr>
          <a:lstStyle/>
          <a:p>
            <a:pPr marL="690563" marR="0" indent="-690563">
              <a:lnSpc>
                <a:spcPct val="107000"/>
              </a:lnSpc>
              <a:spcBef>
                <a:spcPts val="0"/>
              </a:spcBef>
              <a:spcAft>
                <a:spcPts val="600"/>
              </a:spcAft>
              <a:buNone/>
            </a:pPr>
            <a:r>
              <a:rPr sz="3600" b="1">
                <a:latin typeface="Arial Rounded MT Bold"/>
                <a:ea typeface="Arial Rounded MT Bold"/>
                <a:cs typeface="Arial Rounded MT Bold"/>
              </a:rPr>
              <a:t>C:	We acknowledge one Baptism for the forgiveness of sins. We look for the resurrection of the dead, and the life of the world to come. 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2639235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 OF INTERCESSION</a:t>
            </a:r>
            <a:endParaRPr sz="36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DD901BC2-19AB-C0E7-56BB-3EF0A5A6F062}"/>
              </a:ext>
            </a:extLst>
          </p:cNvPr>
          <p:cNvSpPr>
            <a:spLocks noGrp="1"/>
          </p:cNvSpPr>
          <p:nvPr/>
        </p:nvSpPr>
        <p:spPr>
          <a:xfrm>
            <a:off x="391341" y="1261653"/>
            <a:ext cx="6811125" cy="3303918"/>
          </a:xfrm>
          <a:prstGeom prst="rect">
            <a:avLst/>
          </a:prstGeom>
          <a:noFill/>
        </p:spPr>
        <p:txBody>
          <a:bodyPr wrap="square">
            <a:spAutoFit/>
          </a:bodyPr>
          <a:lstStyle/>
          <a:p>
            <a:pPr marL="514350" marR="0" indent="-514350">
              <a:spcAft>
                <a:spcPts val="600"/>
              </a:spcAft>
              <a:buNone/>
            </a:pPr>
            <a:r>
              <a:rPr sz="3200" dirty="0">
                <a:latin typeface="Arial Rounded MT Bold"/>
                <a:ea typeface="Arial Rounded MT Bold"/>
                <a:cs typeface="Arial Rounded MT Bold"/>
              </a:rPr>
              <a:t>L:	Confident that our Creator God listens and answers prayer, we pray for the church, the world, and all who are in need.</a:t>
            </a:r>
            <a:endParaRPr lang="en-US" sz="3200" dirty="0">
              <a:latin typeface="Arial Rounded MT Bold"/>
              <a:ea typeface="Arial Rounded MT Bold"/>
              <a:cs typeface="Arial Rounded MT Bold"/>
            </a:endParaRPr>
          </a:p>
          <a:p>
            <a:pPr marL="514350" marR="0" indent="-514350">
              <a:spcAft>
                <a:spcPts val="600"/>
              </a:spcAft>
              <a:buNone/>
            </a:pPr>
            <a:endParaRPr sz="3200" dirty="0">
              <a:latin typeface="Arial Rounded MT Bold"/>
              <a:ea typeface="Arial Rounded MT Bold"/>
              <a:cs typeface="Arial Rounded MT Bold"/>
            </a:endParaRPr>
          </a:p>
          <a:p>
            <a:pPr marL="228600" marR="0" indent="-228600">
              <a:lnSpc>
                <a:spcPct val="119000"/>
              </a:lnSpc>
              <a:spcAft>
                <a:spcPts val="600"/>
              </a:spcAft>
              <a:buNone/>
              <a:tabLst>
                <a:tab pos="228600" algn="l"/>
              </a:tabLst>
            </a:pPr>
            <a:r>
              <a:rPr sz="3600" i="1" dirty="0">
                <a:solidFill>
                  <a:srgbClr val="C00000"/>
                </a:solidFill>
                <a:latin typeface="Arial Rounded MT Bold"/>
                <a:ea typeface="Arial Rounded MT Bold"/>
                <a:cs typeface="Arial Rounded MT Bold"/>
              </a:rPr>
              <a:t>A brief silence.</a:t>
            </a:r>
            <a:endParaRPr sz="3600" dirty="0">
              <a:latin typeface="Arial Rounded MT Bold"/>
              <a:ea typeface="Arial Rounded MT Bold"/>
              <a:cs typeface="Arial Rounded MT Bold"/>
            </a:endParaRPr>
          </a:p>
        </p:txBody>
      </p:sp>
    </p:spTree>
    <p:extLst>
      <p:ext uri="{BB962C8B-B14F-4D97-AF65-F5344CB8AC3E}">
        <p14:creationId xmlns:p14="http://schemas.microsoft.com/office/powerpoint/2010/main" val="592795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Grp="1"/>
          </p:cNvSpPr>
          <p:nvPr/>
        </p:nvSpPr>
        <p:spPr>
          <a:xfrm>
            <a:off x="189346" y="1086697"/>
            <a:ext cx="8249260" cy="3462462"/>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R="0">
              <a:spcBef>
                <a:spcPts val="0"/>
              </a:spcBef>
              <a:spcAft>
                <a:spcPts val="0"/>
              </a:spcAft>
              <a:buNone/>
            </a:pPr>
            <a:r>
              <a:rPr sz="3600" i="1" dirty="0">
                <a:solidFill>
                  <a:srgbClr val="C00000"/>
                </a:solidFill>
                <a:latin typeface="Arial Rounded MT Bold"/>
                <a:ea typeface="Arial Rounded MT Bold"/>
                <a:cs typeface="Arial Rounded MT Bold"/>
              </a:rPr>
              <a:t>Each petition will end with the words, </a:t>
            </a:r>
            <a:endParaRPr sz="3600" dirty="0">
              <a:solidFill>
                <a:srgbClr val="C00000"/>
              </a:solidFill>
              <a:latin typeface="Arial Rounded MT Bold"/>
              <a:ea typeface="Arial Rounded MT Bold"/>
              <a:cs typeface="Arial Rounded MT Bold"/>
            </a:endParaRPr>
          </a:p>
          <a:p>
            <a:pPr marL="0" marR="0">
              <a:spcBef>
                <a:spcPts val="0"/>
              </a:spcBef>
              <a:spcAft>
                <a:spcPts val="0"/>
              </a:spcAft>
              <a:buNone/>
            </a:pPr>
            <a:endParaRPr sz="4000" dirty="0">
              <a:latin typeface="Arial Rounded MT Bold"/>
              <a:ea typeface="Arial Rounded MT Bold"/>
              <a:cs typeface="Arial Rounded MT Bold"/>
            </a:endParaRPr>
          </a:p>
          <a:p>
            <a:pPr marL="0" marR="0">
              <a:spcBef>
                <a:spcPts val="0"/>
              </a:spcBef>
              <a:spcAft>
                <a:spcPts val="0"/>
              </a:spcAft>
              <a:buNone/>
            </a:pPr>
            <a:r>
              <a:rPr sz="3200" dirty="0">
                <a:latin typeface="Arial Rounded MT Bold"/>
                <a:ea typeface="Arial Rounded MT Bold"/>
                <a:cs typeface="Arial Rounded MT Bold"/>
              </a:rPr>
              <a:t>A:	God of mercy and grace,</a:t>
            </a:r>
            <a:endParaRPr sz="4000" dirty="0">
              <a:latin typeface="Arial Rounded MT Bold"/>
              <a:ea typeface="Arial Rounded MT Bold"/>
              <a:cs typeface="Arial Rounded MT Bold"/>
            </a:endParaRPr>
          </a:p>
          <a:p>
            <a:pPr marL="0" marR="0">
              <a:spcBef>
                <a:spcPts val="0"/>
              </a:spcBef>
              <a:spcAft>
                <a:spcPts val="0"/>
              </a:spcAft>
              <a:buNone/>
            </a:pPr>
            <a:r>
              <a:rPr sz="3600" dirty="0">
                <a:solidFill>
                  <a:srgbClr val="C00000"/>
                </a:solidFill>
                <a:latin typeface="Arial Rounded MT Bold"/>
                <a:ea typeface="Arial Rounded MT Bold"/>
                <a:cs typeface="Arial Rounded MT Bold"/>
              </a:rPr>
              <a:t> </a:t>
            </a:r>
          </a:p>
          <a:p>
            <a:pPr marL="0" marR="0">
              <a:spcBef>
                <a:spcPts val="0"/>
              </a:spcBef>
              <a:spcAft>
                <a:spcPts val="0"/>
              </a:spcAft>
              <a:buNone/>
            </a:pPr>
            <a:r>
              <a:rPr sz="3600" b="1" dirty="0">
                <a:latin typeface="Arial Rounded MT Bold"/>
                <a:ea typeface="Arial Rounded MT Bold"/>
                <a:cs typeface="Arial Rounded MT Bold"/>
              </a:rPr>
              <a:t>C:	We lift our prayers to you.</a:t>
            </a:r>
            <a:endParaRPr sz="3600" dirty="0">
              <a:latin typeface="Arial Rounded MT Bold"/>
              <a:ea typeface="Arial Rounded MT Bold"/>
              <a:cs typeface="Arial Rounded MT Bold"/>
            </a:endParaRPr>
          </a:p>
          <a:p>
            <a:pPr marL="0" marR="0">
              <a:spcBef>
                <a:spcPts val="0"/>
              </a:spcBef>
              <a:spcAft>
                <a:spcPts val="0"/>
              </a:spcAft>
              <a:buNone/>
            </a:pPr>
            <a:r>
              <a:rPr sz="4000" b="1" dirty="0">
                <a:latin typeface="Arial Rounded MT Bold"/>
                <a:ea typeface="Arial Rounded MT Bold"/>
                <a:cs typeface="Arial Rounded MT Bold"/>
              </a:rPr>
              <a:t> </a:t>
            </a:r>
            <a:endParaRPr sz="4000" dirty="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13875234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F9B957-AACD-4B9D-83AB-089A705D9CDA}"/>
              </a:ext>
            </a:extLst>
          </p:cNvPr>
          <p:cNvSpPr>
            <a:spLocks noGrp="1"/>
          </p:cNvSpPr>
          <p:nvPr/>
        </p:nvSpPr>
        <p:spPr>
          <a:xfrm>
            <a:off x="452582" y="821137"/>
            <a:ext cx="7680036" cy="4662791"/>
          </a:xfrm>
          <a:prstGeom prst="rect">
            <a:avLst/>
          </a:prstGeom>
          <a:noFill/>
          <a:ln>
            <a:noFill/>
          </a:ln>
        </p:spPr>
        <p:txBody>
          <a:bodyPr vert="horz" wrap="square" lIns="0" tIns="0" rIns="0" bIns="76176" anchor="t">
            <a:spAutoFit/>
          </a:bodyPr>
          <a:lstStyle>
            <a:lvl1pPr>
              <a:buNone/>
              <a:defRPr sz="1300">
                <a:solidFill>
                  <a:schemeClr val="tx1"/>
                </a:solidFill>
                <a:latin typeface="Calibri"/>
                <a:ea typeface="Calibri"/>
                <a:cs typeface="Calibri"/>
              </a:defRPr>
            </a:lvl1pPr>
            <a:lvl2pPr>
              <a:buNone/>
              <a:defRPr sz="1300">
                <a:solidFill>
                  <a:schemeClr val="tx1"/>
                </a:solidFill>
                <a:latin typeface="Calibri"/>
                <a:ea typeface="Calibri"/>
                <a:cs typeface="Calibri"/>
              </a:defRPr>
            </a:lvl2pPr>
            <a:lvl3pPr>
              <a:buNone/>
              <a:defRPr sz="1300">
                <a:solidFill>
                  <a:schemeClr val="tx1"/>
                </a:solidFill>
                <a:latin typeface="Calibri"/>
                <a:ea typeface="Calibri"/>
                <a:cs typeface="Calibri"/>
              </a:defRPr>
            </a:lvl3pPr>
            <a:lvl4pPr>
              <a:buNone/>
              <a:defRPr sz="1300">
                <a:solidFill>
                  <a:schemeClr val="tx1"/>
                </a:solidFill>
                <a:latin typeface="Calibri"/>
                <a:ea typeface="Calibri"/>
                <a:cs typeface="Calibri"/>
              </a:defRPr>
            </a:lvl4pPr>
            <a:lvl5pPr>
              <a:buNone/>
              <a:defRPr sz="1300">
                <a:solidFill>
                  <a:schemeClr val="tx1"/>
                </a:solidFill>
                <a:latin typeface="Calibri"/>
                <a:ea typeface="Calibri"/>
                <a:cs typeface="Calibri"/>
              </a:defRPr>
            </a:lvl5pPr>
            <a:lvl6pPr marL="1828800" indent="457200" defTabSz="685800">
              <a:spcBef>
                <a:spcPct val="0"/>
              </a:spcBef>
              <a:spcAft>
                <a:spcPct val="0"/>
              </a:spcAft>
              <a:buNone/>
              <a:defRPr sz="1300">
                <a:solidFill>
                  <a:schemeClr val="tx1"/>
                </a:solidFill>
                <a:latin typeface="Calibri"/>
                <a:ea typeface="Calibri"/>
                <a:cs typeface="Calibri"/>
              </a:defRPr>
            </a:lvl6pPr>
            <a:lvl7pPr marL="2286000" indent="457200" defTabSz="685800">
              <a:spcBef>
                <a:spcPct val="0"/>
              </a:spcBef>
              <a:spcAft>
                <a:spcPct val="0"/>
              </a:spcAft>
              <a:buNone/>
              <a:defRPr sz="1300">
                <a:solidFill>
                  <a:schemeClr val="tx1"/>
                </a:solidFill>
                <a:latin typeface="Calibri"/>
                <a:ea typeface="Calibri"/>
                <a:cs typeface="Calibri"/>
              </a:defRPr>
            </a:lvl7pPr>
            <a:lvl8pPr marL="2743200" indent="457200" defTabSz="685800">
              <a:spcBef>
                <a:spcPct val="0"/>
              </a:spcBef>
              <a:spcAft>
                <a:spcPct val="0"/>
              </a:spcAft>
              <a:buNone/>
              <a:defRPr sz="1300">
                <a:solidFill>
                  <a:schemeClr val="tx1"/>
                </a:solidFill>
                <a:latin typeface="Calibri"/>
                <a:ea typeface="Calibri"/>
                <a:cs typeface="Calibri"/>
              </a:defRPr>
            </a:lvl8pPr>
            <a:lvl9pPr marL="3200400" indent="457200" defTabSz="685800">
              <a:spcBef>
                <a:spcPct val="0"/>
              </a:spcBef>
              <a:spcAft>
                <a:spcPct val="0"/>
              </a:spcAft>
              <a:buNone/>
              <a:defRPr sz="1300">
                <a:solidFill>
                  <a:schemeClr val="tx1"/>
                </a:solidFill>
                <a:latin typeface="Calibri"/>
                <a:ea typeface="Calibri"/>
                <a:cs typeface="Calibri"/>
              </a:defRPr>
            </a:lvl9pPr>
          </a:lstStyle>
          <a:p>
            <a:pPr marL="0" marR="0">
              <a:spcBef>
                <a:spcPts val="0"/>
              </a:spcBef>
              <a:spcAft>
                <a:spcPts val="0"/>
              </a:spcAft>
              <a:buNone/>
            </a:pPr>
            <a:r>
              <a:rPr sz="4000" i="1" dirty="0">
                <a:solidFill>
                  <a:srgbClr val="C00000"/>
                </a:solidFill>
                <a:latin typeface="Arial Rounded MT Bold"/>
                <a:ea typeface="Arial Rounded MT Bold"/>
                <a:cs typeface="Arial Rounded MT Bold"/>
              </a:rPr>
              <a:t>The prayer concludes…</a:t>
            </a:r>
          </a:p>
          <a:p>
            <a:pPr marL="0" marR="0">
              <a:spcBef>
                <a:spcPts val="0"/>
              </a:spcBef>
              <a:spcAft>
                <a:spcPts val="0"/>
              </a:spcAft>
              <a:buNone/>
            </a:pPr>
            <a:endParaRPr sz="1400" dirty="0">
              <a:latin typeface="Arial Rounded MT Bold"/>
              <a:ea typeface="Arial Rounded MT Bold"/>
              <a:cs typeface="Arial Rounded MT Bold"/>
            </a:endParaRPr>
          </a:p>
          <a:p>
            <a:pPr marL="684213" marR="0" indent="-684213">
              <a:spcBef>
                <a:spcPts val="0"/>
              </a:spcBef>
              <a:spcAft>
                <a:spcPts val="0"/>
              </a:spcAft>
              <a:buNone/>
            </a:pPr>
            <a:r>
              <a:rPr sz="3600" dirty="0">
                <a:latin typeface="Arial Rounded MT Bold"/>
                <a:ea typeface="Arial Rounded MT Bold"/>
                <a:cs typeface="Arial Rounded MT Bold"/>
              </a:rPr>
              <a:t>P:	God who created all that is, we place all for whom we pray, both aloud and in the silence of our hearts, into your loving arms.</a:t>
            </a:r>
          </a:p>
          <a:p>
            <a:pPr marL="684213" marR="0" indent="-684213">
              <a:spcBef>
                <a:spcPts val="0"/>
              </a:spcBef>
              <a:spcAft>
                <a:spcPts val="0"/>
              </a:spcAft>
              <a:buNone/>
            </a:pPr>
            <a:endParaRPr sz="2400" dirty="0">
              <a:latin typeface="Arial Rounded MT Bold"/>
              <a:ea typeface="Arial Rounded MT Bold"/>
              <a:cs typeface="Arial Rounded MT Bold"/>
            </a:endParaRPr>
          </a:p>
          <a:p>
            <a:pPr marL="684213" marR="0" indent="-684213">
              <a:spcBef>
                <a:spcPts val="0"/>
              </a:spcBef>
              <a:spcAft>
                <a:spcPts val="0"/>
              </a:spcAft>
              <a:buNone/>
            </a:pPr>
            <a:r>
              <a:rPr sz="4000" b="1" dirty="0">
                <a:latin typeface="Arial Rounded MT Bold"/>
                <a:ea typeface="Arial Rounded MT Bold"/>
                <a:cs typeface="Arial Rounded MT Bold"/>
              </a:rPr>
              <a:t>C:	Amen.</a:t>
            </a:r>
            <a:endParaRPr sz="4000" dirty="0">
              <a:latin typeface="Arial Rounded MT Bold"/>
              <a:ea typeface="Arial Rounded MT Bold"/>
              <a:cs typeface="Arial Rounded MT Bold"/>
            </a:endParaRPr>
          </a:p>
        </p:txBody>
      </p:sp>
      <p:sp>
        <p:nvSpPr>
          <p:cNvPr id="9" name="Rectangle 8">
            <a:extLst>
              <a:ext uri="{FF2B5EF4-FFF2-40B4-BE49-F238E27FC236}">
                <a16:creationId xmlns:a16="http://schemas.microsoft.com/office/drawing/2014/main" id="{58142D88-A151-4871-89E0-003AD0E6C4B6}"/>
              </a:ext>
            </a:extLst>
          </p:cNvPr>
          <p:cNvSpPr>
            <a:spLocks noGrp="1"/>
          </p:cNvSpPr>
          <p:nvPr/>
        </p:nvSpPr>
        <p:spPr>
          <a:xfrm>
            <a:off x="272472" y="107209"/>
            <a:ext cx="8622145" cy="707886"/>
          </a:xfrm>
          <a:prstGeom prst="rect">
            <a:avLst/>
          </a:prstGeom>
        </p:spPr>
        <p:txBody>
          <a:bodyPr wrap="square">
            <a:spAutoFit/>
          </a:bodyPr>
          <a:lstStyle/>
          <a:p>
            <a:pPr marL="342900" marR="0" lvl="0" indent="-342900">
              <a:spcBef>
                <a:spcPts val="0"/>
              </a:spcBef>
              <a:spcAft>
                <a:spcPts val="0"/>
              </a:spcAft>
              <a:buFont typeface="Symbol"/>
              <a:buChar char=""/>
            </a:pPr>
            <a:r>
              <a:rPr sz="4000" b="1">
                <a:latin typeface="Arial Rounded MT Bold"/>
                <a:ea typeface="Arial Rounded MT Bold"/>
                <a:cs typeface="Arial Rounded MT Bold"/>
              </a:rPr>
              <a:t>PRAYERS OF INTERCESSION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8636831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D568DF-5F3A-4225-9A3D-7196971BE121}"/>
              </a:ext>
            </a:extLst>
          </p:cNvPr>
          <p:cNvSpPr>
            <a:spLocks noGrp="1"/>
          </p:cNvSpPr>
          <p:nvPr/>
        </p:nvSpPr>
        <p:spPr>
          <a:xfrm>
            <a:off x="84840" y="145771"/>
            <a:ext cx="9059160" cy="618631"/>
          </a:xfrm>
          <a:prstGeom prst="rect">
            <a:avLst/>
          </a:prstGeom>
        </p:spPr>
        <p:txBody>
          <a:bodyPr wrap="square">
            <a:spAutoFit/>
          </a:bodyPr>
          <a:lstStyle/>
          <a:p>
            <a:pPr marL="571500" marR="0" lvl="0" indent="-571500" algn="ctr">
              <a:lnSpc>
                <a:spcPct val="95000"/>
              </a:lnSpc>
              <a:spcBef>
                <a:spcPts val="0"/>
              </a:spcBef>
              <a:spcAft>
                <a:spcPts val="600"/>
              </a:spcAft>
              <a:buFont typeface="Arial"/>
              <a:buChar char="•"/>
            </a:pPr>
            <a:r>
              <a:rPr sz="3600" b="1">
                <a:latin typeface="Arial Rounded MT Bold"/>
                <a:ea typeface="Arial Rounded MT Bold"/>
                <a:cs typeface="Arial Rounded MT Bold"/>
              </a:rPr>
              <a:t>OFFERING/OFFERING PRAYER</a:t>
            </a:r>
          </a:p>
        </p:txBody>
      </p:sp>
      <p:pic>
        <p:nvPicPr>
          <p:cNvPr id="3" name="Picture 2">
            <a:extLst>
              <a:ext uri="{FF2B5EF4-FFF2-40B4-BE49-F238E27FC236}">
                <a16:creationId xmlns:a16="http://schemas.microsoft.com/office/drawing/2014/main" id="{42308886-0385-AF2C-2F57-286B39364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89258"/>
            <a:ext cx="9144000" cy="5146234"/>
          </a:xfrm>
          <a:prstGeom prst="rect">
            <a:avLst/>
          </a:prstGeom>
        </p:spPr>
      </p:pic>
    </p:spTree>
    <p:extLst>
      <p:ext uri="{BB962C8B-B14F-4D97-AF65-F5344CB8AC3E}">
        <p14:creationId xmlns:p14="http://schemas.microsoft.com/office/powerpoint/2010/main" val="25632400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FE094BD-6407-498B-BDDA-F42E3E030E1A}"/>
              </a:ext>
            </a:extLst>
          </p:cNvPr>
          <p:cNvSpPr>
            <a:spLocks noGrp="1"/>
          </p:cNvSpPr>
          <p:nvPr/>
        </p:nvSpPr>
        <p:spPr>
          <a:xfrm>
            <a:off x="159249" y="135689"/>
            <a:ext cx="8825501" cy="698525"/>
          </a:xfrm>
          <a:prstGeom prst="rect">
            <a:avLst/>
          </a:prstGeom>
        </p:spPr>
        <p:txBody>
          <a:bodyPr wrap="square">
            <a:spAutoFit/>
          </a:bodyPr>
          <a:lstStyle/>
          <a:p>
            <a:pPr marL="571500" marR="0" indent="-571500" algn="ctr">
              <a:lnSpc>
                <a:spcPct val="107000"/>
              </a:lnSpc>
              <a:spcBef>
                <a:spcPts val="0"/>
              </a:spcBef>
              <a:spcAft>
                <a:spcPts val="0"/>
              </a:spcAft>
              <a:buFont typeface="Symbol"/>
              <a:buChar char=""/>
            </a:pPr>
            <a:r>
              <a:rPr sz="4000" b="1">
                <a:solidFill>
                  <a:srgbClr val="000000"/>
                </a:solidFill>
                <a:latin typeface="Arial Rounded MT Bold"/>
                <a:ea typeface="Arial Rounded MT Bold"/>
                <a:cs typeface="Arial Rounded MT Bold"/>
              </a:rPr>
              <a:t>THE GREAT THANKSGIVING</a:t>
            </a:r>
            <a:endParaRPr sz="4000">
              <a:latin typeface="Arial Rounded MT Bold"/>
              <a:ea typeface="Arial Rounded MT Bold"/>
              <a:cs typeface="Arial Rounded MT Bold"/>
            </a:endParaRPr>
          </a:p>
        </p:txBody>
      </p:sp>
      <p:sp>
        <p:nvSpPr>
          <p:cNvPr id="8" name="Rectangle 7">
            <a:extLst>
              <a:ext uri="{FF2B5EF4-FFF2-40B4-BE49-F238E27FC236}">
                <a16:creationId xmlns:a16="http://schemas.microsoft.com/office/drawing/2014/main" id="{4CEE7E59-37F8-42F9-99C3-E89A921846FB}"/>
              </a:ext>
            </a:extLst>
          </p:cNvPr>
          <p:cNvSpPr>
            <a:spLocks noGrp="1"/>
          </p:cNvSpPr>
          <p:nvPr/>
        </p:nvSpPr>
        <p:spPr>
          <a:xfrm>
            <a:off x="492891" y="1891750"/>
            <a:ext cx="8158216" cy="2312043"/>
          </a:xfrm>
          <a:prstGeom prst="rect">
            <a:avLst/>
          </a:prstGeom>
        </p:spPr>
        <p:txBody>
          <a:bodyPr wrap="square">
            <a:spAutoFit/>
          </a:bodyPr>
          <a:lstStyle/>
          <a:p>
            <a:pPr marR="0" algn="ctr">
              <a:lnSpc>
                <a:spcPct val="107000"/>
              </a:lnSpc>
              <a:spcBef>
                <a:spcPts val="0"/>
              </a:spcBef>
              <a:spcAft>
                <a:spcPts val="600"/>
              </a:spcAft>
              <a:buNone/>
            </a:pPr>
            <a:r>
              <a:rPr sz="3200" i="1" dirty="0">
                <a:solidFill>
                  <a:srgbClr val="C00000"/>
                </a:solidFill>
                <a:latin typeface="Arial Rounded MT Bold"/>
                <a:ea typeface="Arial Rounded MT Bold"/>
                <a:cs typeface="Arial Rounded MT Bold"/>
              </a:rPr>
              <a:t>Communion is “</a:t>
            </a:r>
            <a:r>
              <a:rPr lang="en-US" sz="3200" i="1" dirty="0">
                <a:solidFill>
                  <a:srgbClr val="C00000"/>
                </a:solidFill>
                <a:latin typeface="Arial Rounded MT Bold"/>
                <a:ea typeface="Arial Rounded MT Bold"/>
                <a:cs typeface="Arial Rounded MT Bold"/>
              </a:rPr>
              <a:t>Continuous-By Station</a:t>
            </a:r>
            <a:r>
              <a:rPr sz="3200" i="1" dirty="0">
                <a:solidFill>
                  <a:srgbClr val="C00000"/>
                </a:solidFill>
                <a:latin typeface="Arial Rounded MT Bold"/>
                <a:ea typeface="Arial Rounded MT Bold"/>
                <a:cs typeface="Arial Rounded MT Bold"/>
              </a:rPr>
              <a:t>”.</a:t>
            </a:r>
          </a:p>
          <a:p>
            <a:pPr marR="0" algn="ctr">
              <a:lnSpc>
                <a:spcPct val="107000"/>
              </a:lnSpc>
              <a:spcBef>
                <a:spcPts val="0"/>
              </a:spcBef>
              <a:spcAft>
                <a:spcPts val="600"/>
              </a:spcAft>
              <a:buNone/>
            </a:pPr>
            <a:endParaRPr sz="3200" i="1" dirty="0">
              <a:solidFill>
                <a:srgbClr val="C00000"/>
              </a:solidFill>
              <a:latin typeface="Arial Rounded MT Bold"/>
              <a:ea typeface="Arial Rounded MT Bold"/>
              <a:cs typeface="Arial Rounded MT Bold"/>
            </a:endParaRPr>
          </a:p>
          <a:p>
            <a:pPr marR="0" algn="ctr">
              <a:lnSpc>
                <a:spcPct val="107000"/>
              </a:lnSpc>
              <a:spcBef>
                <a:spcPts val="0"/>
              </a:spcBef>
              <a:spcAft>
                <a:spcPts val="600"/>
              </a:spcAft>
              <a:buNone/>
            </a:pPr>
            <a:r>
              <a:rPr sz="3200" i="1" dirty="0">
                <a:solidFill>
                  <a:srgbClr val="C00000"/>
                </a:solidFill>
                <a:latin typeface="Arial Rounded MT Bold"/>
                <a:ea typeface="Arial Rounded MT Bold"/>
                <a:cs typeface="Arial Rounded MT Bold"/>
              </a:rPr>
              <a:t>All the Baptized are welcome to celebrate this Holy Meal.  </a:t>
            </a:r>
            <a:endParaRPr sz="3200" dirty="0">
              <a:solidFill>
                <a:srgbClr val="C00000"/>
              </a:solidFill>
              <a:latin typeface="Arial Rounded MT Bold"/>
              <a:ea typeface="Arial Rounded MT Bold"/>
              <a:cs typeface="Arial Rounded MT Bold"/>
            </a:endParaRPr>
          </a:p>
        </p:txBody>
      </p:sp>
    </p:spTree>
    <p:extLst>
      <p:ext uri="{BB962C8B-B14F-4D97-AF65-F5344CB8AC3E}">
        <p14:creationId xmlns:p14="http://schemas.microsoft.com/office/powerpoint/2010/main" val="8853657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75097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DIALOGUE</a:t>
            </a:r>
            <a:endParaRPr sz="4000">
              <a:latin typeface="Arial Rounded MT Bold"/>
              <a:ea typeface="Arial Rounded MT Bold"/>
              <a:cs typeface="Arial Rounded MT Bold"/>
            </a:endParaRPr>
          </a:p>
        </p:txBody>
      </p:sp>
      <p:pic>
        <p:nvPicPr>
          <p:cNvPr id="9" name="Picture 6"/>
          <p:cNvPicPr>
            <a:picLocks noChangeAspect="1"/>
          </p:cNvPicPr>
          <p:nvPr/>
        </p:nvPicPr>
        <p:blipFill>
          <a:blip r:embed="rId3"/>
          <a:stretch>
            <a:fillRect/>
          </a:stretch>
        </p:blipFill>
        <p:spPr>
          <a:xfrm>
            <a:off x="0" y="812057"/>
            <a:ext cx="9144000" cy="6045942"/>
          </a:xfrm>
          <a:prstGeom prst="rect">
            <a:avLst/>
          </a:prstGeom>
        </p:spPr>
      </p:pic>
    </p:spTree>
    <p:extLst>
      <p:ext uri="{BB962C8B-B14F-4D97-AF65-F5344CB8AC3E}">
        <p14:creationId xmlns:p14="http://schemas.microsoft.com/office/powerpoint/2010/main" val="31342618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PREFACE</a:t>
            </a:r>
            <a:endParaRPr sz="4000">
              <a:latin typeface="Arial Rounded MT Bold"/>
              <a:ea typeface="Arial Rounded MT Bold"/>
              <a:cs typeface="Arial Rounded MT Bold"/>
            </a:endParaRPr>
          </a:p>
        </p:txBody>
      </p:sp>
      <p:sp>
        <p:nvSpPr>
          <p:cNvPr id="5" name="Rectangle 4">
            <a:extLst>
              <a:ext uri="{FF2B5EF4-FFF2-40B4-BE49-F238E27FC236}">
                <a16:creationId xmlns:a16="http://schemas.microsoft.com/office/drawing/2014/main" id="{CAF296BA-ECD4-4806-B314-8949409D0B42}"/>
              </a:ext>
            </a:extLst>
          </p:cNvPr>
          <p:cNvSpPr>
            <a:spLocks noGrp="1"/>
          </p:cNvSpPr>
          <p:nvPr/>
        </p:nvSpPr>
        <p:spPr>
          <a:xfrm>
            <a:off x="318500" y="2145023"/>
            <a:ext cx="8041730" cy="2312043"/>
          </a:xfrm>
          <a:prstGeom prst="rect">
            <a:avLst/>
          </a:prstGeom>
        </p:spPr>
        <p:txBody>
          <a:bodyPr wrap="square">
            <a:spAutoFit/>
          </a:bodyPr>
          <a:lstStyle/>
          <a:p>
            <a:pPr marR="0" lvl="0">
              <a:lnSpc>
                <a:spcPct val="107000"/>
              </a:lnSpc>
              <a:spcBef>
                <a:spcPts val="0"/>
              </a:spcBef>
              <a:spcAft>
                <a:spcPts val="600"/>
              </a:spcAft>
              <a:buNone/>
            </a:pPr>
            <a:r>
              <a:rPr sz="3200">
                <a:solidFill>
                  <a:srgbClr val="000000"/>
                </a:solidFill>
                <a:latin typeface="Arial Rounded MT Bold"/>
                <a:ea typeface="Arial Rounded MT Bold"/>
                <a:cs typeface="Arial Rounded MT Bold"/>
              </a:rPr>
              <a:t>P:	It is indeed right and salutary…</a:t>
            </a:r>
          </a:p>
          <a:p>
            <a:pPr marR="0" lvl="0">
              <a:lnSpc>
                <a:spcPct val="107000"/>
              </a:lnSpc>
              <a:spcBef>
                <a:spcPts val="0"/>
              </a:spcBef>
              <a:spcAft>
                <a:spcPts val="600"/>
              </a:spcAft>
              <a:buNone/>
            </a:pPr>
            <a:endParaRPr sz="3200" b="1">
              <a:solidFill>
                <a:srgbClr val="000000"/>
              </a:solidFill>
              <a:latin typeface="Arial Rounded MT Bold"/>
              <a:ea typeface="Arial Rounded MT Bold"/>
              <a:cs typeface="Arial Rounded MT Bold"/>
            </a:endParaRPr>
          </a:p>
          <a:p>
            <a:pPr marR="0" lvl="0">
              <a:lnSpc>
                <a:spcPct val="107000"/>
              </a:lnSpc>
              <a:spcBef>
                <a:spcPts val="0"/>
              </a:spcBef>
              <a:spcAft>
                <a:spcPts val="600"/>
              </a:spcAft>
              <a:buNone/>
            </a:pPr>
            <a:r>
              <a:rPr sz="3200">
                <a:solidFill>
                  <a:srgbClr val="000000"/>
                </a:solidFill>
                <a:latin typeface="Arial Rounded MT Bold"/>
                <a:ea typeface="Arial Rounded MT Bold"/>
                <a:cs typeface="Arial Rounded MT Bold"/>
              </a:rPr>
              <a:t>		… we praise your name and 		     join their unending hymn.</a:t>
            </a:r>
            <a:endParaRPr sz="3200">
              <a:latin typeface="Arial Rounded MT Bold"/>
              <a:ea typeface="Arial Rounded MT Bold"/>
              <a:cs typeface="Arial Rounded MT Bold"/>
            </a:endParaRPr>
          </a:p>
        </p:txBody>
      </p:sp>
    </p:spTree>
    <p:extLst>
      <p:ext uri="{BB962C8B-B14F-4D97-AF65-F5344CB8AC3E}">
        <p14:creationId xmlns:p14="http://schemas.microsoft.com/office/powerpoint/2010/main" val="15263911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SANCTUS</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885371"/>
            <a:ext cx="9144000" cy="5972629"/>
          </a:xfrm>
          <a:prstGeom prst="rect">
            <a:avLst/>
          </a:prstGeom>
        </p:spPr>
      </p:pic>
    </p:spTree>
    <p:extLst>
      <p:ext uri="{BB962C8B-B14F-4D97-AF65-F5344CB8AC3E}">
        <p14:creationId xmlns:p14="http://schemas.microsoft.com/office/powerpoint/2010/main" val="39072897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EUCHARISTIC PRAYER</a:t>
            </a:r>
            <a:endParaRPr sz="4000">
              <a:latin typeface="Arial Rounded MT Bold"/>
              <a:ea typeface="Arial Rounded MT Bold"/>
              <a:cs typeface="Arial Rounded MT Bold"/>
            </a:endParaRPr>
          </a:p>
        </p:txBody>
      </p:sp>
      <p:sp>
        <p:nvSpPr>
          <p:cNvPr id="4" name="TextBox 3">
            <a:extLst>
              <a:ext uri="{FF2B5EF4-FFF2-40B4-BE49-F238E27FC236}">
                <a16:creationId xmlns:a16="http://schemas.microsoft.com/office/drawing/2014/main" id="{B28E97EE-4357-9D39-6857-A6C1450C800C}"/>
              </a:ext>
            </a:extLst>
          </p:cNvPr>
          <p:cNvSpPr>
            <a:spLocks noGrp="1"/>
          </p:cNvSpPr>
          <p:nvPr/>
        </p:nvSpPr>
        <p:spPr>
          <a:xfrm>
            <a:off x="519112" y="1248682"/>
            <a:ext cx="8029575" cy="2848280"/>
          </a:xfrm>
          <a:prstGeom prst="rect">
            <a:avLst/>
          </a:prstGeom>
          <a:noFill/>
        </p:spPr>
        <p:txBody>
          <a:bodyPr wrap="square">
            <a:spAutoFit/>
          </a:bodyPr>
          <a:lstStyle/>
          <a:p>
            <a:pPr marL="800100" marR="0" indent="-800100">
              <a:lnSpc>
                <a:spcPct val="97000"/>
              </a:lnSpc>
              <a:spcAft>
                <a:spcPts val="600"/>
              </a:spcAft>
              <a:buNone/>
            </a:pPr>
            <a:r>
              <a:rPr sz="3200">
                <a:latin typeface="Arial Rounded MT Bold"/>
                <a:ea typeface="Arial Rounded MT Bold"/>
                <a:cs typeface="Arial Rounded MT Bold"/>
              </a:rPr>
              <a:t>P:	Holy God, our Maker, Redeemer…</a:t>
            </a:r>
          </a:p>
          <a:p>
            <a:pPr marL="800100" marR="0" indent="-800100">
              <a:lnSpc>
                <a:spcPct val="97000"/>
              </a:lnSpc>
              <a:spcAft>
                <a:spcPts val="600"/>
              </a:spcAft>
              <a:buNone/>
            </a:pPr>
            <a:endParaRPr sz="3200" b="1">
              <a:latin typeface="Arial Rounded MT Bold"/>
              <a:ea typeface="Arial Rounded MT Bold"/>
              <a:cs typeface="Arial Rounded MT Bold"/>
            </a:endParaRPr>
          </a:p>
          <a:p>
            <a:pPr marL="800100" marR="0" indent="-800100">
              <a:lnSpc>
                <a:spcPct val="97000"/>
              </a:lnSpc>
              <a:spcAft>
                <a:spcPts val="600"/>
              </a:spcAft>
              <a:buNone/>
            </a:pPr>
            <a:r>
              <a:rPr sz="3200" b="1">
                <a:latin typeface="Arial Rounded MT Bold"/>
                <a:ea typeface="Arial Rounded MT Bold"/>
                <a:cs typeface="Arial Rounded MT Bold"/>
              </a:rPr>
              <a:t>		</a:t>
            </a:r>
            <a:r>
              <a:rPr sz="3200">
                <a:latin typeface="Arial Rounded MT Bold"/>
                <a:ea typeface="Arial Rounded MT Bold"/>
                <a:cs typeface="Arial Rounded MT Bold"/>
              </a:rPr>
              <a:t>…Both now and forever.</a:t>
            </a:r>
          </a:p>
          <a:p>
            <a:pPr marL="800100" marR="0" indent="-800100">
              <a:lnSpc>
                <a:spcPct val="97000"/>
              </a:lnSpc>
              <a:spcAft>
                <a:spcPts val="600"/>
              </a:spcAft>
              <a:buNone/>
            </a:pPr>
            <a:endParaRPr sz="3200" b="1">
              <a:latin typeface="Arial Rounded MT Bold"/>
              <a:ea typeface="Arial Rounded MT Bold"/>
              <a:cs typeface="Arial Rounded MT Bold"/>
            </a:endParaRPr>
          </a:p>
          <a:p>
            <a:pPr marL="800100" marR="0" indent="-800100">
              <a:lnSpc>
                <a:spcPct val="97000"/>
              </a:lnSpc>
              <a:spcAft>
                <a:spcPts val="600"/>
              </a:spcAft>
              <a:buNone/>
            </a:pPr>
            <a:r>
              <a:rPr sz="3600" b="1">
                <a:latin typeface="Arial Rounded MT Bold"/>
                <a:ea typeface="Arial Rounded MT Bold"/>
                <a:cs typeface="Arial Rounded MT Bold"/>
              </a:rPr>
              <a:t>C:	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41965938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LORD’S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B4A41BBB-E889-4A57-B7AE-01E63041DBAA}"/>
              </a:ext>
            </a:extLst>
          </p:cNvPr>
          <p:cNvSpPr>
            <a:spLocks noGrp="1"/>
          </p:cNvSpPr>
          <p:nvPr/>
        </p:nvSpPr>
        <p:spPr>
          <a:xfrm>
            <a:off x="159248" y="1005568"/>
            <a:ext cx="8825501" cy="5427448"/>
          </a:xfrm>
          <a:prstGeom prst="rect">
            <a:avLst/>
          </a:prstGeom>
        </p:spPr>
        <p:txBody>
          <a:bodyPr wrap="square">
            <a:spAutoFit/>
          </a:bodyPr>
          <a:lstStyle/>
          <a:p>
            <a:pPr marL="688975" marR="0" indent="-688975">
              <a:lnSpc>
                <a:spcPct val="107000"/>
              </a:lnSpc>
              <a:spcBef>
                <a:spcPts val="0"/>
              </a:spcBef>
              <a:spcAft>
                <a:spcPts val="0"/>
              </a:spcAft>
              <a:buNone/>
            </a:pPr>
            <a:r>
              <a:rPr sz="3600" b="1">
                <a:solidFill>
                  <a:srgbClr val="000000"/>
                </a:solidFill>
                <a:latin typeface="Arial Rounded MT Bold"/>
                <a:ea typeface="Arial Rounded MT Bold"/>
                <a:cs typeface="Arial Rounded MT Bold"/>
              </a:rPr>
              <a:t>C:	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30779051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THE LORD’S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B4A41BBB-E889-4A57-B7AE-01E63041DBAA}"/>
              </a:ext>
            </a:extLst>
          </p:cNvPr>
          <p:cNvSpPr>
            <a:spLocks noGrp="1"/>
          </p:cNvSpPr>
          <p:nvPr/>
        </p:nvSpPr>
        <p:spPr>
          <a:xfrm>
            <a:off x="896317" y="1431466"/>
            <a:ext cx="7536093" cy="1870705"/>
          </a:xfrm>
          <a:prstGeom prst="rect">
            <a:avLst/>
          </a:prstGeom>
        </p:spPr>
        <p:txBody>
          <a:bodyPr wrap="square">
            <a:spAutoFit/>
          </a:bodyPr>
          <a:lstStyle/>
          <a:p>
            <a:pPr marL="688975" marR="0" indent="-688975">
              <a:lnSpc>
                <a:spcPct val="107000"/>
              </a:lnSpc>
              <a:spcBef>
                <a:spcPts val="0"/>
              </a:spcBef>
              <a:spcAft>
                <a:spcPts val="0"/>
              </a:spcAft>
              <a:buNone/>
            </a:pPr>
            <a:r>
              <a:rPr sz="3600" b="1">
                <a:solidFill>
                  <a:srgbClr val="000000"/>
                </a:solidFill>
                <a:latin typeface="Arial Rounded MT Bold"/>
                <a:ea typeface="Arial Rounded MT Bold"/>
                <a:cs typeface="Arial Rounded MT Bold"/>
              </a:rPr>
              <a:t>C:	For thine is the kingdom, and the power, and the glory, forever and ever.  Amen.</a:t>
            </a:r>
            <a:endParaRPr sz="3600">
              <a:latin typeface="Arial Rounded MT Bold"/>
              <a:ea typeface="Arial Rounded MT Bold"/>
              <a:cs typeface="Arial Rounded MT Bold"/>
            </a:endParaRPr>
          </a:p>
        </p:txBody>
      </p:sp>
    </p:spTree>
    <p:extLst>
      <p:ext uri="{BB962C8B-B14F-4D97-AF65-F5344CB8AC3E}">
        <p14:creationId xmlns:p14="http://schemas.microsoft.com/office/powerpoint/2010/main" val="40449805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342900" marR="0" lvl="0" indent="-3429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INVITATION TO COMMUNION</a:t>
            </a:r>
            <a:endParaRPr sz="4000">
              <a:latin typeface="Arial Rounded MT Bold"/>
              <a:ea typeface="Arial Rounded MT Bold"/>
              <a:cs typeface="Arial Rounded MT Bold"/>
            </a:endParaRPr>
          </a:p>
        </p:txBody>
      </p:sp>
      <p:sp>
        <p:nvSpPr>
          <p:cNvPr id="3" name="Rectangle 2">
            <a:extLst>
              <a:ext uri="{FF2B5EF4-FFF2-40B4-BE49-F238E27FC236}">
                <a16:creationId xmlns:a16="http://schemas.microsoft.com/office/drawing/2014/main" id="{F6E101CF-2376-48DF-83F1-0663968FA873}"/>
              </a:ext>
            </a:extLst>
          </p:cNvPr>
          <p:cNvSpPr>
            <a:spLocks noGrp="1"/>
          </p:cNvSpPr>
          <p:nvPr/>
        </p:nvSpPr>
        <p:spPr>
          <a:xfrm>
            <a:off x="410966" y="1392857"/>
            <a:ext cx="8202091" cy="3046988"/>
          </a:xfrm>
          <a:prstGeom prst="rect">
            <a:avLst/>
          </a:prstGeom>
        </p:spPr>
        <p:txBody>
          <a:bodyPr wrap="square">
            <a:spAutoFit/>
          </a:bodyPr>
          <a:lstStyle/>
          <a:p>
            <a:pPr marL="573088" marR="0" indent="-573088">
              <a:spcBef>
                <a:spcPts val="0"/>
              </a:spcBef>
              <a:spcAft>
                <a:spcPts val="0"/>
              </a:spcAft>
              <a:buNone/>
            </a:pPr>
            <a:r>
              <a:rPr sz="3200" dirty="0">
                <a:solidFill>
                  <a:srgbClr val="000000"/>
                </a:solidFill>
                <a:latin typeface="Arial Rounded MT Bold"/>
                <a:ea typeface="Arial Rounded MT Bold"/>
                <a:cs typeface="Arial Rounded MT Bold"/>
              </a:rPr>
              <a:t>P:	</a:t>
            </a:r>
            <a:r>
              <a:rPr lang="en-US" sz="3200" dirty="0">
                <a:solidFill>
                  <a:srgbClr val="000000"/>
                </a:solidFill>
                <a:latin typeface="Arial Rounded MT Bold"/>
                <a:ea typeface="Arial Rounded MT Bold"/>
                <a:cs typeface="Arial Rounded MT Bold"/>
              </a:rPr>
              <a:t>The God of the covenant invites you to this table of promises kept, where Jesus meets us in bread and wine and strengthens us for our new life in him.  Come and be fed, for all is prepared for you.</a:t>
            </a:r>
            <a:endParaRPr sz="3200" dirty="0">
              <a:latin typeface="Arial Rounded MT Bold"/>
              <a:ea typeface="Arial Rounded MT Bold"/>
              <a:cs typeface="Arial Rounded MT Bold"/>
            </a:endParaRPr>
          </a:p>
        </p:txBody>
      </p:sp>
    </p:spTree>
    <p:extLst>
      <p:ext uri="{BB962C8B-B14F-4D97-AF65-F5344CB8AC3E}">
        <p14:creationId xmlns:p14="http://schemas.microsoft.com/office/powerpoint/2010/main" val="2584798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0DE815-EBFE-4175-AB72-1604D4740422}"/>
              </a:ext>
            </a:extLst>
          </p:cNvPr>
          <p:cNvSpPr>
            <a:spLocks noGrp="1"/>
          </p:cNvSpPr>
          <p:nvPr/>
        </p:nvSpPr>
        <p:spPr>
          <a:xfrm>
            <a:off x="159250" y="61083"/>
            <a:ext cx="8825501" cy="637932"/>
          </a:xfrm>
          <a:prstGeom prst="rect">
            <a:avLst/>
          </a:prstGeom>
        </p:spPr>
        <p:txBody>
          <a:bodyPr wrap="square">
            <a:spAutoFit/>
          </a:bodyPr>
          <a:lstStyle/>
          <a:p>
            <a:pPr marL="571486" indent="-571486">
              <a:lnSpc>
                <a:spcPct val="107000"/>
              </a:lnSpc>
              <a:spcBef>
                <a:spcPts val="0"/>
              </a:spcBef>
              <a:spcAft>
                <a:spcPts val="600"/>
              </a:spcAft>
              <a:buFont typeface="Arial"/>
              <a:buChar char="•"/>
            </a:pPr>
            <a:r>
              <a:rPr sz="3600" b="1">
                <a:solidFill>
                  <a:srgbClr val="000000"/>
                </a:solidFill>
                <a:latin typeface="Arial Rounded MT Bold"/>
                <a:ea typeface="Arial Rounded MT Bold"/>
                <a:cs typeface="Arial Rounded MT Bold"/>
              </a:rPr>
              <a:t>COMMUNION DISTRIBUTION</a:t>
            </a:r>
            <a:endParaRPr sz="36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30BE737A-E7EC-4F72-B17C-7478FCF32A0A}"/>
              </a:ext>
            </a:extLst>
          </p:cNvPr>
          <p:cNvSpPr>
            <a:spLocks noGrp="1"/>
          </p:cNvSpPr>
          <p:nvPr/>
        </p:nvSpPr>
        <p:spPr>
          <a:xfrm>
            <a:off x="236307" y="697420"/>
            <a:ext cx="8748444" cy="3857916"/>
          </a:xfrm>
          <a:prstGeom prst="rect">
            <a:avLst/>
          </a:prstGeom>
        </p:spPr>
        <p:txBody>
          <a:bodyPr wrap="square">
            <a:spAutoFit/>
          </a:bodyPr>
          <a:lstStyle/>
          <a:p>
            <a:pPr>
              <a:spcBef>
                <a:spcPts val="0"/>
              </a:spcBef>
              <a:spcAft>
                <a:spcPts val="600"/>
              </a:spcAft>
              <a:buNone/>
            </a:pPr>
            <a:r>
              <a:rPr sz="3200" i="1" dirty="0">
                <a:solidFill>
                  <a:srgbClr val="C00000"/>
                </a:solidFill>
                <a:latin typeface="Arial Rounded MT Bold"/>
                <a:ea typeface="Arial Rounded MT Bold"/>
                <a:cs typeface="Arial Rounded MT Bold"/>
              </a:rPr>
              <a:t>All may commune “</a:t>
            </a:r>
            <a:r>
              <a:rPr lang="en-US" sz="3200" i="1" dirty="0">
                <a:solidFill>
                  <a:srgbClr val="C00000"/>
                </a:solidFill>
                <a:latin typeface="Arial Rounded MT Bold"/>
                <a:ea typeface="Arial Rounded MT Bold"/>
                <a:cs typeface="Arial Rounded MT Bold"/>
              </a:rPr>
              <a:t>Continuously, By Station</a:t>
            </a:r>
            <a:r>
              <a:rPr sz="3200" i="1" dirty="0">
                <a:solidFill>
                  <a:srgbClr val="C00000"/>
                </a:solidFill>
                <a:latin typeface="Arial Rounded MT Bold"/>
                <a:ea typeface="Arial Rounded MT Bold"/>
                <a:cs typeface="Arial Rounded MT Bold"/>
              </a:rPr>
              <a:t>”. </a:t>
            </a:r>
            <a:r>
              <a:rPr lang="en-US" sz="3200" i="1" dirty="0">
                <a:solidFill>
                  <a:srgbClr val="C00000"/>
                </a:solidFill>
                <a:latin typeface="Arial Rounded MT Bold"/>
                <a:ea typeface="Arial Rounded MT Bold"/>
                <a:cs typeface="Arial Rounded MT Bold"/>
              </a:rPr>
              <a:t>  </a:t>
            </a:r>
            <a:r>
              <a:rPr sz="3200" i="1" dirty="0">
                <a:solidFill>
                  <a:srgbClr val="C00000"/>
                </a:solidFill>
                <a:latin typeface="Arial Rounded MT Bold"/>
                <a:ea typeface="Arial Rounded MT Bold"/>
                <a:cs typeface="Arial Rounded MT Bold"/>
              </a:rPr>
              <a:t>The bread may be broken for distribution.  As the ministers give the bread and wine, they say these words :</a:t>
            </a:r>
          </a:p>
          <a:p>
            <a:pPr>
              <a:spcBef>
                <a:spcPts val="0"/>
              </a:spcBef>
              <a:spcAft>
                <a:spcPts val="600"/>
              </a:spcAft>
              <a:buNone/>
            </a:pPr>
            <a:r>
              <a:rPr sz="3200" dirty="0">
                <a:solidFill>
                  <a:srgbClr val="000000"/>
                </a:solidFill>
                <a:latin typeface="Arial Rounded MT Bold"/>
                <a:ea typeface="Arial Rounded MT Bold"/>
                <a:cs typeface="Arial Rounded MT Bold"/>
              </a:rPr>
              <a:t>The body of Christ, given for you.</a:t>
            </a:r>
            <a:endParaRPr sz="3200" dirty="0">
              <a:latin typeface="Arial Rounded MT Bold"/>
              <a:ea typeface="Arial Rounded MT Bold"/>
              <a:cs typeface="Arial Rounded MT Bold"/>
            </a:endParaRPr>
          </a:p>
          <a:p>
            <a:pPr>
              <a:lnSpc>
                <a:spcPct val="107000"/>
              </a:lnSpc>
              <a:spcBef>
                <a:spcPts val="0"/>
              </a:spcBef>
              <a:spcAft>
                <a:spcPts val="600"/>
              </a:spcAft>
              <a:buNone/>
            </a:pPr>
            <a:r>
              <a:rPr sz="3200" dirty="0">
                <a:solidFill>
                  <a:srgbClr val="000000"/>
                </a:solidFill>
                <a:latin typeface="Arial Rounded MT Bold"/>
                <a:ea typeface="Arial Rounded MT Bold"/>
                <a:cs typeface="Arial Rounded MT Bold"/>
              </a:rPr>
              <a:t>The blood of Christ, shed for you.</a:t>
            </a:r>
            <a:endParaRPr sz="3200" dirty="0">
              <a:latin typeface="Arial Rounded MT Bold"/>
              <a:ea typeface="Arial Rounded MT Bold"/>
              <a:cs typeface="Arial Rounded MT Bold"/>
            </a:endParaRPr>
          </a:p>
          <a:p>
            <a:pPr>
              <a:lnSpc>
                <a:spcPct val="107000"/>
              </a:lnSpc>
              <a:spcBef>
                <a:spcPts val="0"/>
              </a:spcBef>
              <a:spcAft>
                <a:spcPts val="600"/>
              </a:spcAft>
              <a:buNone/>
            </a:pPr>
            <a:r>
              <a:rPr sz="3600" i="1" dirty="0">
                <a:solidFill>
                  <a:srgbClr val="C00000"/>
                </a:solidFill>
                <a:latin typeface="Arial Rounded MT Bold"/>
                <a:ea typeface="Arial Rounded MT Bold"/>
                <a:cs typeface="Arial Rounded MT Bold"/>
              </a:rPr>
              <a:t>The communicant may say: </a:t>
            </a:r>
            <a:r>
              <a:rPr sz="3600" b="1" dirty="0">
                <a:solidFill>
                  <a:srgbClr val="000000"/>
                </a:solidFill>
                <a:latin typeface="Arial Rounded MT Bold"/>
                <a:ea typeface="Arial Rounded MT Bold"/>
                <a:cs typeface="Arial Rounded MT Bold"/>
              </a:rPr>
              <a:t>Amen.</a:t>
            </a:r>
            <a:endParaRPr sz="3600" dirty="0">
              <a:latin typeface="Arial Rounded MT Bold"/>
              <a:ea typeface="Arial Rounded MT Bold"/>
              <a:cs typeface="Arial Rounded MT Bold"/>
            </a:endParaRPr>
          </a:p>
        </p:txBody>
      </p:sp>
    </p:spTree>
    <p:extLst>
      <p:ext uri="{BB962C8B-B14F-4D97-AF65-F5344CB8AC3E}">
        <p14:creationId xmlns:p14="http://schemas.microsoft.com/office/powerpoint/2010/main" val="14225195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BLESSING</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31610A61-53FF-42BC-9BBB-9A2AFC5B9606}"/>
              </a:ext>
            </a:extLst>
          </p:cNvPr>
          <p:cNvSpPr>
            <a:spLocks noGrp="1"/>
          </p:cNvSpPr>
          <p:nvPr/>
        </p:nvSpPr>
        <p:spPr>
          <a:xfrm>
            <a:off x="934982" y="1536717"/>
            <a:ext cx="6811292" cy="3600986"/>
          </a:xfrm>
          <a:prstGeom prst="rect">
            <a:avLst/>
          </a:prstGeom>
        </p:spPr>
        <p:txBody>
          <a:bodyPr wrap="square">
            <a:spAutoFit/>
          </a:bodyPr>
          <a:lstStyle/>
          <a:p>
            <a:pPr marL="914400" indent="-914400" defTabSz="7777163">
              <a:buNone/>
            </a:pPr>
            <a:r>
              <a:rPr sz="3200">
                <a:latin typeface="Arial Rounded MT Bold"/>
                <a:ea typeface="Arial Rounded MT Bold"/>
                <a:cs typeface="Arial Rounded MT Bold"/>
              </a:rPr>
              <a:t>P:	May this Body and Blood of our Lord and Savior, Jesus Christ, strengthen, keep, and unite us, </a:t>
            </a:r>
            <a:r>
              <a:rPr sz="3200">
                <a:solidFill>
                  <a:srgbClr val="C00000"/>
                </a:solidFill>
                <a:latin typeface="Segoe UI Symbol"/>
                <a:ea typeface="Segoe UI Symbol"/>
                <a:cs typeface="Segoe UI Symbol"/>
              </a:rPr>
              <a:t>☩ </a:t>
            </a:r>
            <a:r>
              <a:rPr sz="3200">
                <a:latin typeface="Arial Rounded MT Bold"/>
                <a:ea typeface="Arial Rounded MT Bold"/>
                <a:cs typeface="Arial Rounded MT Bold"/>
              </a:rPr>
              <a:t>now and forever.</a:t>
            </a:r>
          </a:p>
          <a:p>
            <a:pPr marL="914400" indent="-914400" defTabSz="7777163">
              <a:buNone/>
            </a:pPr>
            <a:endParaRPr sz="3200">
              <a:latin typeface="Arial Rounded MT Bold"/>
              <a:ea typeface="Arial Rounded MT Bold"/>
              <a:cs typeface="Arial Rounded MT Bold"/>
            </a:endParaRPr>
          </a:p>
          <a:p>
            <a:pPr marL="914400" indent="-914400" defTabSz="7777163">
              <a:buNone/>
            </a:pPr>
            <a:endParaRPr sz="3200">
              <a:latin typeface="Arial Rounded MT Bold"/>
              <a:ea typeface="Arial Rounded MT Bold"/>
              <a:cs typeface="Arial Rounded MT Bold"/>
            </a:endParaRPr>
          </a:p>
          <a:p>
            <a:pPr marL="914400" indent="-914400" defTabSz="7777163">
              <a:buNone/>
            </a:pPr>
            <a:r>
              <a:rPr sz="3600" b="1">
                <a:latin typeface="Arial Rounded MT Bold"/>
                <a:ea typeface="Arial Rounded MT Bold"/>
                <a:cs typeface="Arial Rounded MT Bold"/>
              </a:rPr>
              <a:t>C:	Amen.</a:t>
            </a:r>
          </a:p>
        </p:txBody>
      </p:sp>
    </p:spTree>
    <p:extLst>
      <p:ext uri="{BB962C8B-B14F-4D97-AF65-F5344CB8AC3E}">
        <p14:creationId xmlns:p14="http://schemas.microsoft.com/office/powerpoint/2010/main" val="7229773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E1E7174-5746-40F0-89AD-9F58CF89C163}"/>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CANTACLE</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943429"/>
            <a:ext cx="9144000" cy="5406571"/>
          </a:xfrm>
          <a:prstGeom prst="rect">
            <a:avLst/>
          </a:prstGeom>
        </p:spPr>
      </p:pic>
    </p:spTree>
    <p:extLst>
      <p:ext uri="{BB962C8B-B14F-4D97-AF65-F5344CB8AC3E}">
        <p14:creationId xmlns:p14="http://schemas.microsoft.com/office/powerpoint/2010/main" val="37351987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39C1D09-3B34-4766-8EA8-111E6D4C3108}"/>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CANTACLE</a:t>
            </a:r>
            <a:endParaRPr sz="4000">
              <a:latin typeface="Arial Rounded MT Bold"/>
              <a:ea typeface="Arial Rounded MT Bold"/>
              <a:cs typeface="Arial Rounded MT Bold"/>
            </a:endParaRPr>
          </a:p>
        </p:txBody>
      </p:sp>
      <p:pic>
        <p:nvPicPr>
          <p:cNvPr id="9" name="Picture 3"/>
          <p:cNvPicPr>
            <a:picLocks noChangeAspect="1"/>
          </p:cNvPicPr>
          <p:nvPr/>
        </p:nvPicPr>
        <p:blipFill>
          <a:blip r:embed="rId3"/>
          <a:stretch>
            <a:fillRect/>
          </a:stretch>
        </p:blipFill>
        <p:spPr>
          <a:xfrm>
            <a:off x="0" y="885371"/>
            <a:ext cx="9144000" cy="5595257"/>
          </a:xfrm>
          <a:prstGeom prst="rect">
            <a:avLst/>
          </a:prstGeom>
        </p:spPr>
      </p:pic>
    </p:spTree>
    <p:extLst>
      <p:ext uri="{BB962C8B-B14F-4D97-AF65-F5344CB8AC3E}">
        <p14:creationId xmlns:p14="http://schemas.microsoft.com/office/powerpoint/2010/main" val="5350125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98525"/>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4000" b="1">
                <a:solidFill>
                  <a:srgbClr val="000000"/>
                </a:solidFill>
                <a:latin typeface="Arial Rounded MT Bold"/>
                <a:ea typeface="Arial Rounded MT Bold"/>
                <a:cs typeface="Arial Rounded MT Bold"/>
              </a:rPr>
              <a:t>POST COMMUNION PRAYER</a:t>
            </a:r>
            <a:endParaRPr sz="40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D3718BD4-2BC1-43E3-BFDC-F43F71C2DBEA}"/>
              </a:ext>
            </a:extLst>
          </p:cNvPr>
          <p:cNvSpPr>
            <a:spLocks noGrp="1"/>
          </p:cNvSpPr>
          <p:nvPr/>
        </p:nvSpPr>
        <p:spPr>
          <a:xfrm>
            <a:off x="281010" y="811151"/>
            <a:ext cx="7977619" cy="5380384"/>
          </a:xfrm>
          <a:prstGeom prst="rect">
            <a:avLst/>
          </a:prstGeom>
        </p:spPr>
        <p:txBody>
          <a:bodyPr wrap="square">
            <a:spAutoFit/>
          </a:bodyPr>
          <a:lstStyle/>
          <a:p>
            <a:pPr marL="574675" marR="0" indent="-574675">
              <a:lnSpc>
                <a:spcPct val="107000"/>
              </a:lnSpc>
              <a:spcBef>
                <a:spcPts val="0"/>
              </a:spcBef>
              <a:spcAft>
                <a:spcPts val="0"/>
              </a:spcAft>
              <a:buNone/>
            </a:pPr>
            <a:r>
              <a:rPr sz="3200" dirty="0">
                <a:solidFill>
                  <a:srgbClr val="000000"/>
                </a:solidFill>
                <a:latin typeface="Arial Rounded MT Bold"/>
                <a:ea typeface="Arial Rounded MT Bold"/>
                <a:cs typeface="Arial Rounded MT Bold"/>
              </a:rPr>
              <a:t>P:</a:t>
            </a:r>
            <a:r>
              <a:rPr sz="3200" dirty="0">
                <a:latin typeface="Arial Rounded MT Bold"/>
                <a:ea typeface="Arial Rounded MT Bold"/>
                <a:cs typeface="Arial Rounded MT Bold"/>
              </a:rPr>
              <a:t>	Let us pray…  Sustaining God, with this bread and cup, you nourish us with mercy and abundant life.  By your Spirit, send us from this table to serve a needy world.  Make us living signs of your liberation, healing, and love, following the way of Jesus, in whose name we pray.</a:t>
            </a:r>
          </a:p>
          <a:p>
            <a:pPr marL="574675" marR="0" indent="-574675">
              <a:lnSpc>
                <a:spcPct val="107000"/>
              </a:lnSpc>
              <a:spcBef>
                <a:spcPts val="0"/>
              </a:spcBef>
              <a:spcAft>
                <a:spcPts val="0"/>
              </a:spcAft>
              <a:buNone/>
            </a:pPr>
            <a:endParaRPr sz="3200" dirty="0">
              <a:latin typeface="Arial Rounded MT Bold"/>
              <a:ea typeface="Arial Rounded MT Bold"/>
              <a:cs typeface="Arial Rounded MT Bold"/>
            </a:endParaRPr>
          </a:p>
          <a:p>
            <a:pPr marL="574675" marR="0" indent="-574675">
              <a:lnSpc>
                <a:spcPct val="107000"/>
              </a:lnSpc>
              <a:spcBef>
                <a:spcPts val="0"/>
              </a:spcBef>
              <a:spcAft>
                <a:spcPts val="0"/>
              </a:spcAft>
              <a:buNone/>
            </a:pPr>
            <a:r>
              <a:rPr sz="3600" b="1" dirty="0">
                <a:solidFill>
                  <a:srgbClr val="000000"/>
                </a:solidFill>
                <a:latin typeface="Arial Rounded MT Bold"/>
                <a:ea typeface="Arial Rounded MT Bold"/>
                <a:cs typeface="Arial Rounded MT Bold"/>
              </a:rPr>
              <a:t>C:	Amen</a:t>
            </a:r>
            <a:r>
              <a:rPr sz="3600" b="1" dirty="0">
                <a:latin typeface="Arial Rounded MT Bold"/>
                <a:ea typeface="Arial Rounded MT Bold"/>
                <a:cs typeface="Arial Rounded MT Bold"/>
              </a:rPr>
              <a:t> </a:t>
            </a:r>
          </a:p>
        </p:txBody>
      </p:sp>
    </p:spTree>
    <p:extLst>
      <p:ext uri="{BB962C8B-B14F-4D97-AF65-F5344CB8AC3E}">
        <p14:creationId xmlns:p14="http://schemas.microsoft.com/office/powerpoint/2010/main" val="41353856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1C7B2F6-3D66-5E40-FEA4-346627258582}"/>
              </a:ext>
            </a:extLst>
          </p:cNvPr>
          <p:cNvSpPr>
            <a:spLocks noGrp="1"/>
          </p:cNvSpPr>
          <p:nvPr/>
        </p:nvSpPr>
        <p:spPr>
          <a:xfrm>
            <a:off x="0" y="61083"/>
            <a:ext cx="8984751" cy="562142"/>
          </a:xfrm>
          <a:prstGeom prst="rect">
            <a:avLst/>
          </a:prstGeom>
        </p:spPr>
        <p:txBody>
          <a:bodyPr wrap="square">
            <a:spAutoFit/>
          </a:bodyPr>
          <a:lstStyle/>
          <a:p>
            <a:pPr marL="571486" indent="-571486">
              <a:lnSpc>
                <a:spcPct val="107000"/>
              </a:lnSpc>
              <a:spcBef>
                <a:spcPts val="0"/>
              </a:spcBef>
              <a:spcAft>
                <a:spcPts val="600"/>
              </a:spcAft>
              <a:buFont typeface="Symbol"/>
              <a:buChar char=""/>
            </a:pPr>
            <a:r>
              <a:rPr sz="3100" b="1">
                <a:solidFill>
                  <a:srgbClr val="000000"/>
                </a:solidFill>
                <a:latin typeface="Arial Rounded MT Bold"/>
                <a:ea typeface="Arial Rounded MT Bold"/>
                <a:cs typeface="Arial Rounded MT Bold"/>
              </a:rPr>
              <a:t>SENDING OF HOMEBOUND COMMUNION</a:t>
            </a:r>
            <a:endParaRPr sz="31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12963AD0-BF9C-D03E-DEC4-BCCF7C5549DD}"/>
              </a:ext>
            </a:extLst>
          </p:cNvPr>
          <p:cNvSpPr>
            <a:spLocks noGrp="1"/>
          </p:cNvSpPr>
          <p:nvPr/>
        </p:nvSpPr>
        <p:spPr>
          <a:xfrm>
            <a:off x="886265" y="1357441"/>
            <a:ext cx="6794695" cy="3738972"/>
          </a:xfrm>
          <a:prstGeom prst="rect">
            <a:avLst/>
          </a:prstGeom>
        </p:spPr>
        <p:txBody>
          <a:bodyPr wrap="square">
            <a:spAutoFit/>
          </a:bodyPr>
          <a:lstStyle/>
          <a:p>
            <a:pPr marL="574660" indent="-574660">
              <a:lnSpc>
                <a:spcPct val="107000"/>
              </a:lnSpc>
              <a:spcBef>
                <a:spcPts val="0"/>
              </a:spcBef>
              <a:spcAft>
                <a:spcPts val="0"/>
              </a:spcAft>
              <a:buNone/>
            </a:pPr>
            <a:r>
              <a:rPr sz="3200">
                <a:solidFill>
                  <a:srgbClr val="000000"/>
                </a:solidFill>
                <a:latin typeface="Arial Rounded MT Bold"/>
                <a:ea typeface="Arial Rounded MT Bold"/>
                <a:cs typeface="Arial Rounded MT Bold"/>
              </a:rPr>
              <a:t>P:</a:t>
            </a:r>
            <a:r>
              <a:rPr sz="3200">
                <a:latin typeface="Arial Rounded MT Bold"/>
                <a:ea typeface="Arial Rounded MT Bold"/>
                <a:cs typeface="Arial Rounded MT Bold"/>
              </a:rPr>
              <a:t>	Gracious God, whose mercy endures from generation to generation: bless those who go forth to share your word and sacrament with our sisters and brothers who are sick or homebound.  </a:t>
            </a:r>
            <a:endParaRPr sz="3600" b="1">
              <a:latin typeface="Arial Rounded MT Bold"/>
              <a:ea typeface="Arial Rounded MT Bold"/>
              <a:cs typeface="Arial Rounded MT Bold"/>
            </a:endParaRPr>
          </a:p>
        </p:txBody>
      </p:sp>
    </p:spTree>
    <p:extLst>
      <p:ext uri="{BB962C8B-B14F-4D97-AF65-F5344CB8AC3E}">
        <p14:creationId xmlns:p14="http://schemas.microsoft.com/office/powerpoint/2010/main" val="23620586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409AA57-954E-45BD-CFB0-05BF879BE2F9}"/>
              </a:ext>
            </a:extLst>
          </p:cNvPr>
          <p:cNvSpPr>
            <a:spLocks noGrp="1"/>
          </p:cNvSpPr>
          <p:nvPr/>
        </p:nvSpPr>
        <p:spPr>
          <a:xfrm>
            <a:off x="0" y="61083"/>
            <a:ext cx="8984751" cy="562142"/>
          </a:xfrm>
          <a:prstGeom prst="rect">
            <a:avLst/>
          </a:prstGeom>
        </p:spPr>
        <p:txBody>
          <a:bodyPr wrap="square">
            <a:spAutoFit/>
          </a:bodyPr>
          <a:lstStyle/>
          <a:p>
            <a:pPr marL="571486" indent="-571486">
              <a:lnSpc>
                <a:spcPct val="107000"/>
              </a:lnSpc>
              <a:spcBef>
                <a:spcPts val="0"/>
              </a:spcBef>
              <a:spcAft>
                <a:spcPts val="600"/>
              </a:spcAft>
              <a:buFont typeface="Symbol"/>
              <a:buChar char=""/>
            </a:pPr>
            <a:r>
              <a:rPr sz="3100" b="1">
                <a:solidFill>
                  <a:srgbClr val="000000"/>
                </a:solidFill>
                <a:latin typeface="Arial Rounded MT Bold"/>
                <a:ea typeface="Arial Rounded MT Bold"/>
                <a:cs typeface="Arial Rounded MT Bold"/>
              </a:rPr>
              <a:t>SENDING OF HOMEBOUND COMMUNION</a:t>
            </a:r>
            <a:endParaRPr sz="3100">
              <a:latin typeface="Arial Rounded MT Bold"/>
              <a:ea typeface="Arial Rounded MT Bold"/>
              <a:cs typeface="Arial Rounded MT Bold"/>
            </a:endParaRPr>
          </a:p>
        </p:txBody>
      </p:sp>
      <p:sp>
        <p:nvSpPr>
          <p:cNvPr id="2" name="Rectangle 1">
            <a:extLst>
              <a:ext uri="{FF2B5EF4-FFF2-40B4-BE49-F238E27FC236}">
                <a16:creationId xmlns:a16="http://schemas.microsoft.com/office/drawing/2014/main" id="{AAE8F6EB-9023-00B7-750A-68091C5BAD61}"/>
              </a:ext>
            </a:extLst>
          </p:cNvPr>
          <p:cNvSpPr>
            <a:spLocks noGrp="1"/>
          </p:cNvSpPr>
          <p:nvPr/>
        </p:nvSpPr>
        <p:spPr>
          <a:xfrm>
            <a:off x="886265" y="1357441"/>
            <a:ext cx="6794695" cy="4853445"/>
          </a:xfrm>
          <a:prstGeom prst="rect">
            <a:avLst/>
          </a:prstGeom>
        </p:spPr>
        <p:txBody>
          <a:bodyPr wrap="square">
            <a:spAutoFit/>
          </a:bodyPr>
          <a:lstStyle/>
          <a:p>
            <a:pPr marL="574660" indent="-574660">
              <a:lnSpc>
                <a:spcPct val="107000"/>
              </a:lnSpc>
              <a:spcBef>
                <a:spcPts val="0"/>
              </a:spcBef>
              <a:spcAft>
                <a:spcPts val="0"/>
              </a:spcAft>
              <a:buNone/>
            </a:pPr>
            <a:r>
              <a:rPr sz="3200">
                <a:solidFill>
                  <a:srgbClr val="000000"/>
                </a:solidFill>
                <a:latin typeface="Arial Rounded MT Bold"/>
                <a:ea typeface="Arial Rounded MT Bold"/>
                <a:cs typeface="Arial Rounded MT Bold"/>
              </a:rPr>
              <a:t>P:</a:t>
            </a:r>
            <a:r>
              <a:rPr sz="3200">
                <a:latin typeface="Arial Rounded MT Bold"/>
                <a:ea typeface="Arial Rounded MT Bold"/>
                <a:cs typeface="Arial Rounded MT Bold"/>
              </a:rPr>
              <a:t>	In your love and care, nourish and strengthen those to whom we bring this communion, that through the body and blood of your Son we may all know the hope of your promised coming in Jesus Christ our Lord. </a:t>
            </a:r>
          </a:p>
          <a:p>
            <a:pPr marL="574660" indent="-574660">
              <a:lnSpc>
                <a:spcPct val="107000"/>
              </a:lnSpc>
              <a:spcBef>
                <a:spcPts val="0"/>
              </a:spcBef>
              <a:spcAft>
                <a:spcPts val="0"/>
              </a:spcAft>
              <a:buNone/>
            </a:pPr>
            <a:endParaRPr sz="3200">
              <a:latin typeface="Arial Rounded MT Bold"/>
              <a:ea typeface="Arial Rounded MT Bold"/>
              <a:cs typeface="Arial Rounded MT Bold"/>
            </a:endParaRPr>
          </a:p>
          <a:p>
            <a:pPr marL="574660" indent="-574660">
              <a:lnSpc>
                <a:spcPct val="107000"/>
              </a:lnSpc>
              <a:spcBef>
                <a:spcPts val="0"/>
              </a:spcBef>
              <a:spcAft>
                <a:spcPts val="0"/>
              </a:spcAft>
              <a:buNone/>
            </a:pPr>
            <a:r>
              <a:rPr sz="3600" b="1">
                <a:latin typeface="Arial Rounded MT Bold"/>
                <a:ea typeface="Arial Rounded MT Bold"/>
                <a:cs typeface="Arial Rounded MT Bold"/>
              </a:rPr>
              <a:t>C:	Amen.</a:t>
            </a:r>
          </a:p>
        </p:txBody>
      </p:sp>
    </p:spTree>
    <p:extLst>
      <p:ext uri="{BB962C8B-B14F-4D97-AF65-F5344CB8AC3E}">
        <p14:creationId xmlns:p14="http://schemas.microsoft.com/office/powerpoint/2010/main" val="19805338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71B97F8-BD38-628C-EC5A-738E03D6018B}"/>
              </a:ext>
            </a:extLst>
          </p:cNvPr>
          <p:cNvSpPr>
            <a:spLocks noGrp="1"/>
          </p:cNvSpPr>
          <p:nvPr/>
        </p:nvSpPr>
        <p:spPr>
          <a:xfrm>
            <a:off x="42420" y="245728"/>
            <a:ext cx="9059160" cy="677108"/>
          </a:xfrm>
          <a:prstGeom prst="rect">
            <a:avLst/>
          </a:prstGeom>
        </p:spPr>
        <p:txBody>
          <a:bodyPr wrap="square">
            <a:spAutoFit/>
          </a:bodyPr>
          <a:lstStyle/>
          <a:p>
            <a:pPr marL="571500" marR="0" lvl="0" indent="-571500" algn="ctr">
              <a:lnSpc>
                <a:spcPct val="95000"/>
              </a:lnSpc>
              <a:spcBef>
                <a:spcPts val="0"/>
              </a:spcBef>
              <a:spcAft>
                <a:spcPts val="600"/>
              </a:spcAft>
              <a:buFont typeface="Arial"/>
              <a:buChar char="•"/>
            </a:pPr>
            <a:r>
              <a:rPr sz="4000" b="1">
                <a:latin typeface="Arial Rounded MT Bold"/>
                <a:ea typeface="Arial Rounded MT Bold"/>
                <a:cs typeface="Arial Rounded MT Bold"/>
              </a:rPr>
              <a:t>ANNOUNCEMENTS</a:t>
            </a:r>
          </a:p>
        </p:txBody>
      </p:sp>
      <p:pic>
        <p:nvPicPr>
          <p:cNvPr id="3" name="Picture 2">
            <a:extLst>
              <a:ext uri="{FF2B5EF4-FFF2-40B4-BE49-F238E27FC236}">
                <a16:creationId xmlns:a16="http://schemas.microsoft.com/office/drawing/2014/main" id="{D5BFA368-AE5F-1B22-038F-F90AA9120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387" y="1496103"/>
            <a:ext cx="8277225" cy="46584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5061915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D568DF-5F3A-4225-9A3D-7196971BE121}"/>
              </a:ext>
            </a:extLst>
          </p:cNvPr>
          <p:cNvSpPr>
            <a:spLocks noGrp="1"/>
          </p:cNvSpPr>
          <p:nvPr/>
        </p:nvSpPr>
        <p:spPr>
          <a:xfrm>
            <a:off x="42420" y="245728"/>
            <a:ext cx="9059160" cy="677108"/>
          </a:xfrm>
          <a:prstGeom prst="rect">
            <a:avLst/>
          </a:prstGeom>
        </p:spPr>
        <p:txBody>
          <a:bodyPr wrap="square">
            <a:spAutoFit/>
          </a:bodyPr>
          <a:lstStyle/>
          <a:p>
            <a:pPr marL="571500" marR="0" lvl="0" indent="-571500" algn="ctr">
              <a:lnSpc>
                <a:spcPct val="95000"/>
              </a:lnSpc>
              <a:spcBef>
                <a:spcPts val="0"/>
              </a:spcBef>
              <a:spcAft>
                <a:spcPts val="600"/>
              </a:spcAft>
              <a:buFont typeface="Arial Rounded MT Bold"/>
              <a:buChar char="*"/>
            </a:pPr>
            <a:r>
              <a:rPr sz="4000" b="1">
                <a:latin typeface="Arial Rounded MT Bold"/>
                <a:ea typeface="Arial Rounded MT Bold"/>
                <a:cs typeface="Arial Rounded MT Bold"/>
              </a:rPr>
              <a:t>SENDING BLESSING</a:t>
            </a:r>
          </a:p>
        </p:txBody>
      </p:sp>
      <p:pic>
        <p:nvPicPr>
          <p:cNvPr id="3" name="Picture 2">
            <a:extLst>
              <a:ext uri="{FF2B5EF4-FFF2-40B4-BE49-F238E27FC236}">
                <a16:creationId xmlns:a16="http://schemas.microsoft.com/office/drawing/2014/main" id="{BAF9CE76-31E4-8233-88E0-E1482998C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387" y="1496103"/>
            <a:ext cx="8277225" cy="46584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706636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13DE92-1872-415E-8003-9702A77B1100}"/>
              </a:ext>
            </a:extLst>
          </p:cNvPr>
          <p:cNvSpPr>
            <a:spLocks noGrp="1"/>
          </p:cNvSpPr>
          <p:nvPr>
            <p:ph type="title"/>
          </p:nvPr>
        </p:nvSpPr>
        <p:spPr>
          <a:xfrm>
            <a:off x="0" y="79376"/>
            <a:ext cx="9013370" cy="787400"/>
          </a:xfrm>
        </p:spPr>
        <p:txBody>
          <a:bodyPr/>
          <a:lstStyle/>
          <a:p>
            <a:pPr marL="571500" indent="-571500" algn="ctr">
              <a:buFont typeface="Symbol"/>
              <a:buChar char=""/>
            </a:pPr>
            <a:r>
              <a:rPr sz="3600"/>
              <a:t>SENDING SONG</a:t>
            </a:r>
          </a:p>
        </p:txBody>
      </p:sp>
      <p:sp>
        <p:nvSpPr>
          <p:cNvPr id="2" name="Rectangle 1">
            <a:extLst>
              <a:ext uri="{FF2B5EF4-FFF2-40B4-BE49-F238E27FC236}">
                <a16:creationId xmlns:a16="http://schemas.microsoft.com/office/drawing/2014/main" id="{0171F8FB-1E22-4A16-AEED-8E055637BC71}"/>
              </a:ext>
            </a:extLst>
          </p:cNvPr>
          <p:cNvSpPr>
            <a:spLocks noGrp="1"/>
          </p:cNvSpPr>
          <p:nvPr/>
        </p:nvSpPr>
        <p:spPr>
          <a:xfrm>
            <a:off x="0" y="949670"/>
            <a:ext cx="9144000" cy="1200329"/>
          </a:xfrm>
          <a:prstGeom prst="rect">
            <a:avLst/>
          </a:prstGeom>
        </p:spPr>
        <p:txBody>
          <a:bodyPr wrap="square">
            <a:spAutoFit/>
          </a:bodyPr>
          <a:lstStyle/>
          <a:p>
            <a:pPr algn="ctr">
              <a:buNone/>
            </a:pPr>
            <a:r>
              <a:rPr lang="en-US" sz="3600" b="1" dirty="0">
                <a:solidFill>
                  <a:srgbClr val="000000"/>
                </a:solidFill>
                <a:latin typeface="Arial Rounded MT Bold"/>
                <a:ea typeface="Arial Rounded MT Bold"/>
                <a:cs typeface="Arial Rounded MT Bold"/>
              </a:rPr>
              <a:t>“We Give Thee but Thine Own”</a:t>
            </a:r>
          </a:p>
          <a:p>
            <a:pPr algn="ctr">
              <a:buNone/>
            </a:pPr>
            <a:r>
              <a:rPr lang="en-US" sz="3600" b="1" dirty="0">
                <a:solidFill>
                  <a:srgbClr val="000000"/>
                </a:solidFill>
                <a:latin typeface="Arial Rounded MT Bold"/>
                <a:ea typeface="Arial Rounded MT Bold"/>
                <a:cs typeface="Arial Rounded MT Bold"/>
              </a:rPr>
              <a:t>LBW 410</a:t>
            </a:r>
            <a:endParaRPr sz="3600" i="1" dirty="0">
              <a:solidFill>
                <a:srgbClr val="C00000"/>
              </a:solidFill>
              <a:latin typeface="Arial Rounded MT Bold"/>
              <a:ea typeface="Arial Rounded MT Bold"/>
              <a:cs typeface="Arial Rounded MT Bold"/>
            </a:endParaRPr>
          </a:p>
        </p:txBody>
      </p:sp>
      <p:pic>
        <p:nvPicPr>
          <p:cNvPr id="5" name="Picture 4">
            <a:extLst>
              <a:ext uri="{FF2B5EF4-FFF2-40B4-BE49-F238E27FC236}">
                <a16:creationId xmlns:a16="http://schemas.microsoft.com/office/drawing/2014/main" id="{DFA64FCA-8FBC-9016-202C-F7D0CB160F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379324"/>
            <a:ext cx="7029450" cy="3956167"/>
          </a:xfrm>
          <a:prstGeom prst="roundRect">
            <a:avLst>
              <a:gd name="adj" fmla="val 4167"/>
            </a:avLst>
          </a:prstGeom>
          <a:solidFill>
            <a:srgbClr val="FFFFFF"/>
          </a:solidFill>
          <a:ln w="76200" cap="sq">
            <a:solidFill>
              <a:srgbClr val="292929"/>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070241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D1F17-4212-4CC9-A3DF-0EFB19E070A7}"/>
              </a:ext>
            </a:extLst>
          </p:cNvPr>
          <p:cNvSpPr>
            <a:spLocks noGrp="1"/>
          </p:cNvSpPr>
          <p:nvPr/>
        </p:nvSpPr>
        <p:spPr>
          <a:xfrm>
            <a:off x="1" y="51769"/>
            <a:ext cx="7233312" cy="1104277"/>
          </a:xfrm>
          <a:prstGeom prst="rect">
            <a:avLst/>
          </a:prstGeom>
        </p:spPr>
        <p:txBody>
          <a:bodyPr wrap="square">
            <a:spAutoFit/>
          </a:bodyPr>
          <a:lstStyle/>
          <a:p>
            <a:pPr marL="342900" marR="0" lvl="0" indent="-342900" algn="ctr">
              <a:lnSpc>
                <a:spcPct val="107000"/>
              </a:lnSpc>
              <a:spcBef>
                <a:spcPts val="0"/>
              </a:spcBef>
              <a:spcAft>
                <a:spcPts val="0"/>
              </a:spcAft>
              <a:buFont typeface="Symbol"/>
              <a:buChar char=""/>
            </a:pPr>
            <a:r>
              <a:rPr lang="en-US" sz="3200" b="1" dirty="0">
                <a:solidFill>
                  <a:srgbClr val="000000"/>
                </a:solidFill>
                <a:latin typeface="Arial Rounded MT Bold"/>
                <a:ea typeface="Arial Rounded MT Bold"/>
                <a:cs typeface="Arial Rounded MT Bold"/>
              </a:rPr>
              <a:t>“We Give Thee but Thine Own”</a:t>
            </a:r>
          </a:p>
          <a:p>
            <a:pPr marR="0" lvl="0" algn="ctr">
              <a:lnSpc>
                <a:spcPct val="107000"/>
              </a:lnSpc>
              <a:spcBef>
                <a:spcPts val="0"/>
              </a:spcBef>
              <a:spcAft>
                <a:spcPts val="0"/>
              </a:spcAft>
            </a:pPr>
            <a:r>
              <a:rPr lang="en-US" sz="3200" b="1" dirty="0">
                <a:solidFill>
                  <a:srgbClr val="000000"/>
                </a:solidFill>
                <a:latin typeface="Arial Rounded MT Bold"/>
                <a:ea typeface="Arial Rounded MT Bold"/>
                <a:cs typeface="Arial Rounded MT Bold"/>
              </a:rPr>
              <a:t>LBW 410</a:t>
            </a:r>
          </a:p>
        </p:txBody>
      </p:sp>
      <p:sp>
        <p:nvSpPr>
          <p:cNvPr id="3" name="TextBox 2">
            <a:extLst>
              <a:ext uri="{FF2B5EF4-FFF2-40B4-BE49-F238E27FC236}">
                <a16:creationId xmlns:a16="http://schemas.microsoft.com/office/drawing/2014/main" id="{BE160938-5C4E-BB64-D9A9-B9176D97B5B6}"/>
              </a:ext>
            </a:extLst>
          </p:cNvPr>
          <p:cNvSpPr txBox="1"/>
          <p:nvPr/>
        </p:nvSpPr>
        <p:spPr>
          <a:xfrm>
            <a:off x="388437" y="1418703"/>
            <a:ext cx="7555413" cy="5078313"/>
          </a:xfrm>
          <a:prstGeom prst="rect">
            <a:avLst/>
          </a:prstGeom>
          <a:noFill/>
        </p:spPr>
        <p:txBody>
          <a:bodyPr wrap="square">
            <a:spAutoFit/>
          </a:bodyPr>
          <a:lstStyle/>
          <a:p>
            <a:pPr marL="463550" marR="0" indent="-463550" defTabSz="6688138">
              <a:buNone/>
            </a:pPr>
            <a:r>
              <a:rPr lang="en-US" sz="3600" dirty="0">
                <a:effectLst/>
                <a:latin typeface="Arial Rounded MT Bold" panose="020F0704030504030204" pitchFamily="34" charset="0"/>
                <a:ea typeface="MS Mincho" panose="02020609040205080304" pitchFamily="49" charset="-128"/>
              </a:rPr>
              <a:t>1	We give thee but thine own,</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whate’er the gift may be;</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all that we have is thine alone,</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 trust, O Lord, from thee.</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2	May we thy bounties thus</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as stewards true receive,</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and gladly, as thou </a:t>
            </a:r>
            <a:r>
              <a:rPr lang="en-US" sz="3600" dirty="0" err="1">
                <a:effectLst/>
                <a:latin typeface="Arial Rounded MT Bold" panose="020F0704030504030204" pitchFamily="34" charset="0"/>
                <a:ea typeface="MS Mincho" panose="02020609040205080304" pitchFamily="49" charset="-128"/>
              </a:rPr>
              <a:t>blessest</a:t>
            </a:r>
            <a:r>
              <a:rPr lang="en-US" sz="3600" dirty="0">
                <a:effectLst/>
                <a:latin typeface="Arial Rounded MT Bold" panose="020F0704030504030204" pitchFamily="34" charset="0"/>
                <a:ea typeface="MS Mincho" panose="02020609040205080304" pitchFamily="49" charset="-128"/>
              </a:rPr>
              <a:t> us,</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to thee our </a:t>
            </a:r>
            <a:r>
              <a:rPr lang="en-US" sz="3600" dirty="0" err="1">
                <a:effectLst/>
                <a:latin typeface="Arial Rounded MT Bold" panose="020F0704030504030204" pitchFamily="34" charset="0"/>
                <a:ea typeface="MS Mincho" panose="02020609040205080304" pitchFamily="49" charset="-128"/>
              </a:rPr>
              <a:t>firstfruits</a:t>
            </a:r>
            <a:r>
              <a:rPr lang="en-US" sz="3600" dirty="0">
                <a:effectLst/>
                <a:latin typeface="Arial Rounded MT Bold" panose="020F0704030504030204" pitchFamily="34" charset="0"/>
                <a:ea typeface="MS Mincho" panose="02020609040205080304" pitchFamily="49" charset="-128"/>
              </a:rPr>
              <a:t> give.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9894595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3F047-E19B-A964-50EC-3284C93DCFD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FF72579-1736-F37B-DDF5-A96D28DC9216}"/>
              </a:ext>
            </a:extLst>
          </p:cNvPr>
          <p:cNvSpPr>
            <a:spLocks noGrp="1"/>
          </p:cNvSpPr>
          <p:nvPr/>
        </p:nvSpPr>
        <p:spPr>
          <a:xfrm>
            <a:off x="1" y="51769"/>
            <a:ext cx="7233312" cy="1104277"/>
          </a:xfrm>
          <a:prstGeom prst="rect">
            <a:avLst/>
          </a:prstGeom>
        </p:spPr>
        <p:txBody>
          <a:bodyPr wrap="square">
            <a:spAutoFit/>
          </a:bodyPr>
          <a:lstStyle/>
          <a:p>
            <a:pPr marL="342900" marR="0" lvl="0" indent="-342900" algn="ctr">
              <a:lnSpc>
                <a:spcPct val="107000"/>
              </a:lnSpc>
              <a:spcBef>
                <a:spcPts val="0"/>
              </a:spcBef>
              <a:spcAft>
                <a:spcPts val="0"/>
              </a:spcAft>
              <a:buFont typeface="Symbol"/>
              <a:buChar char=""/>
            </a:pPr>
            <a:r>
              <a:rPr lang="en-US" sz="3200" b="1" dirty="0">
                <a:solidFill>
                  <a:srgbClr val="000000"/>
                </a:solidFill>
                <a:latin typeface="Arial Rounded MT Bold"/>
                <a:ea typeface="Arial Rounded MT Bold"/>
                <a:cs typeface="Arial Rounded MT Bold"/>
              </a:rPr>
              <a:t>“We Give Thee but Thine Own”</a:t>
            </a:r>
          </a:p>
          <a:p>
            <a:pPr marR="0" lvl="0" algn="ctr">
              <a:lnSpc>
                <a:spcPct val="107000"/>
              </a:lnSpc>
              <a:spcBef>
                <a:spcPts val="0"/>
              </a:spcBef>
              <a:spcAft>
                <a:spcPts val="0"/>
              </a:spcAft>
            </a:pPr>
            <a:r>
              <a:rPr lang="en-US" sz="3200" b="1" dirty="0">
                <a:solidFill>
                  <a:srgbClr val="000000"/>
                </a:solidFill>
                <a:latin typeface="Arial Rounded MT Bold"/>
                <a:ea typeface="Arial Rounded MT Bold"/>
                <a:cs typeface="Arial Rounded MT Bold"/>
              </a:rPr>
              <a:t>LBW 410</a:t>
            </a:r>
          </a:p>
        </p:txBody>
      </p:sp>
      <p:sp>
        <p:nvSpPr>
          <p:cNvPr id="3" name="TextBox 2">
            <a:extLst>
              <a:ext uri="{FF2B5EF4-FFF2-40B4-BE49-F238E27FC236}">
                <a16:creationId xmlns:a16="http://schemas.microsoft.com/office/drawing/2014/main" id="{1AE636EF-76B8-C681-9969-3ADCE4D39280}"/>
              </a:ext>
            </a:extLst>
          </p:cNvPr>
          <p:cNvSpPr txBox="1"/>
          <p:nvPr/>
        </p:nvSpPr>
        <p:spPr>
          <a:xfrm>
            <a:off x="150312" y="1165310"/>
            <a:ext cx="8136438" cy="5386090"/>
          </a:xfrm>
          <a:prstGeom prst="rect">
            <a:avLst/>
          </a:prstGeom>
          <a:noFill/>
        </p:spPr>
        <p:txBody>
          <a:bodyPr wrap="square">
            <a:spAutoFit/>
          </a:bodyPr>
          <a:lstStyle/>
          <a:p>
            <a:pPr marL="463550" marR="0" indent="-463550" defTabSz="6688138">
              <a:buNone/>
            </a:pPr>
            <a:r>
              <a:rPr lang="en-US" sz="3600" dirty="0">
                <a:effectLst/>
                <a:latin typeface="Arial Rounded MT Bold" panose="020F0704030504030204" pitchFamily="34" charset="0"/>
                <a:ea typeface="MS Mincho" panose="02020609040205080304" pitchFamily="49" charset="-128"/>
              </a:rPr>
              <a:t>3	Hearts still are bruised and dead,</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and homes are bare and cold,</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and lambs for whom                                  the Shepherd bled</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are straying from the fold.</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1600" dirty="0">
                <a:effectLst/>
                <a:latin typeface="Arial Rounded MT Bold" panose="020F0704030504030204" pitchFamily="34" charset="0"/>
                <a:ea typeface="MS Mincho" panose="02020609040205080304" pitchFamily="49" charset="-128"/>
              </a:rPr>
              <a:t> </a:t>
            </a:r>
            <a:endParaRPr lang="en-US" sz="1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4	To comfort and to bless,</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to find a balm for woe,</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to tend those lost in loneliness,</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is angels’ work below.</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13835657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600A5-8FD5-1E0E-41FA-39C3A31EC41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EC05BBB-B31A-A3AF-726E-77BA9365ED44}"/>
              </a:ext>
            </a:extLst>
          </p:cNvPr>
          <p:cNvSpPr>
            <a:spLocks noGrp="1"/>
          </p:cNvSpPr>
          <p:nvPr/>
        </p:nvSpPr>
        <p:spPr>
          <a:xfrm>
            <a:off x="1" y="51769"/>
            <a:ext cx="7233312" cy="1104277"/>
          </a:xfrm>
          <a:prstGeom prst="rect">
            <a:avLst/>
          </a:prstGeom>
        </p:spPr>
        <p:txBody>
          <a:bodyPr wrap="square">
            <a:spAutoFit/>
          </a:bodyPr>
          <a:lstStyle/>
          <a:p>
            <a:pPr marL="342900" marR="0" lvl="0" indent="-342900" algn="ctr">
              <a:lnSpc>
                <a:spcPct val="107000"/>
              </a:lnSpc>
              <a:spcBef>
                <a:spcPts val="0"/>
              </a:spcBef>
              <a:spcAft>
                <a:spcPts val="0"/>
              </a:spcAft>
              <a:buFont typeface="Symbol"/>
              <a:buChar char=""/>
            </a:pPr>
            <a:r>
              <a:rPr lang="en-US" sz="3200" b="1" dirty="0">
                <a:solidFill>
                  <a:srgbClr val="000000"/>
                </a:solidFill>
                <a:latin typeface="Arial Rounded MT Bold"/>
                <a:ea typeface="Arial Rounded MT Bold"/>
                <a:cs typeface="Arial Rounded MT Bold"/>
              </a:rPr>
              <a:t>“We Give Thee but Thine Own”</a:t>
            </a:r>
          </a:p>
          <a:p>
            <a:pPr marR="0" lvl="0" algn="ctr">
              <a:lnSpc>
                <a:spcPct val="107000"/>
              </a:lnSpc>
              <a:spcBef>
                <a:spcPts val="0"/>
              </a:spcBef>
              <a:spcAft>
                <a:spcPts val="0"/>
              </a:spcAft>
            </a:pPr>
            <a:r>
              <a:rPr lang="en-US" sz="3200" b="1" dirty="0">
                <a:solidFill>
                  <a:srgbClr val="000000"/>
                </a:solidFill>
                <a:latin typeface="Arial Rounded MT Bold"/>
                <a:ea typeface="Arial Rounded MT Bold"/>
                <a:cs typeface="Arial Rounded MT Bold"/>
              </a:rPr>
              <a:t>LBW 410</a:t>
            </a:r>
          </a:p>
        </p:txBody>
      </p:sp>
      <p:sp>
        <p:nvSpPr>
          <p:cNvPr id="3" name="TextBox 2">
            <a:extLst>
              <a:ext uri="{FF2B5EF4-FFF2-40B4-BE49-F238E27FC236}">
                <a16:creationId xmlns:a16="http://schemas.microsoft.com/office/drawing/2014/main" id="{42C7E15F-32D3-3D03-C533-E3F9EF4CC95C}"/>
              </a:ext>
            </a:extLst>
          </p:cNvPr>
          <p:cNvSpPr txBox="1"/>
          <p:nvPr/>
        </p:nvSpPr>
        <p:spPr>
          <a:xfrm>
            <a:off x="150311" y="1390389"/>
            <a:ext cx="8222163" cy="5078313"/>
          </a:xfrm>
          <a:prstGeom prst="rect">
            <a:avLst/>
          </a:prstGeom>
          <a:noFill/>
        </p:spPr>
        <p:txBody>
          <a:bodyPr wrap="square">
            <a:spAutoFit/>
          </a:bodyPr>
          <a:lstStyle/>
          <a:p>
            <a:pPr marL="463550" marR="0" indent="-463550" defTabSz="6688138">
              <a:buNone/>
            </a:pPr>
            <a:r>
              <a:rPr lang="en-US" sz="3600" dirty="0">
                <a:effectLst/>
                <a:latin typeface="Arial Rounded MT Bold" panose="020F0704030504030204" pitchFamily="34" charset="0"/>
                <a:ea typeface="MS Mincho" panose="02020609040205080304" pitchFamily="49" charset="-128"/>
              </a:rPr>
              <a:t>5	The captive to release,</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the lost to God to bring,</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to teach the way of life and peace</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it is a Christlike thing.</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6	And we believe thy word,</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though dim our faith may be:</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whate’er we do for thine, O Lord,</a:t>
            </a:r>
            <a:endParaRPr lang="en-US" sz="3600" dirty="0">
              <a:effectLst/>
              <a:latin typeface="Arial Rounded MT Bold" panose="020F0704030504030204" pitchFamily="34" charset="0"/>
              <a:ea typeface="Times New Roman" panose="02020603050405020304" pitchFamily="18" charset="0"/>
            </a:endParaRPr>
          </a:p>
          <a:p>
            <a:pPr marL="463550" marR="0" indent="-463550" defTabSz="6688138">
              <a:buNone/>
            </a:pPr>
            <a:r>
              <a:rPr lang="en-US" sz="3600" dirty="0">
                <a:effectLst/>
                <a:latin typeface="Arial Rounded MT Bold" panose="020F0704030504030204" pitchFamily="34" charset="0"/>
                <a:ea typeface="MS Mincho" panose="02020609040205080304" pitchFamily="49" charset="-128"/>
              </a:rPr>
              <a:t>	we do it unto thee.</a:t>
            </a:r>
            <a:endParaRPr lang="en-US" sz="3600" dirty="0">
              <a:effectLst/>
              <a:latin typeface="Arial Rounded MT Bold" panose="020F0704030504030204" pitchFamily="34" charset="0"/>
              <a:ea typeface="Times New Roman" panose="02020603050405020304" pitchFamily="18" charset="0"/>
            </a:endParaRPr>
          </a:p>
        </p:txBody>
      </p:sp>
    </p:spTree>
    <p:extLst>
      <p:ext uri="{BB962C8B-B14F-4D97-AF65-F5344CB8AC3E}">
        <p14:creationId xmlns:p14="http://schemas.microsoft.com/office/powerpoint/2010/main" val="37850064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8311ACD-0444-4FA6-88A2-FD0C0D15640F}"/>
              </a:ext>
            </a:extLst>
          </p:cNvPr>
          <p:cNvSpPr>
            <a:spLocks noGrp="1"/>
          </p:cNvSpPr>
          <p:nvPr/>
        </p:nvSpPr>
        <p:spPr>
          <a:xfrm>
            <a:off x="159249" y="61082"/>
            <a:ext cx="8825501" cy="637932"/>
          </a:xfrm>
          <a:prstGeom prst="rect">
            <a:avLst/>
          </a:prstGeom>
        </p:spPr>
        <p:txBody>
          <a:bodyPr wrap="square">
            <a:spAutoFit/>
          </a:bodyPr>
          <a:lstStyle/>
          <a:p>
            <a:pPr marL="571500" marR="0" lvl="0" indent="-571500">
              <a:lnSpc>
                <a:spcPct val="107000"/>
              </a:lnSpc>
              <a:spcBef>
                <a:spcPts val="0"/>
              </a:spcBef>
              <a:spcAft>
                <a:spcPts val="600"/>
              </a:spcAft>
              <a:buFont typeface="Symbol"/>
              <a:buChar char=""/>
            </a:pPr>
            <a:r>
              <a:rPr sz="3600" b="1">
                <a:solidFill>
                  <a:srgbClr val="000000"/>
                </a:solidFill>
                <a:latin typeface="Arial Rounded MT Bold"/>
                <a:ea typeface="Arial Rounded MT Bold"/>
                <a:cs typeface="Arial Rounded MT Bold"/>
              </a:rPr>
              <a:t>DISMISSAL</a:t>
            </a:r>
          </a:p>
        </p:txBody>
      </p:sp>
      <p:sp>
        <p:nvSpPr>
          <p:cNvPr id="3" name="Rectangle 2">
            <a:extLst>
              <a:ext uri="{FF2B5EF4-FFF2-40B4-BE49-F238E27FC236}">
                <a16:creationId xmlns:a16="http://schemas.microsoft.com/office/drawing/2014/main" id="{4656AD64-08BE-4A76-BEAA-C4225975EA96}"/>
              </a:ext>
            </a:extLst>
          </p:cNvPr>
          <p:cNvSpPr>
            <a:spLocks noGrp="1"/>
          </p:cNvSpPr>
          <p:nvPr/>
        </p:nvSpPr>
        <p:spPr>
          <a:xfrm>
            <a:off x="308223" y="829580"/>
            <a:ext cx="8507003" cy="2331792"/>
          </a:xfrm>
          <a:prstGeom prst="rect">
            <a:avLst/>
          </a:prstGeom>
        </p:spPr>
        <p:txBody>
          <a:bodyPr wrap="square">
            <a:spAutoFit/>
          </a:bodyPr>
          <a:lstStyle/>
          <a:p>
            <a:pPr marL="347345" marR="0" indent="-347345">
              <a:lnSpc>
                <a:spcPct val="107000"/>
              </a:lnSpc>
              <a:spcBef>
                <a:spcPts val="0"/>
              </a:spcBef>
              <a:spcAft>
                <a:spcPts val="0"/>
              </a:spcAft>
              <a:buNone/>
            </a:pPr>
            <a:r>
              <a:rPr sz="3200">
                <a:solidFill>
                  <a:srgbClr val="000000"/>
                </a:solidFill>
                <a:latin typeface="Arial Rounded MT Bold"/>
                <a:ea typeface="Arial Rounded MT Bold"/>
                <a:cs typeface="Arial Rounded MT Bold"/>
              </a:rPr>
              <a:t>P:	Depart in Christ’s Love.</a:t>
            </a:r>
          </a:p>
          <a:p>
            <a:pPr marL="347345" marR="0" indent="-347345">
              <a:lnSpc>
                <a:spcPct val="107000"/>
              </a:lnSpc>
              <a:spcBef>
                <a:spcPts val="0"/>
              </a:spcBef>
              <a:spcAft>
                <a:spcPts val="0"/>
              </a:spcAft>
              <a:buNone/>
            </a:pPr>
            <a:endParaRPr sz="3200">
              <a:latin typeface="Arial Rounded MT Bold"/>
              <a:ea typeface="Arial Rounded MT Bold"/>
              <a:cs typeface="Arial Rounded MT Bold"/>
            </a:endParaRPr>
          </a:p>
          <a:p>
            <a:pPr marL="347345" marR="0" indent="-347345">
              <a:lnSpc>
                <a:spcPct val="107000"/>
              </a:lnSpc>
              <a:spcBef>
                <a:spcPts val="0"/>
              </a:spcBef>
              <a:spcAft>
                <a:spcPts val="1200"/>
              </a:spcAft>
              <a:buNone/>
            </a:pPr>
            <a:r>
              <a:rPr sz="3600" b="1">
                <a:solidFill>
                  <a:srgbClr val="000000"/>
                </a:solidFill>
                <a:latin typeface="Arial Rounded MT Bold"/>
                <a:ea typeface="Arial Rounded MT Bold"/>
                <a:cs typeface="Arial Rounded MT Bold"/>
              </a:rPr>
              <a:t>C:	Seeking, welcoming, and serving all.  Amen!</a:t>
            </a:r>
            <a:endParaRPr sz="3600">
              <a:latin typeface="Arial Rounded MT Bold"/>
              <a:ea typeface="Arial Rounded MT Bold"/>
              <a:cs typeface="Arial Rounded MT Bold"/>
            </a:endParaRPr>
          </a:p>
        </p:txBody>
      </p:sp>
      <p:sp>
        <p:nvSpPr>
          <p:cNvPr id="7" name="Rectangle 6">
            <a:extLst>
              <a:ext uri="{FF2B5EF4-FFF2-40B4-BE49-F238E27FC236}">
                <a16:creationId xmlns:a16="http://schemas.microsoft.com/office/drawing/2014/main" id="{46F60FD9-17A8-452B-8D8B-B10B7821F0B3}"/>
              </a:ext>
            </a:extLst>
          </p:cNvPr>
          <p:cNvSpPr>
            <a:spLocks noGrp="1"/>
          </p:cNvSpPr>
          <p:nvPr/>
        </p:nvSpPr>
        <p:spPr>
          <a:xfrm>
            <a:off x="234591" y="3316010"/>
            <a:ext cx="8507003" cy="2178481"/>
          </a:xfrm>
          <a:prstGeom prst="rect">
            <a:avLst/>
          </a:prstGeom>
        </p:spPr>
        <p:txBody>
          <a:bodyPr wrap="square">
            <a:spAutoFit/>
          </a:bodyPr>
          <a:lstStyle/>
          <a:p>
            <a:pPr marR="0" algn="ctr">
              <a:lnSpc>
                <a:spcPct val="107000"/>
              </a:lnSpc>
              <a:spcBef>
                <a:spcPts val="0"/>
              </a:spcBef>
              <a:spcAft>
                <a:spcPts val="1200"/>
              </a:spcAft>
              <a:buNone/>
            </a:pPr>
            <a:r>
              <a:rPr sz="3600" b="1" dirty="0">
                <a:solidFill>
                  <a:srgbClr val="000000"/>
                </a:solidFill>
                <a:latin typeface="Arial Rounded MT Bold"/>
                <a:ea typeface="Arial Rounded MT Bold"/>
                <a:cs typeface="Arial Rounded MT Bold"/>
              </a:rPr>
              <a:t>POSTLUDE</a:t>
            </a:r>
          </a:p>
          <a:p>
            <a:pPr marR="0" algn="ctr">
              <a:lnSpc>
                <a:spcPct val="107000"/>
              </a:lnSpc>
              <a:spcBef>
                <a:spcPts val="0"/>
              </a:spcBef>
              <a:spcAft>
                <a:spcPts val="1200"/>
              </a:spcAft>
              <a:buNone/>
            </a:pPr>
            <a:endParaRPr sz="3600" dirty="0">
              <a:solidFill>
                <a:srgbClr val="000000"/>
              </a:solidFill>
              <a:latin typeface="Arial Rounded MT Bold"/>
              <a:ea typeface="Arial Rounded MT Bold"/>
              <a:cs typeface="Arial Rounded MT Bold"/>
            </a:endParaRPr>
          </a:p>
          <a:p>
            <a:pPr marR="0" algn="ctr">
              <a:lnSpc>
                <a:spcPct val="107000"/>
              </a:lnSpc>
              <a:spcBef>
                <a:spcPts val="0"/>
              </a:spcBef>
              <a:spcAft>
                <a:spcPts val="1200"/>
              </a:spcAft>
              <a:buNone/>
            </a:pPr>
            <a:r>
              <a:rPr sz="3600" dirty="0">
                <a:solidFill>
                  <a:srgbClr val="000000"/>
                </a:solidFill>
                <a:latin typeface="Arial Rounded MT Bold"/>
                <a:ea typeface="Arial Rounded MT Bold"/>
                <a:cs typeface="Arial Rounded MT Bold"/>
              </a:rPr>
              <a:t>By </a:t>
            </a:r>
            <a:r>
              <a:rPr lang="en-US" sz="3600" dirty="0">
                <a:solidFill>
                  <a:srgbClr val="000000"/>
                </a:solidFill>
                <a:latin typeface="Arial Rounded MT Bold"/>
                <a:ea typeface="Arial Rounded MT Bold"/>
                <a:cs typeface="Arial Rounded MT Bold"/>
              </a:rPr>
              <a:t>Roxanne Groff</a:t>
            </a:r>
            <a:endParaRPr sz="3600" dirty="0">
              <a:solidFill>
                <a:srgbClr val="000000"/>
              </a:solidFill>
              <a:latin typeface="Arial Rounded MT Bold"/>
              <a:ea typeface="Arial Rounded MT Bold"/>
              <a:cs typeface="Arial Rounded MT Bold"/>
            </a:endParaRPr>
          </a:p>
        </p:txBody>
      </p:sp>
      <p:sp>
        <p:nvSpPr>
          <p:cNvPr id="8" name="Rectangle 7">
            <a:extLst>
              <a:ext uri="{FF2B5EF4-FFF2-40B4-BE49-F238E27FC236}">
                <a16:creationId xmlns:a16="http://schemas.microsoft.com/office/drawing/2014/main" id="{586513A4-E57B-48A7-AEDA-DD3E2B975B8C}"/>
              </a:ext>
            </a:extLst>
          </p:cNvPr>
          <p:cNvSpPr>
            <a:spLocks noGrp="1"/>
          </p:cNvSpPr>
          <p:nvPr/>
        </p:nvSpPr>
        <p:spPr>
          <a:xfrm>
            <a:off x="10277" y="5494491"/>
            <a:ext cx="8825500" cy="1169551"/>
          </a:xfrm>
          <a:prstGeom prst="rect">
            <a:avLst/>
          </a:prstGeom>
        </p:spPr>
        <p:txBody>
          <a:bodyPr wrap="square">
            <a:spAutoFit/>
          </a:bodyPr>
          <a:lstStyle/>
          <a:p>
            <a:pPr marL="0" marR="0">
              <a:spcBef>
                <a:spcPts val="0"/>
              </a:spcBef>
              <a:spcAft>
                <a:spcPts val="0"/>
              </a:spcAft>
              <a:buNone/>
            </a:pPr>
            <a:r>
              <a:rPr sz="1400">
                <a:latin typeface="Times New Roman"/>
                <a:ea typeface="Times New Roman"/>
                <a:cs typeface="Times New Roman"/>
              </a:rPr>
              <a:t>From sundaysandseasons.com.  Copyright © 2026 Augsburg Fortress. All rights reserved. Reprinted by permission under Augsburg Fortress Liturgies Annual License #SAS023830.  New Revised Standard Version Bible, Copyright © 1989, Division of Christian Education of the National Council of the Churches of Christ in the United States of America. Used by permission. All rights reserved.  Revised Common Lectionary, Copyright © 1992 Consultation on Common Texts, admin Augsburg Fortress. Used by permission. Some images generated with ChatGPT (“Theo”) using OpenAI.</a:t>
            </a:r>
          </a:p>
        </p:txBody>
      </p:sp>
    </p:spTree>
    <p:extLst>
      <p:ext uri="{BB962C8B-B14F-4D97-AF65-F5344CB8AC3E}">
        <p14:creationId xmlns:p14="http://schemas.microsoft.com/office/powerpoint/2010/main" val="713384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TotalTime>
  <Words>3322</Words>
  <Application>Microsoft Office PowerPoint</Application>
  <DocSecurity>0</DocSecurity>
  <PresentationFormat>On-screen Show (4:3)</PresentationFormat>
  <Paragraphs>267</Paragraphs>
  <Slides>79</Slides>
  <Notes>79</Notes>
  <HiddenSlides>8</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79</vt:i4>
      </vt:variant>
    </vt:vector>
  </HeadingPairs>
  <TitlesOfParts>
    <vt:vector size="87" baseType="lpstr">
      <vt:lpstr>Arial</vt:lpstr>
      <vt:lpstr>Arial Rounded MT Bold</vt:lpstr>
      <vt:lpstr>Calibri</vt:lpstr>
      <vt:lpstr>Calibri Light</vt:lpstr>
      <vt:lpstr>Segoe UI Symbol</vt:lpstr>
      <vt:lpstr>Symbol</vt:lpstr>
      <vt:lpstr>Times New Roman</vt:lpstr>
      <vt:lpstr>Office Theme</vt:lpstr>
      <vt:lpstr>Trinity Evangelical Lutheran Church October 18, 2026</vt:lpstr>
      <vt:lpstr>PowerPoint Presentation</vt:lpstr>
      <vt:lpstr>PowerPoint Presentation</vt:lpstr>
      <vt:lpstr>PowerPoint Presentation</vt:lpstr>
      <vt:lpstr>PowerPoint Presentation</vt:lpstr>
      <vt:lpstr>PowerPoint Presentation</vt:lpstr>
      <vt:lpstr>Gathering Song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SENDING SONG</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Mel Musser</cp:lastModifiedBy>
  <cp:revision>5</cp:revision>
  <dcterms:created xsi:type="dcterms:W3CDTF">2026-09-30T22:11:21Z</dcterms:created>
  <dcterms:modified xsi:type="dcterms:W3CDTF">2026-10-18T11:14:24Z</dcterms:modified>
</cp:coreProperties>
</file>