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399" r:id="rId27"/>
    <p:sldId id="562" r:id="rId28"/>
    <p:sldId id="568" r:id="rId29"/>
    <p:sldId id="550" r:id="rId30"/>
    <p:sldId id="381" r:id="rId31"/>
    <p:sldId id="463" r:id="rId32"/>
    <p:sldId id="527" r:id="rId33"/>
    <p:sldId id="504" r:id="rId34"/>
    <p:sldId id="567" r:id="rId35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6126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428" y="120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4409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3110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725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1/11/2025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microsoft.com/office/2007/relationships/hdphoto" Target="../media/hdphoto1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75314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449108"/>
            <a:ext cx="9031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January 12, 2025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Baptism of Our Lord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1057192" y="3155932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8134DC-E63C-1BAF-E337-B2052840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301" y="2809250"/>
            <a:ext cx="3732443" cy="390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January 15,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129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January 28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February 13 @ 10:;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28180"/>
            <a:ext cx="9144000" cy="3299071"/>
          </a:xfrm>
        </p:spPr>
        <p:txBody>
          <a:bodyPr/>
          <a:lstStyle/>
          <a:p>
            <a:r>
              <a:rPr lang="en-US" sz="4800" dirty="0"/>
              <a:t>Next Meeting:</a:t>
            </a:r>
          </a:p>
          <a:p>
            <a:r>
              <a:rPr lang="en-US" sz="4800" dirty="0"/>
              <a:t>February 5, 2024</a:t>
            </a:r>
          </a:p>
          <a:p>
            <a:r>
              <a:rPr lang="en-US" sz="4800" dirty="0"/>
              <a:t>@ 11:30 am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610" y="3935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46038" y="1719216"/>
            <a:ext cx="9144000" cy="3672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842" y="3017648"/>
            <a:ext cx="905915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January 16, 2025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</a:t>
            </a:r>
            <a:r>
              <a:rPr lang="en-US" sz="3200" dirty="0">
                <a:latin typeface="Arial Rounded MT Bold" panose="020F0704030504030204" pitchFamily="34" charset="0"/>
              </a:rPr>
              <a:t>Montage, 527 South Broadway 						     Greenville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Resumes – Jan 12</a:t>
            </a:r>
            <a:r>
              <a:rPr lang="en-US" sz="3000" b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 @ 9:00 am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115" y="2703156"/>
            <a:ext cx="8851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February 6, 2025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– Plan Spring Events!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936" y="-94270"/>
            <a:ext cx="6495068" cy="3035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73" y="1074930"/>
            <a:ext cx="8481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Resumes TONIGHT @ 6:00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January 12, 2025 --  After Worship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Trinity Fellowship Hall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Making felt Blankets!!!                                             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65" y="3579845"/>
            <a:ext cx="866813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28800" indent="-1828800">
              <a:tabLst>
                <a:tab pos="3368675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</a:t>
            </a:r>
            <a:r>
              <a:rPr lang="en-US" sz="3200" b="1" dirty="0">
                <a:latin typeface="Arial Rounded MT Bold" panose="020F0704030504030204" pitchFamily="34" charset="0"/>
              </a:rPr>
              <a:t>	</a:t>
            </a:r>
            <a:r>
              <a:rPr lang="en-US" sz="3200" dirty="0">
                <a:latin typeface="Arial Rounded MT Bold" panose="020F0704030504030204" pitchFamily="34" charset="0"/>
              </a:rPr>
              <a:t>Write a poem</a:t>
            </a:r>
          </a:p>
          <a:p>
            <a:pPr marL="1828800" indent="-1828800"/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Check your immunization status</a:t>
            </a:r>
          </a:p>
          <a:p>
            <a:pPr marL="1828800" indent="-1828800"/>
            <a:r>
              <a:rPr lang="en-US" sz="3600" b="1" dirty="0">
                <a:latin typeface="Arial Rounded MT Bold" panose="020F0704030504030204" pitchFamily="34" charset="0"/>
              </a:rPr>
              <a:t>SPIRIT:</a:t>
            </a:r>
            <a:r>
              <a:rPr lang="en-US" sz="3200" b="1" dirty="0">
                <a:latin typeface="Arial Rounded MT Bold" panose="020F0704030504030204" pitchFamily="34" charset="0"/>
              </a:rPr>
              <a:t>  </a:t>
            </a:r>
            <a:r>
              <a:rPr lang="en-US" sz="3200" dirty="0">
                <a:latin typeface="Arial Rounded MT Bold" panose="020F0704030504030204" pitchFamily="34" charset="0"/>
              </a:rPr>
              <a:t>Start a gratitude journal</a:t>
            </a: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December 18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280324"/>
            <a:ext cx="917283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Monday JANUARY 13, 2025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  <a:ea typeface="ヒラギノ角ゴ Pro W3" pitchFamily="4" charset="-128"/>
              </a:rPr>
              <a:t>7:30 pm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  <a:ea typeface="ヒラギノ角ゴ Pro W3" pitchFamily="4" charset="-128"/>
              </a:rPr>
              <a:t>@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  <a:ea typeface="ヒラギノ角ゴ Pro W3" pitchFamily="4" charset="-128"/>
              </a:rPr>
              <a:t>St. John Lutheran Church,                                             7418 OH-121, Greenville</a:t>
            </a:r>
            <a:endParaRPr lang="en-US" altLang="en-US" sz="3600" b="1" cap="all" dirty="0">
              <a:latin typeface="Arial Rounded MT Bold" panose="020F07040305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2" y="0"/>
            <a:ext cx="2971800" cy="292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68" y="0"/>
            <a:ext cx="6201032" cy="214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1354663"/>
            <a:ext cx="1929423" cy="1504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8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AC896F-3CCA-E39F-957A-861E9BDE890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9540162-C5D8-A7CD-9B86-D765D6D3CDE5}"/>
              </a:ext>
            </a:extLst>
          </p:cNvPr>
          <p:cNvSpPr txBox="1"/>
          <p:nvPr/>
        </p:nvSpPr>
        <p:spPr>
          <a:xfrm>
            <a:off x="2041890" y="3716793"/>
            <a:ext cx="673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4538" lvl="1" indent="-457200">
              <a:spcAft>
                <a:spcPts val="0"/>
              </a:spcAft>
              <a:buFont typeface="Arial Rounded MT Bold" panose="020F0704030504030204" pitchFamily="34" charset="0"/>
              <a:buChar char="–"/>
            </a:pP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Saturday, February 1, 2024</a:t>
            </a:r>
          </a:p>
          <a:p>
            <a:pPr marL="744538" lvl="1" indent="-457200">
              <a:spcAft>
                <a:spcPts val="0"/>
              </a:spcAft>
              <a:buFont typeface="Arial Rounded MT Bold" panose="020F0704030504030204" pitchFamily="34" charset="0"/>
              <a:buChar char="–"/>
            </a:pPr>
            <a:r>
              <a:rPr lang="en-US" sz="3200" b="1" dirty="0">
                <a:latin typeface="Arial Rounded MT Bold" panose="020F0704030504030204" pitchFamily="34" charset="0"/>
              </a:rPr>
              <a:t>6:00 pm – 9:00 pm</a:t>
            </a:r>
          </a:p>
          <a:p>
            <a:pPr marL="744538" lvl="1" indent="-457200">
              <a:spcAft>
                <a:spcPts val="0"/>
              </a:spcAft>
              <a:buFont typeface="Arial Rounded MT Bold" panose="020F0704030504030204" pitchFamily="34" charset="0"/>
              <a:buChar char="–"/>
            </a:pP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$5 Entry Fee</a:t>
            </a:r>
          </a:p>
          <a:p>
            <a:pPr marL="744538" lvl="1" indent="-457200">
              <a:spcAft>
                <a:spcPts val="0"/>
              </a:spcAft>
              <a:buFont typeface="Arial Rounded MT Bold" panose="020F0704030504030204" pitchFamily="34" charset="0"/>
              <a:buChar char="–"/>
            </a:pPr>
            <a:r>
              <a:rPr lang="en-US" sz="3200" b="1" dirty="0">
                <a:latin typeface="Arial Rounded MT Bold" panose="020F0704030504030204" pitchFamily="34" charset="0"/>
              </a:rPr>
              <a:t>See Marge Warner for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16514-0D41-F134-1D29-6CADA7B4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41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A73C62-F374-D205-5985-E23E70A65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400" l="4832" r="94958">
                        <a14:foregroundMark x1="12605" y1="13800" x2="22899" y2="27200"/>
                        <a14:foregroundMark x1="22899" y1="27200" x2="34874" y2="16200"/>
                        <a14:foregroundMark x1="34874" y1="16200" x2="35084" y2="14000"/>
                        <a14:foregroundMark x1="32143" y1="10600" x2="41597" y2="14000"/>
                        <a14:foregroundMark x1="32983" y1="6400" x2="38655" y2="6400"/>
                        <a14:foregroundMark x1="5252" y1="10800" x2="6723" y2="21000"/>
                        <a14:foregroundMark x1="10714" y1="5800" x2="14916" y2="6400"/>
                        <a14:foregroundMark x1="32773" y1="5200" x2="35294" y2="5800"/>
                        <a14:foregroundMark x1="11765" y1="5600" x2="12395" y2="5000"/>
                        <a14:foregroundMark x1="57983" y1="32200" x2="55042" y2="20400"/>
                        <a14:foregroundMark x1="55042" y1="20400" x2="67857" y2="13800"/>
                        <a14:foregroundMark x1="67857" y1="13800" x2="75000" y2="6000"/>
                        <a14:foregroundMark x1="75000" y1="6000" x2="82143" y2="16000"/>
                        <a14:foregroundMark x1="82143" y1="16000" x2="84874" y2="27000"/>
                        <a14:foregroundMark x1="84874" y1="27000" x2="72479" y2="31800"/>
                        <a14:foregroundMark x1="72479" y1="31800" x2="75000" y2="43400"/>
                        <a14:foregroundMark x1="93908" y1="25000" x2="94958" y2="29400"/>
                        <a14:foregroundMark x1="78571" y1="4800" x2="76050" y2="2200"/>
                        <a14:foregroundMark x1="26891" y1="67200" x2="24370" y2="57200"/>
                        <a14:foregroundMark x1="24370" y1="57200" x2="18067" y2="66400"/>
                        <a14:foregroundMark x1="18067" y1="66400" x2="6933" y2="74600"/>
                        <a14:foregroundMark x1="6933" y1="74600" x2="22479" y2="91000"/>
                        <a14:foregroundMark x1="22479" y1="91000" x2="34454" y2="86200"/>
                        <a14:foregroundMark x1="34454" y1="86200" x2="38025" y2="75800"/>
                        <a14:foregroundMark x1="38025" y1="75800" x2="28571" y2="69400"/>
                        <a14:foregroundMark x1="28571" y1="69400" x2="27941" y2="67000"/>
                        <a14:foregroundMark x1="65756" y1="71800" x2="73529" y2="64400"/>
                        <a14:foregroundMark x1="73529" y1="64400" x2="85924" y2="66800"/>
                        <a14:foregroundMark x1="85924" y1="66800" x2="94538" y2="74400"/>
                        <a14:foregroundMark x1="94538" y1="74400" x2="80672" y2="92200"/>
                        <a14:foregroundMark x1="80672" y1="92200" x2="62185" y2="74200"/>
                        <a14:foregroundMark x1="62185" y1="74200" x2="65966" y2="71600"/>
                        <a14:foregroundMark x1="78992" y1="97400" x2="78992" y2="97400"/>
                        <a14:foregroundMark x1="79622" y1="98400" x2="79622" y2="98400"/>
                        <a14:foregroundMark x1="79412" y1="53200" x2="79412" y2="53200"/>
                        <a14:foregroundMark x1="79412" y1="53000" x2="79622" y2="52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6" y="3581400"/>
            <a:ext cx="2220912" cy="23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5AAE11-3A60-EE8B-9883-7BB89C77595A}"/>
              </a:ext>
            </a:extLst>
          </p:cNvPr>
          <p:cNvGrpSpPr/>
          <p:nvPr/>
        </p:nvGrpSpPr>
        <p:grpSpPr>
          <a:xfrm>
            <a:off x="18850" y="-6"/>
            <a:ext cx="8994521" cy="1931443"/>
            <a:chOff x="18850" y="-5"/>
            <a:chExt cx="7461537" cy="5710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0C1D5E-8E1E-C533-CA4F-5E009B7CFDE0}"/>
                </a:ext>
              </a:extLst>
            </p:cNvPr>
            <p:cNvGrpSpPr/>
            <p:nvPr/>
          </p:nvGrpSpPr>
          <p:grpSpPr>
            <a:xfrm>
              <a:off x="18850" y="0"/>
              <a:ext cx="6204668" cy="571023"/>
              <a:chOff x="18850" y="-2"/>
              <a:chExt cx="9087446" cy="223262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538ED9D-BB11-05A1-6596-1C7C44A50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3504611" y="-2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85989A-4978-1FDC-9E69-F59770EE3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6971518" y="-1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AD877A-8926-8701-876B-B43A932DE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18850" y="0"/>
                <a:ext cx="2134778" cy="223262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2AA86D-E1FC-EE23-EFAC-1A1F05EC181B}"/>
                </a:ext>
              </a:extLst>
            </p:cNvPr>
            <p:cNvGrpSpPr/>
            <p:nvPr/>
          </p:nvGrpSpPr>
          <p:grpSpPr>
            <a:xfrm>
              <a:off x="1275719" y="-5"/>
              <a:ext cx="6204668" cy="571023"/>
              <a:chOff x="18850" y="-2"/>
              <a:chExt cx="9087446" cy="223262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8868E7C-56F4-79B5-810A-D4B60F37A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3504611" y="-2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1D7B9A8-BFFE-C50D-B1F8-2B13F9441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6971518" y="-1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39C9D72-A75A-FC3E-42E2-E7DC43292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18850" y="0"/>
                <a:ext cx="2134778" cy="2232623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54AFD45-E1C4-8B0D-9790-507344C35DAD}"/>
              </a:ext>
            </a:extLst>
          </p:cNvPr>
          <p:cNvSpPr txBox="1"/>
          <p:nvPr/>
        </p:nvSpPr>
        <p:spPr>
          <a:xfrm>
            <a:off x="-1" y="2394266"/>
            <a:ext cx="91160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Annual Euchre Tournament – Feb 1 @ 6 pm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Thrivent Guest Speaker – Feb 9 @ 9 am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Trinity Troops – Feb 16 @ 12 Noon</a:t>
            </a:r>
          </a:p>
        </p:txBody>
      </p:sp>
    </p:spTree>
    <p:extLst>
      <p:ext uri="{BB962C8B-B14F-4D97-AF65-F5344CB8AC3E}">
        <p14:creationId xmlns:p14="http://schemas.microsoft.com/office/powerpoint/2010/main" val="27903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FBFEF-FDA3-1F64-5016-BD6D250AB6D4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8801E-533A-507B-E647-1A78BF71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884CC-BBC6-5845-9F92-2A5FB81BD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random/>
      </p:transition>
    </mc:Choice>
    <mc:Fallback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5856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January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January 21, 2024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now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16008</TotalTime>
  <Words>1087</Words>
  <Application>Microsoft Office PowerPoint</Application>
  <PresentationFormat>On-screen Show (4:3)</PresentationFormat>
  <Paragraphs>203</Paragraphs>
  <Slides>34</Slides>
  <Notes>29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336</cp:revision>
  <cp:lastPrinted>2022-02-13T11:38:00Z</cp:lastPrinted>
  <dcterms:created xsi:type="dcterms:W3CDTF">2020-11-15T00:46:00Z</dcterms:created>
  <dcterms:modified xsi:type="dcterms:W3CDTF">2025-01-11T21:05:53Z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