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50" r:id="rId28"/>
    <p:sldId id="553" r:id="rId29"/>
    <p:sldId id="381" r:id="rId30"/>
    <p:sldId id="491" r:id="rId31"/>
    <p:sldId id="504" r:id="rId32"/>
    <p:sldId id="527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24,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4BE6B-4F0F-45D1-FE88-017A876A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907" y="2054839"/>
            <a:ext cx="4120261" cy="4173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7762" y="4760858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17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424" y="2760505"/>
            <a:ext cx="804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2024 Council Installation</a:t>
            </a:r>
          </a:p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During Worship on January 14, 2024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January 11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January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December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Company 7 Bar-B-Que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			1001 S Main St, Englewood, OH 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608" y="3658037"/>
            <a:ext cx="81070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paper snowflake.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time to pamper yourself.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the reason for the season.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January 5, 2024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2429" y="197416"/>
            <a:ext cx="2304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Children,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Youth,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&amp; Family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Ministry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431" y="-1"/>
            <a:ext cx="4619859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00979-3A74-72CA-3B63-96DD50BD3D4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Monday, January 15, 2024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@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Away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750 S Main St, Ansonia, OH 45303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Service </a:t>
            </a:r>
            <a:r>
              <a:rPr lang="en-US" sz="3200" b="1">
                <a:latin typeface="Arial Rounded MT Bold" panose="020F0704030504030204" pitchFamily="34" charset="0"/>
              </a:rPr>
              <a:t>Project—Fleece </a:t>
            </a:r>
            <a:r>
              <a:rPr lang="en-US" sz="3200" b="1" dirty="0">
                <a:latin typeface="Arial Rounded MT Bold" panose="020F0704030504030204" pitchFamily="34" charset="0"/>
              </a:rPr>
              <a:t>Blankets for Comfort Kids Ministry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29E217-9271-1684-8581-BAFB1252630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4355" y="2387970"/>
            <a:ext cx="731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Thank you to all who rang the Christmas Bell!!!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1F5498-6DDD-CFE6-C14A-FF99CBBB74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844" y="1710498"/>
            <a:ext cx="4599137" cy="2623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057" y="4805167"/>
            <a:ext cx="452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42F01-3D7D-4130-09D4-EC9D38F61E0C}"/>
              </a:ext>
            </a:extLst>
          </p:cNvPr>
          <p:cNvSpPr txBox="1"/>
          <p:nvPr/>
        </p:nvSpPr>
        <p:spPr>
          <a:xfrm>
            <a:off x="0" y="150828"/>
            <a:ext cx="915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Sunday, December 24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  </a:t>
            </a:r>
            <a:r>
              <a:rPr lang="en-US" sz="3600" dirty="0">
                <a:latin typeface="Arial Rounded MT Bold" panose="020F0704030504030204" pitchFamily="34" charset="0"/>
              </a:rPr>
              <a:t>Christmas Eve Evening Worship Services</a:t>
            </a:r>
          </a:p>
        </p:txBody>
      </p:sp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680186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New Year’s Eve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31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4400" b="1" dirty="0">
                <a:latin typeface="Arial Rounded MT Bold" panose="020F0704030504030204" pitchFamily="34" charset="0"/>
              </a:rPr>
              <a:t> – 10:30 am</a:t>
            </a:r>
          </a:p>
        </p:txBody>
      </p:sp>
      <p:pic>
        <p:nvPicPr>
          <p:cNvPr id="4" name="Picture 3" descr="A person wearing a red hat&#10;&#10;Description automatically generated">
            <a:extLst>
              <a:ext uri="{FF2B5EF4-FFF2-40B4-BE49-F238E27FC236}">
                <a16:creationId xmlns:a16="http://schemas.microsoft.com/office/drawing/2014/main" id="{9D7F95E3-4319-6E60-12A0-61D12078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573867"/>
          </a:xfrm>
          <a:prstGeom prst="rect">
            <a:avLst/>
          </a:prstGeom>
        </p:spPr>
      </p:pic>
      <p:pic>
        <p:nvPicPr>
          <p:cNvPr id="7" name="Picture 6" descr="A red sign with gold text&#10;&#10;Description automatically generated">
            <a:extLst>
              <a:ext uri="{FF2B5EF4-FFF2-40B4-BE49-F238E27FC236}">
                <a16:creationId xmlns:a16="http://schemas.microsoft.com/office/drawing/2014/main" id="{207F9878-9BFE-F355-AC4B-1499A24A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" y="0"/>
            <a:ext cx="4572000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January 27,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3849</TotalTime>
  <Words>1092</Words>
  <Application>Microsoft Office PowerPoint</Application>
  <PresentationFormat>On-screen Show (4:3)</PresentationFormat>
  <Paragraphs>203</Paragraphs>
  <Slides>32</Slides>
  <Notes>27</Notes>
  <HiddenSlides>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260</cp:revision>
  <cp:lastPrinted>2022-02-13T11:38:00Z</cp:lastPrinted>
  <dcterms:created xsi:type="dcterms:W3CDTF">2020-11-15T00:46:00Z</dcterms:created>
  <dcterms:modified xsi:type="dcterms:W3CDTF">2023-12-23T16:43:23Z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