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00" r:id="rId19"/>
    <p:sldId id="564" r:id="rId20"/>
    <p:sldId id="548" r:id="rId21"/>
    <p:sldId id="512" r:id="rId22"/>
    <p:sldId id="374" r:id="rId23"/>
    <p:sldId id="532" r:id="rId24"/>
    <p:sldId id="561" r:id="rId25"/>
    <p:sldId id="516" r:id="rId26"/>
    <p:sldId id="572" r:id="rId27"/>
    <p:sldId id="399" r:id="rId28"/>
    <p:sldId id="562" r:id="rId29"/>
    <p:sldId id="568" r:id="rId30"/>
    <p:sldId id="550" r:id="rId31"/>
    <p:sldId id="381" r:id="rId32"/>
    <p:sldId id="571" r:id="rId33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14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BY-NC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5/3/2025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5/3/2025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5/3/2025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5/3/2025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5/3/2025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5/3/2025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5/3/2025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5/3/2025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5/3/2025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5/3/2025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5/3/2025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5/3/2025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May 4, 2025</a:t>
            </a:r>
          </a:p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The Witness of Stephen</a:t>
            </a: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CDF4DB2-FE2D-4E72-283C-5E2B7C521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556" y="2725666"/>
            <a:ext cx="3010044" cy="3839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May 21,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May 8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May 27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7EE1E5-5FC2-43F9-86C7-1483C1B90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51880"/>
            <a:ext cx="9144000" cy="4229870"/>
          </a:xfrm>
        </p:spPr>
        <p:txBody>
          <a:bodyPr/>
          <a:lstStyle/>
          <a:p>
            <a:r>
              <a:rPr lang="en-US" sz="4800" dirty="0"/>
              <a:t>Mother-Daughter-Friend</a:t>
            </a:r>
          </a:p>
          <a:p>
            <a:r>
              <a:rPr lang="en-US" sz="4800" dirty="0"/>
              <a:t>Banquet</a:t>
            </a:r>
          </a:p>
          <a:p>
            <a:r>
              <a:rPr lang="en-US" sz="4800" dirty="0"/>
              <a:t>TODAY!!!</a:t>
            </a:r>
          </a:p>
          <a:p>
            <a:r>
              <a:rPr lang="en-US" sz="4800" dirty="0"/>
              <a:t>@ 2:30 pm</a:t>
            </a:r>
          </a:p>
          <a:p>
            <a:r>
              <a:rPr lang="en-US" sz="3200" dirty="0">
                <a:solidFill>
                  <a:srgbClr val="C00000"/>
                </a:solidFill>
              </a:rPr>
              <a:t>(Men: If you can help set up, serve, clean up, please see Pr Mel)</a:t>
            </a:r>
          </a:p>
        </p:txBody>
      </p:sp>
      <p:pic>
        <p:nvPicPr>
          <p:cNvPr id="1026" name="Picture 2" descr="welcalogoside">
            <a:extLst>
              <a:ext uri="{FF2B5EF4-FFF2-40B4-BE49-F238E27FC236}">
                <a16:creationId xmlns:a16="http://schemas.microsoft.com/office/drawing/2014/main" id="{1B6ADF3E-EC9E-41AA-8AA0-E68ADB5A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10" y="203067"/>
            <a:ext cx="3866780" cy="1285875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721" y="3034921"/>
            <a:ext cx="73827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May 15, 2025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Toll House Tavern                                   128 N Main St, Union, OH 45322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rial Rounded MT Bold" panose="020F0704030504030204" pitchFamily="34" charset="0"/>
            </a:endParaRP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Sunday Class @ 9:00 am each week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915" y="2187949"/>
            <a:ext cx="8851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Fall Festival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Pitsburg Church of the Brethren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June 5,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9:00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Fall Festival!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1946229"/>
            <a:ext cx="885176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June 5,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10:30 am (Immediately after the Fall Festival Meeting)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2048" y="1074930"/>
            <a:ext cx="6862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On Hiatus again in May…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Will return Sunday, June 8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6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892681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788" y="3016877"/>
            <a:ext cx="8734424" cy="37240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Buy something for yourself- just because.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Try a fruit you have never eaten before.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Be sure to greet someone at church with whom you do not normally chat.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Pastor Mel and PJ’s Home @ 7750 S Mote Rd, West Milton OH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Snacks—POOL PARTY!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June 18,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0">
        <p:random/>
      </p:transition>
    </mc:Choice>
    <mc:Fallback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May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May 20,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20112</TotalTime>
  <Words>1095</Words>
  <Application>Microsoft Office PowerPoint</Application>
  <PresentationFormat>On-screen Show (4:3)</PresentationFormat>
  <Paragraphs>198</Paragraphs>
  <Slides>32</Slides>
  <Notes>28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362</cp:revision>
  <cp:lastPrinted>2025-02-08T21:29:34Z</cp:lastPrinted>
  <dcterms:created xsi:type="dcterms:W3CDTF">2020-11-15T00:46:00Z</dcterms:created>
  <dcterms:modified xsi:type="dcterms:W3CDTF">2025-05-03T20:31:39Z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