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62" r:id="rId28"/>
    <p:sldId id="568" r:id="rId29"/>
    <p:sldId id="550" r:id="rId30"/>
    <p:sldId id="381" r:id="rId31"/>
    <p:sldId id="463" r:id="rId32"/>
    <p:sldId id="504" r:id="rId33"/>
    <p:sldId id="527" r:id="rId34"/>
    <p:sldId id="554" r:id="rId35"/>
    <p:sldId id="555" r:id="rId36"/>
    <p:sldId id="569" r:id="rId37"/>
    <p:sldId id="484" r:id="rId38"/>
    <p:sldId id="567" r:id="rId3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241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94794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972" y="114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1/25/2025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microsoft.com/office/2007/relationships/hdphoto" Target="../media/hdphoto19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753143"/>
            <a:ext cx="914399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38102" y="1449108"/>
            <a:ext cx="903125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January 26, 2025</a:t>
            </a:r>
          </a:p>
          <a:p>
            <a:pPr algn="ctr"/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457200" y="2662401"/>
            <a:ext cx="2184427" cy="2484819"/>
            <a:chOff x="6185548" y="8171127"/>
            <a:chExt cx="2693743" cy="3037215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095" y="8171127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85548" y="10562011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CF50F9-1B00-284F-9870-2956275D7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407" y="2337651"/>
            <a:ext cx="5572125" cy="313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February 19, 2025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January 28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13 @ 10:;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28180"/>
            <a:ext cx="9144000" cy="3299071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February 5, 2024</a:t>
            </a:r>
          </a:p>
          <a:p>
            <a:r>
              <a:rPr lang="en-US" sz="4800" dirty="0"/>
              <a:t>@ 11:30 am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719216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February 20, 2025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TBD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Class Resumes – Jan 12</a:t>
            </a:r>
            <a:r>
              <a:rPr lang="en-US" sz="30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890391"/>
            <a:ext cx="862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February 6, 2025 </a:t>
            </a:r>
            <a:r>
              <a:rPr lang="en-US" sz="3600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Purpose – Plan Spring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473" y="1074930"/>
            <a:ext cx="8481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Video Discussion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26 @ 6:00 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Episode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February 16, 2025 --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65" y="3579845"/>
            <a:ext cx="8668139" cy="28931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0" marR="0" indent="-1714500" defTabSz="8462963">
              <a:spcAft>
                <a:spcPts val="6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crossword puzzle (no cheating)</a:t>
            </a:r>
          </a:p>
          <a:p>
            <a:pPr marL="1714500" marR="0" indent="-1714500" defTabSz="8462963">
              <a:spcAft>
                <a:spcPts val="6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visit your Dentist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0" marR="0" indent="-1714500" defTabSz="8462963">
              <a:spcAft>
                <a:spcPts val="6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a stranger “How may I pray for you?”</a:t>
            </a:r>
            <a:endParaRPr lang="en-US" sz="3600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280324"/>
            <a:ext cx="917283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JANUARY 27, 2025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ea typeface="ヒラギノ角ゴ Pro W3" pitchFamily="4" charset="-128"/>
              </a:rPr>
              <a:t>7:30 pm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ea typeface="ヒラギノ角ゴ Pro W3" pitchFamily="4" charset="-128"/>
              </a:rPr>
              <a:t>Home Game</a:t>
            </a:r>
          </a:p>
          <a:p>
            <a:pPr lvl="0" algn="ctr">
              <a:spcBef>
                <a:spcPct val="0"/>
              </a:spcBef>
              <a:buNone/>
            </a:pP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  <a:ea typeface="ヒラギノ角ゴ Pro W3" pitchFamily="4" charset="-128"/>
            </a:endParaRP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solidFill>
                  <a:prstClr val="black"/>
                </a:solidFill>
                <a:latin typeface="Arial Rounded MT Bold" panose="020F0704030504030204" pitchFamily="34" charset="0"/>
                <a:ea typeface="ヒラギノ角ゴ Pro W3" pitchFamily="4" charset="-128"/>
              </a:rPr>
              <a:t>Please come early to help set up!</a:t>
            </a:r>
            <a:endParaRPr lang="en-US" altLang="en-US" sz="3600" b="1" cap="all" dirty="0">
              <a:latin typeface="Arial Rounded MT Bold" panose="020F0704030504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0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AAE11-3A60-EE8B-9883-7BB89C77595A}"/>
              </a:ext>
            </a:extLst>
          </p:cNvPr>
          <p:cNvGrpSpPr/>
          <p:nvPr/>
        </p:nvGrpSpPr>
        <p:grpSpPr>
          <a:xfrm>
            <a:off x="18850" y="-6"/>
            <a:ext cx="8994521" cy="1931443"/>
            <a:chOff x="18850" y="-5"/>
            <a:chExt cx="7461537" cy="5710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C1D5E-8E1E-C533-CA4F-5E009B7CFDE0}"/>
                </a:ext>
              </a:extLst>
            </p:cNvPr>
            <p:cNvGrpSpPr/>
            <p:nvPr/>
          </p:nvGrpSpPr>
          <p:grpSpPr>
            <a:xfrm>
              <a:off x="18850" y="0"/>
              <a:ext cx="6204668" cy="571023"/>
              <a:chOff x="18850" y="-2"/>
              <a:chExt cx="9087446" cy="2232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38ED9D-BB11-05A1-6596-1C7C44A50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5989A-4978-1FDC-9E69-F59770EE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AD877A-8926-8701-876B-B43A932D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2AA86D-E1FC-EE23-EFAC-1A1F05EC181B}"/>
                </a:ext>
              </a:extLst>
            </p:cNvPr>
            <p:cNvGrpSpPr/>
            <p:nvPr/>
          </p:nvGrpSpPr>
          <p:grpSpPr>
            <a:xfrm>
              <a:off x="1275719" y="-5"/>
              <a:ext cx="6204668" cy="571023"/>
              <a:chOff x="18850" y="-2"/>
              <a:chExt cx="9087446" cy="22326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868E7C-56F4-79B5-810A-D4B60F37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7B9A8-BFFE-C50D-B1F8-2B13F944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9C9D72-A75A-FC3E-42E2-E7DC432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54AFD45-E1C4-8B0D-9790-507344C35DAD}"/>
              </a:ext>
            </a:extLst>
          </p:cNvPr>
          <p:cNvSpPr txBox="1"/>
          <p:nvPr/>
        </p:nvSpPr>
        <p:spPr>
          <a:xfrm>
            <a:off x="-1" y="2394266"/>
            <a:ext cx="91160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Annual Euchre Tournament – Feb 1 @ 6 pm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Thrivent Guest Speaker – Feb 9 @ 9 am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Trinity Troops – Feb 16 @ 12 Noon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Shrove or “Fat” Tuesday – Mar 4 @ 6 pm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Ash Wednesday Worship – Mar 5 @ 7 pm</a:t>
            </a:r>
          </a:p>
        </p:txBody>
      </p: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2041890" y="3716793"/>
            <a:ext cx="673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Saturday, February 1, 2024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6:00 pm – 9:00 pm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$5 Entry Fee</a:t>
            </a:r>
          </a:p>
          <a:p>
            <a:pPr marL="744538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See Marge Warner for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16514-0D41-F134-1D29-6CADA7B4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41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73C62-F374-D205-5985-E23E70A6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98400" l="4832" r="94958">
                        <a14:foregroundMark x1="12605" y1="13800" x2="22899" y2="27200"/>
                        <a14:foregroundMark x1="22899" y1="27200" x2="34874" y2="16200"/>
                        <a14:foregroundMark x1="34874" y1="16200" x2="35084" y2="14000"/>
                        <a14:foregroundMark x1="32143" y1="10600" x2="41597" y2="14000"/>
                        <a14:foregroundMark x1="32983" y1="6400" x2="38655" y2="6400"/>
                        <a14:foregroundMark x1="5252" y1="10800" x2="6723" y2="21000"/>
                        <a14:foregroundMark x1="10714" y1="5800" x2="14916" y2="6400"/>
                        <a14:foregroundMark x1="32773" y1="5200" x2="35294" y2="5800"/>
                        <a14:foregroundMark x1="11765" y1="5600" x2="12395" y2="5000"/>
                        <a14:foregroundMark x1="57983" y1="32200" x2="55042" y2="20400"/>
                        <a14:foregroundMark x1="55042" y1="20400" x2="67857" y2="13800"/>
                        <a14:foregroundMark x1="67857" y1="13800" x2="75000" y2="6000"/>
                        <a14:foregroundMark x1="75000" y1="6000" x2="82143" y2="16000"/>
                        <a14:foregroundMark x1="82143" y1="16000" x2="84874" y2="27000"/>
                        <a14:foregroundMark x1="84874" y1="27000" x2="72479" y2="31800"/>
                        <a14:foregroundMark x1="72479" y1="31800" x2="75000" y2="43400"/>
                        <a14:foregroundMark x1="93908" y1="25000" x2="94958" y2="29400"/>
                        <a14:foregroundMark x1="78571" y1="4800" x2="76050" y2="2200"/>
                        <a14:foregroundMark x1="26891" y1="67200" x2="24370" y2="57200"/>
                        <a14:foregroundMark x1="24370" y1="57200" x2="18067" y2="66400"/>
                        <a14:foregroundMark x1="18067" y1="66400" x2="6933" y2="74600"/>
                        <a14:foregroundMark x1="6933" y1="74600" x2="22479" y2="91000"/>
                        <a14:foregroundMark x1="22479" y1="91000" x2="34454" y2="86200"/>
                        <a14:foregroundMark x1="34454" y1="86200" x2="38025" y2="75800"/>
                        <a14:foregroundMark x1="38025" y1="75800" x2="28571" y2="69400"/>
                        <a14:foregroundMark x1="28571" y1="69400" x2="27941" y2="67000"/>
                        <a14:foregroundMark x1="65756" y1="71800" x2="73529" y2="64400"/>
                        <a14:foregroundMark x1="73529" y1="64400" x2="85924" y2="66800"/>
                        <a14:foregroundMark x1="85924" y1="66800" x2="94538" y2="74400"/>
                        <a14:foregroundMark x1="94538" y1="74400" x2="80672" y2="92200"/>
                        <a14:foregroundMark x1="80672" y1="92200" x2="62185" y2="74200"/>
                        <a14:foregroundMark x1="62185" y1="74200" x2="65966" y2="71600"/>
                        <a14:foregroundMark x1="78992" y1="97400" x2="78992" y2="97400"/>
                        <a14:foregroundMark x1="79622" y1="98400" x2="79622" y2="98400"/>
                        <a14:foregroundMark x1="79412" y1="53200" x2="79412" y2="53200"/>
                        <a14:foregroundMark x1="79412" y1="53000" x2="79622" y2="52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06" y="3581400"/>
            <a:ext cx="2220912" cy="23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owl of soup with a ladle&#10;&#10;Description automatically generated">
            <a:extLst>
              <a:ext uri="{FF2B5EF4-FFF2-40B4-BE49-F238E27FC236}">
                <a16:creationId xmlns:a16="http://schemas.microsoft.com/office/drawing/2014/main" id="{401D5C75-809C-3AE2-29FC-139C746ED5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757" y1="12527" x2="51644" y2="20664"/>
                        <a14:foregroundMark x1="45215" y1="56424" x2="37034" y2="56210"/>
                        <a14:foregroundMark x1="48649" y1="46788" x2="38568" y2="43790"/>
                        <a14:foregroundMark x1="38568" y1="43790" x2="34332" y2="47645"/>
                        <a14:foregroundMark x1="22571" y1="84475" x2="76333" y2="88223"/>
                        <a14:foregroundMark x1="76333" y1="88223" x2="25493" y2="86938"/>
                        <a14:foregroundMark x1="25493" y1="86938" x2="25420" y2="87152"/>
                        <a14:foregroundMark x1="23009" y1="84475" x2="23521" y2="88437"/>
                        <a14:foregroundMark x1="26077" y1="84690" x2="27538" y2="88865"/>
                        <a14:foregroundMark x1="81592" y1="21092" x2="82104" y2="21306"/>
                        <a14:foregroundMark x1="84368" y1="21092" x2="84003" y2="23769"/>
                        <a14:foregroundMark x1="86413" y1="20450" x2="86925" y2="24197"/>
                        <a14:foregroundMark x1="81958" y1="25161" x2="81446" y2="24625"/>
                      </a14:backgroundRemoval>
                    </a14:imgEffect>
                  </a14:imgLayer>
                </a14:imgProps>
              </a:ext>
            </a:extLst>
          </a:blip>
          <a:srcRect l="11748" t="6289" r="11441" b="7396"/>
          <a:stretch/>
        </p:blipFill>
        <p:spPr>
          <a:xfrm>
            <a:off x="320511" y="160256"/>
            <a:ext cx="3676458" cy="2818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716436" y="3161554"/>
            <a:ext cx="84275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SUPER BOWL SUNDAY!!!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9,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Special Offering for Local Food Pantries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                  </a:t>
            </a:r>
            <a:r>
              <a:rPr lang="en-US" sz="3200" b="1" i="1" dirty="0">
                <a:solidFill>
                  <a:srgbClr val="FF5050"/>
                </a:solidFill>
                <a:latin typeface="Arial Rounded MT Bold" panose="020F0704030504030204" pitchFamily="34" charset="0"/>
              </a:rPr>
              <a:t>(as long as it’s orange 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and brown)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74DEC-4123-A4E6-EC35-8760C08DB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540" y="0"/>
            <a:ext cx="3676459" cy="300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AC896F-3CCA-E39F-957A-861E9BDE890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8C23B0-A735-A6AA-0C3D-40373384B7AB}"/>
              </a:ext>
            </a:extLst>
          </p:cNvPr>
          <p:cNvSpPr txBox="1"/>
          <p:nvPr/>
        </p:nvSpPr>
        <p:spPr>
          <a:xfrm>
            <a:off x="619772" y="3994997"/>
            <a:ext cx="79965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February 9,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Wear your favorite sports team jersey/tee-shirt, or other merch (as long as it’s orange and brown)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D4AD8-C4A1-83BE-8DA2-2C35282FC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10" b="98624" l="10000" r="90000">
                        <a14:foregroundMark x1="34184" y1="24006" x2="44184" y2="11315"/>
                        <a14:foregroundMark x1="44184" y1="11315" x2="45204" y2="19266"/>
                        <a14:foregroundMark x1="45204" y1="19266" x2="36837" y2="31498"/>
                        <a14:foregroundMark x1="36837" y1="31498" x2="31939" y2="24006"/>
                        <a14:foregroundMark x1="44081" y1="29894" x2="42041" y2="32569"/>
                        <a14:foregroundMark x1="42041" y1="32569" x2="38878" y2="33333"/>
                        <a14:foregroundMark x1="38163" y1="38838" x2="37449" y2="64220"/>
                        <a14:foregroundMark x1="37449" y1="64220" x2="34898" y2="52446"/>
                        <a14:foregroundMark x1="34898" y1="52446" x2="35204" y2="47248"/>
                        <a14:foregroundMark x1="40816" y1="37156" x2="41837" y2="45107"/>
                        <a14:foregroundMark x1="41837" y1="45107" x2="41633" y2="45566"/>
                        <a14:foregroundMark x1="40306" y1="52752" x2="38163" y2="74465"/>
                        <a14:foregroundMark x1="38163" y1="74465" x2="40816" y2="83945"/>
                        <a14:foregroundMark x1="16224" y1="86544" x2="21122" y2="91590"/>
                        <a14:foregroundMark x1="21122" y1="91590" x2="31327" y2="87462"/>
                        <a14:foregroundMark x1="31327" y1="87462" x2="51020" y2="91284"/>
                        <a14:foregroundMark x1="51020" y1="91284" x2="63367" y2="88838"/>
                        <a14:foregroundMark x1="63367" y1="88838" x2="77959" y2="92661"/>
                        <a14:foregroundMark x1="77959" y1="92661" x2="78367" y2="84557"/>
                        <a14:foregroundMark x1="42041" y1="8410" x2="44082" y2="9480"/>
                        <a14:foregroundMark x1="82755" y1="39144" x2="82100" y2="41517"/>
                        <a14:foregroundMark x1="84064" y1="96808" x2="83980" y2="97401"/>
                        <a14:foregroundMark x1="83980" y1="97401" x2="83468" y2="97404"/>
                        <a14:foregroundMark x1="50161" y1="20155" x2="50356" y2="19368"/>
                        <a14:foregroundMark x1="46327" y1="27217" x2="46735" y2="26453"/>
                        <a14:foregroundMark x1="45816" y1="28899" x2="45000" y2="30275"/>
                        <a14:foregroundMark x1="47755" y1="26300" x2="47755" y2="26300"/>
                        <a14:foregroundMark x1="46578" y1="26300" x2="44694" y2="32416"/>
                        <a14:foregroundMark x1="47143" y1="24465" x2="46578" y2="26300"/>
                        <a14:foregroundMark x1="44694" y1="32416" x2="43776" y2="32875"/>
                        <a14:backgroundMark x1="48571" y1="11162" x2="49286" y2="19572"/>
                        <a14:backgroundMark x1="44577" y1="34376" x2="44082" y2="35933"/>
                        <a14:backgroundMark x1="45114" y1="32688" x2="45012" y2="33010"/>
                        <a14:backgroundMark x1="49286" y1="19572" x2="47629" y2="24780"/>
                        <a14:backgroundMark x1="44082" y1="35933" x2="46531" y2="37462"/>
                        <a14:backgroundMark x1="81531" y1="41284" x2="76939" y2="65902"/>
                        <a14:backgroundMark x1="76939" y1="65902" x2="79796" y2="76147"/>
                        <a14:backgroundMark x1="79796" y1="76147" x2="84490" y2="83792"/>
                        <a14:backgroundMark x1="84490" y1="83792" x2="84388" y2="93425"/>
                        <a14:backgroundMark x1="84388" y1="93425" x2="79796" y2="98012"/>
                        <a14:backgroundMark x1="79796" y1="98012" x2="13673" y2="99388"/>
                        <a14:backgroundMark x1="13673" y1="99388" x2="14286" y2="94037"/>
                        <a14:backgroundMark x1="78469" y1="65291" x2="81735" y2="75688"/>
                        <a14:backgroundMark x1="51531" y1="12844" x2="52551" y2="11774"/>
                        <a14:backgroundMark x1="50816" y1="15443" x2="51837" y2="16514"/>
                        <a14:backgroundMark x1="47857" y1="10398" x2="48469" y2="9786"/>
                        <a14:backgroundMark x1="51837" y1="13303" x2="51837" y2="13303"/>
                        <a14:backgroundMark x1="51531" y1="13609" x2="50816" y2="13456"/>
                        <a14:backgroundMark x1="47755" y1="10856" x2="47755" y2="9174"/>
                        <a14:backgroundMark x1="47143" y1="8869" x2="49388" y2="10550"/>
                        <a14:backgroundMark x1="47653" y1="31498" x2="46531" y2="35474"/>
                        <a14:backgroundMark x1="47551" y1="26300" x2="47551" y2="26300"/>
                        <a14:backgroundMark x1="50510" y1="20336" x2="50510" y2="20336"/>
                      </a14:backgroundRemoval>
                    </a14:imgEffect>
                  </a14:imgLayer>
                </a14:imgProps>
              </a:ext>
            </a:extLst>
          </a:blip>
          <a:srcRect l="12549" t="7295" r="15729" b="4981"/>
          <a:stretch/>
        </p:blipFill>
        <p:spPr>
          <a:xfrm>
            <a:off x="2493963" y="263765"/>
            <a:ext cx="4248150" cy="34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BA66B-DD83-7494-8462-9C10C1DB6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6A990E-FED6-AEF9-9413-496C82E113DF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59D429E-5E37-7C23-08C3-83BF1F9E580A}"/>
              </a:ext>
            </a:extLst>
          </p:cNvPr>
          <p:cNvSpPr txBox="1"/>
          <p:nvPr/>
        </p:nvSpPr>
        <p:spPr>
          <a:xfrm>
            <a:off x="1952625" y="998609"/>
            <a:ext cx="5143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8" indent="-457200">
              <a:buFont typeface="Arial Rounded MT Bold" panose="020F0704030504030204" pitchFamily="34" charset="0"/>
              <a:buChar char="–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Wednesday, March 4th</a:t>
            </a:r>
          </a:p>
          <a:p>
            <a:pPr marL="457200" lvl="8" indent="-457200">
              <a:buFont typeface="Arial Rounded MT Bold" panose="020F0704030504030204" pitchFamily="34" charset="0"/>
              <a:buChar char="–"/>
            </a:pPr>
            <a:r>
              <a:rPr lang="en-US" sz="3200" b="1" dirty="0">
                <a:latin typeface="Arial Rounded MT Bold" panose="020F0704030504030204" pitchFamily="34" charset="0"/>
              </a:rPr>
              <a:t>6:00 pm – 8:30 pm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441FCB-F89A-F395-001D-81426E9FC2CA}"/>
              </a:ext>
            </a:extLst>
          </p:cNvPr>
          <p:cNvSpPr/>
          <p:nvPr/>
        </p:nvSpPr>
        <p:spPr>
          <a:xfrm>
            <a:off x="1436622" y="0"/>
            <a:ext cx="6270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Shrove  (Fat) Tuesday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ABBEC-F26C-7B99-C9CE-731CDB3C6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" y="4413721"/>
            <a:ext cx="2686050" cy="1313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D5D5C0-80D7-BC70-8EAB-17B2B0860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3" b="96667" l="5682" r="96591">
                        <a14:foregroundMark x1="47045" y1="78182" x2="52955" y2="92727"/>
                        <a14:foregroundMark x1="52955" y1="92727" x2="51136" y2="80606"/>
                        <a14:foregroundMark x1="5909" y1="45152" x2="10000" y2="50606"/>
                        <a14:foregroundMark x1="7955" y1="26364" x2="15000" y2="37273"/>
                        <a14:foregroundMark x1="6364" y1="24848" x2="7727" y2="23939"/>
                        <a14:foregroundMark x1="16136" y1="8788" x2="17045" y2="7576"/>
                        <a14:foregroundMark x1="83409" y1="7273" x2="83409" y2="7273"/>
                        <a14:foregroundMark x1="90909" y1="30909" x2="86818" y2="38485"/>
                        <a14:foregroundMark x1="94773" y1="47879" x2="96818" y2="41818"/>
                        <a14:foregroundMark x1="94545" y1="25152" x2="94545" y2="25152"/>
                        <a14:foregroundMark x1="67273" y1="12424" x2="65455" y2="23636"/>
                        <a14:foregroundMark x1="95000" y1="23333" x2="95000" y2="23333"/>
                        <a14:foregroundMark x1="51364" y1="96667" x2="52273" y2="9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0926" y="3429001"/>
            <a:ext cx="2721134" cy="2040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3F215-17EB-A95D-E94E-506E16FA9B83}"/>
              </a:ext>
            </a:extLst>
          </p:cNvPr>
          <p:cNvSpPr txBox="1"/>
          <p:nvPr/>
        </p:nvSpPr>
        <p:spPr>
          <a:xfrm>
            <a:off x="142876" y="5752838"/>
            <a:ext cx="2990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 algn="ctr"/>
            <a:r>
              <a:rPr lang="en-US" sz="3200" b="1" dirty="0">
                <a:latin typeface="Arial Rounded MT Bold" panose="020F0704030504030204" pitchFamily="34" charset="0"/>
              </a:rPr>
              <a:t>Join the Trivia Challenge!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41FB6-BA20-A6EE-5E95-8865B3A8EC66}"/>
              </a:ext>
            </a:extLst>
          </p:cNvPr>
          <p:cNvSpPr txBox="1"/>
          <p:nvPr/>
        </p:nvSpPr>
        <p:spPr>
          <a:xfrm>
            <a:off x="5629274" y="5469852"/>
            <a:ext cx="3514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 algn="ctr"/>
            <a:r>
              <a:rPr lang="en-US" sz="3200" b="1" dirty="0">
                <a:latin typeface="Arial Rounded MT Bold" panose="020F0704030504030204" pitchFamily="34" charset="0"/>
              </a:rPr>
              <a:t>Make your own Mardi Gras Mask</a:t>
            </a:r>
          </a:p>
        </p:txBody>
      </p:sp>
      <p:pic>
        <p:nvPicPr>
          <p:cNvPr id="16" name="Picture 15" descr="Pancakes with syrup and raspberries on top&#10;&#10;Description automatically generated">
            <a:extLst>
              <a:ext uri="{FF2B5EF4-FFF2-40B4-BE49-F238E27FC236}">
                <a16:creationId xmlns:a16="http://schemas.microsoft.com/office/drawing/2014/main" id="{45DD56D3-18E8-3964-DB65-5F4B6F11E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926" y="2102935"/>
            <a:ext cx="3181350" cy="21282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2AA869-223C-6207-6A75-7BA0C8C329D1}"/>
              </a:ext>
            </a:extLst>
          </p:cNvPr>
          <p:cNvSpPr txBox="1"/>
          <p:nvPr/>
        </p:nvSpPr>
        <p:spPr>
          <a:xfrm>
            <a:off x="2828926" y="4180554"/>
            <a:ext cx="2990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 algn="ctr"/>
            <a:r>
              <a:rPr lang="en-US" sz="3200" b="1" dirty="0">
                <a:latin typeface="Arial Rounded MT Bold" panose="020F0704030504030204" pitchFamily="34" charset="0"/>
              </a:rPr>
              <a:t>Pancake Supper!</a:t>
            </a:r>
          </a:p>
        </p:txBody>
      </p:sp>
    </p:spTree>
    <p:extLst>
      <p:ext uri="{BB962C8B-B14F-4D97-AF65-F5344CB8AC3E}">
        <p14:creationId xmlns:p14="http://schemas.microsoft.com/office/powerpoint/2010/main" val="343749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build="p" bldLvl="5"/>
      <p:bldP spid="14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Season Begins With Ash Wednesday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7862C-8994-499C-94A4-2563663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9242"/>
            <a:ext cx="9144000" cy="5404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847355" y="5015591"/>
            <a:ext cx="47792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March 4</a:t>
            </a:r>
            <a:r>
              <a:rPr lang="en-US" sz="5400" b="1" cap="none" spc="50" baseline="3000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</a:t>
            </a:r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2025</a:t>
            </a:r>
          </a:p>
          <a:p>
            <a:pPr algn="ctr"/>
            <a:r>
              <a:rPr lang="en-US" sz="5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7:00 pm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Tues, Wed, Thurs – 8-11:30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Pastor’s Phone: (937) 626-7100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February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January 21,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16066</TotalTime>
  <Words>1204</Words>
  <Application>Microsoft Office PowerPoint</Application>
  <PresentationFormat>On-screen Show (4:3)</PresentationFormat>
  <Paragraphs>220</Paragraphs>
  <Slides>38</Slides>
  <Notes>29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338</cp:revision>
  <cp:lastPrinted>2022-02-13T11:38:00Z</cp:lastPrinted>
  <dcterms:created xsi:type="dcterms:W3CDTF">2020-11-15T00:46:00Z</dcterms:created>
  <dcterms:modified xsi:type="dcterms:W3CDTF">2025-01-25T19:15:31Z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