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4"/>
  </p:notesMasterIdLst>
  <p:sldIdLst>
    <p:sldId id="258" r:id="rId2"/>
    <p:sldId id="260" r:id="rId3"/>
    <p:sldId id="1873" r:id="rId4"/>
    <p:sldId id="1874" r:id="rId5"/>
    <p:sldId id="268" r:id="rId6"/>
    <p:sldId id="269" r:id="rId7"/>
    <p:sldId id="1417" r:id="rId8"/>
    <p:sldId id="267" r:id="rId9"/>
    <p:sldId id="297" r:id="rId10"/>
    <p:sldId id="2187" r:id="rId11"/>
    <p:sldId id="2188" r:id="rId12"/>
    <p:sldId id="2189" r:id="rId13"/>
    <p:sldId id="270" r:id="rId14"/>
    <p:sldId id="277" r:id="rId15"/>
    <p:sldId id="1536" r:id="rId16"/>
    <p:sldId id="278" r:id="rId17"/>
    <p:sldId id="995" r:id="rId18"/>
    <p:sldId id="2191" r:id="rId19"/>
    <p:sldId id="2192" r:id="rId20"/>
    <p:sldId id="2193" r:id="rId21"/>
    <p:sldId id="2194" r:id="rId22"/>
    <p:sldId id="2195" r:id="rId23"/>
    <p:sldId id="2190" r:id="rId24"/>
    <p:sldId id="295" r:id="rId25"/>
    <p:sldId id="2205" r:id="rId26"/>
    <p:sldId id="2206" r:id="rId27"/>
    <p:sldId id="2207" r:id="rId28"/>
    <p:sldId id="2208" r:id="rId29"/>
    <p:sldId id="2209" r:id="rId30"/>
    <p:sldId id="2210" r:id="rId31"/>
    <p:sldId id="2211" r:id="rId32"/>
    <p:sldId id="2151" r:id="rId33"/>
    <p:sldId id="2152" r:id="rId34"/>
    <p:sldId id="2196" r:id="rId35"/>
    <p:sldId id="2197" r:id="rId36"/>
    <p:sldId id="2200" r:id="rId37"/>
    <p:sldId id="2198" r:id="rId38"/>
    <p:sldId id="2201" r:id="rId39"/>
    <p:sldId id="2199" r:id="rId40"/>
    <p:sldId id="2202" r:id="rId41"/>
    <p:sldId id="1448" r:id="rId42"/>
    <p:sldId id="310" r:id="rId43"/>
    <p:sldId id="1424" r:id="rId44"/>
    <p:sldId id="1425" r:id="rId45"/>
    <p:sldId id="339" r:id="rId46"/>
    <p:sldId id="334" r:id="rId47"/>
    <p:sldId id="335" r:id="rId48"/>
    <p:sldId id="336" r:id="rId49"/>
    <p:sldId id="337" r:id="rId50"/>
    <p:sldId id="338" r:id="rId51"/>
    <p:sldId id="2173" r:id="rId52"/>
    <p:sldId id="305" r:id="rId53"/>
    <p:sldId id="1014" r:id="rId54"/>
    <p:sldId id="316" r:id="rId55"/>
    <p:sldId id="317" r:id="rId56"/>
    <p:sldId id="2057" r:id="rId57"/>
    <p:sldId id="1015" r:id="rId58"/>
    <p:sldId id="324" r:id="rId59"/>
    <p:sldId id="266" r:id="rId60"/>
    <p:sldId id="2203" r:id="rId61"/>
    <p:sldId id="2204" r:id="rId62"/>
    <p:sldId id="330" r:id="rId63"/>
  </p:sldIdLst>
  <p:sldSz cx="9144000" cy="6858000" type="screen4x3"/>
  <p:notesSz cx="6858000" cy="9144000"/>
  <p:defaultTextStyle>
    <a:defPPr>
      <a:defRPr lang="en-US"/>
    </a:defPPr>
    <a:lvl1pPr algn="l" defTabSz="685800" rtl="0" eaLnBrk="0" fontAlgn="base" hangingPunct="0">
      <a:spcBef>
        <a:spcPct val="0"/>
      </a:spcBef>
      <a:spcAft>
        <a:spcPct val="0"/>
      </a:spcAft>
      <a:defRPr sz="1300" kern="1200">
        <a:solidFill>
          <a:schemeClr val="tx1"/>
        </a:solidFill>
        <a:latin typeface="Calibri" panose="020F0502020204030204" pitchFamily="34" charset="0"/>
        <a:ea typeface="ヒラギノ角ゴ Pro W3" pitchFamily="4" charset="-128"/>
        <a:cs typeface="+mn-cs"/>
      </a:defRPr>
    </a:lvl1pPr>
    <a:lvl2pPr marL="342900" indent="114300" algn="l" defTabSz="685800" rtl="0" eaLnBrk="0" fontAlgn="base" hangingPunct="0">
      <a:spcBef>
        <a:spcPct val="0"/>
      </a:spcBef>
      <a:spcAft>
        <a:spcPct val="0"/>
      </a:spcAft>
      <a:defRPr sz="1300" kern="1200">
        <a:solidFill>
          <a:schemeClr val="tx1"/>
        </a:solidFill>
        <a:latin typeface="Calibri" panose="020F0502020204030204" pitchFamily="34" charset="0"/>
        <a:ea typeface="ヒラギノ角ゴ Pro W3" pitchFamily="4" charset="-128"/>
        <a:cs typeface="+mn-cs"/>
      </a:defRPr>
    </a:lvl2pPr>
    <a:lvl3pPr marL="685800" indent="228600" algn="l" defTabSz="685800" rtl="0" eaLnBrk="0" fontAlgn="base" hangingPunct="0">
      <a:spcBef>
        <a:spcPct val="0"/>
      </a:spcBef>
      <a:spcAft>
        <a:spcPct val="0"/>
      </a:spcAft>
      <a:defRPr sz="1300" kern="1200">
        <a:solidFill>
          <a:schemeClr val="tx1"/>
        </a:solidFill>
        <a:latin typeface="Calibri" panose="020F0502020204030204" pitchFamily="34" charset="0"/>
        <a:ea typeface="ヒラギノ角ゴ Pro W3" pitchFamily="4" charset="-128"/>
        <a:cs typeface="+mn-cs"/>
      </a:defRPr>
    </a:lvl3pPr>
    <a:lvl4pPr marL="1028700" indent="342900" algn="l" defTabSz="685800" rtl="0" eaLnBrk="0" fontAlgn="base" hangingPunct="0">
      <a:spcBef>
        <a:spcPct val="0"/>
      </a:spcBef>
      <a:spcAft>
        <a:spcPct val="0"/>
      </a:spcAft>
      <a:defRPr sz="1300" kern="1200">
        <a:solidFill>
          <a:schemeClr val="tx1"/>
        </a:solidFill>
        <a:latin typeface="Calibri" panose="020F0502020204030204" pitchFamily="34" charset="0"/>
        <a:ea typeface="ヒラギノ角ゴ Pro W3" pitchFamily="4" charset="-128"/>
        <a:cs typeface="+mn-cs"/>
      </a:defRPr>
    </a:lvl4pPr>
    <a:lvl5pPr marL="1371600" indent="457200" algn="l" defTabSz="685800" rtl="0" eaLnBrk="0" fontAlgn="base" hangingPunct="0">
      <a:spcBef>
        <a:spcPct val="0"/>
      </a:spcBef>
      <a:spcAft>
        <a:spcPct val="0"/>
      </a:spcAft>
      <a:defRPr sz="1300" kern="1200">
        <a:solidFill>
          <a:schemeClr val="tx1"/>
        </a:solidFill>
        <a:latin typeface="Calibri" panose="020F0502020204030204" pitchFamily="34" charset="0"/>
        <a:ea typeface="ヒラギノ角ゴ Pro W3" pitchFamily="4" charset="-128"/>
        <a:cs typeface="+mn-cs"/>
      </a:defRPr>
    </a:lvl5pPr>
    <a:lvl6pPr marL="2286000" algn="l" defTabSz="914400" rtl="0" eaLnBrk="1" latinLnBrk="0" hangingPunct="1">
      <a:defRPr sz="1300" kern="1200">
        <a:solidFill>
          <a:schemeClr val="tx1"/>
        </a:solidFill>
        <a:latin typeface="Calibri" panose="020F0502020204030204" pitchFamily="34" charset="0"/>
        <a:ea typeface="ヒラギノ角ゴ Pro W3" pitchFamily="4" charset="-128"/>
        <a:cs typeface="+mn-cs"/>
      </a:defRPr>
    </a:lvl6pPr>
    <a:lvl7pPr marL="2743200" algn="l" defTabSz="914400" rtl="0" eaLnBrk="1" latinLnBrk="0" hangingPunct="1">
      <a:defRPr sz="1300" kern="1200">
        <a:solidFill>
          <a:schemeClr val="tx1"/>
        </a:solidFill>
        <a:latin typeface="Calibri" panose="020F0502020204030204" pitchFamily="34" charset="0"/>
        <a:ea typeface="ヒラギノ角ゴ Pro W3" pitchFamily="4" charset="-128"/>
        <a:cs typeface="+mn-cs"/>
      </a:defRPr>
    </a:lvl7pPr>
    <a:lvl8pPr marL="3200400" algn="l" defTabSz="914400" rtl="0" eaLnBrk="1" latinLnBrk="0" hangingPunct="1">
      <a:defRPr sz="1300" kern="1200">
        <a:solidFill>
          <a:schemeClr val="tx1"/>
        </a:solidFill>
        <a:latin typeface="Calibri" panose="020F0502020204030204" pitchFamily="34" charset="0"/>
        <a:ea typeface="ヒラギノ角ゴ Pro W3" pitchFamily="4" charset="-128"/>
        <a:cs typeface="+mn-cs"/>
      </a:defRPr>
    </a:lvl8pPr>
    <a:lvl9pPr marL="3657600" algn="l" defTabSz="914400" rtl="0" eaLnBrk="1" latinLnBrk="0" hangingPunct="1">
      <a:defRPr sz="1300" kern="1200">
        <a:solidFill>
          <a:schemeClr val="tx1"/>
        </a:solidFill>
        <a:latin typeface="Calibri" panose="020F0502020204030204" pitchFamily="34" charset="0"/>
        <a:ea typeface="ヒラギノ角ゴ Pro W3" pitchFamily="4" charset="-128"/>
        <a:cs typeface="+mn-cs"/>
      </a:defRPr>
    </a:lvl9pPr>
  </p:defaultTextStyle>
  <p:extLst>
    <p:ext uri="{EFAFB233-063F-42B5-8137-9DF3F51BA10A}">
      <p15:sldGuideLst xmlns:p15="http://schemas.microsoft.com/office/powerpoint/2012/main">
        <p15:guide id="1" orient="horz" pos="2136" userDrawn="1">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11" autoAdjust="0"/>
    <p:restoredTop sz="94660"/>
  </p:normalViewPr>
  <p:slideViewPr>
    <p:cSldViewPr snapToGrid="0" snapToObjects="1" showGuides="1">
      <p:cViewPr varScale="1">
        <p:scale>
          <a:sx n="67" d="100"/>
          <a:sy n="67" d="100"/>
        </p:scale>
        <p:origin x="84" y="726"/>
      </p:cViewPr>
      <p:guideLst>
        <p:guide orient="horz" pos="213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2735D6-DD74-4E39-8DB6-693DCF324C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422FE19E-FD17-484A-A825-F69D4165264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735B07E-0200-45DC-BF01-BF15172474D2}" type="datetimeFigureOut">
              <a:rPr lang="en-US"/>
              <a:pPr>
                <a:defRPr/>
              </a:pPr>
              <a:t>7/25/2026</a:t>
            </a:fld>
            <a:endParaRPr lang="en-US"/>
          </a:p>
        </p:txBody>
      </p:sp>
      <p:sp>
        <p:nvSpPr>
          <p:cNvPr id="4" name="Slide Image Placeholder 3">
            <a:extLst>
              <a:ext uri="{FF2B5EF4-FFF2-40B4-BE49-F238E27FC236}">
                <a16:creationId xmlns:a16="http://schemas.microsoft.com/office/drawing/2014/main" id="{08C10144-88C7-40E7-9D90-4381AA951EAD}"/>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2DAEF2C9-DF2D-48E9-852D-1A148E2535A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01C4F191-3208-435A-9AEE-38C15E43AC4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8861F597-AD64-42A3-9C5B-66C1E5C5EE36}"/>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C2E7160-5CF9-415B-9465-96C8C5BE548E}" type="slidenum">
              <a:rPr lang="en-US"/>
              <a:pPr>
                <a:defRPr/>
              </a:pPr>
              <a:t>‹#›</a:t>
            </a:fld>
            <a:endParaRPr lang="en-US"/>
          </a:p>
        </p:txBody>
      </p:sp>
    </p:spTree>
    <p:extLst>
      <p:ext uri="{BB962C8B-B14F-4D97-AF65-F5344CB8AC3E}">
        <p14:creationId xmlns:p14="http://schemas.microsoft.com/office/powerpoint/2010/main" val="20314872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35A736D-0F11-470D-8A6F-9808CD3B7C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50823ADC-C76D-4789-B5B2-14F9984B8E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06D1E89F-DD44-410A-8EE1-1EC58DD54B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1</a:t>
            </a:fld>
            <a:endParaRPr lang="en-US" altLang="en-US"/>
          </a:p>
        </p:txBody>
      </p:sp>
    </p:spTree>
    <p:extLst>
      <p:ext uri="{BB962C8B-B14F-4D97-AF65-F5344CB8AC3E}">
        <p14:creationId xmlns:p14="http://schemas.microsoft.com/office/powerpoint/2010/main" val="2421407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6524-BEEA-B0AA-014F-DD18CA3CE8C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DD0485C-6135-825F-41D4-EE841400C8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86C830DE-F06B-2D36-B76C-C84B3FD608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013A4071-B0DF-273F-2A0B-F3BBA4AD49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defRPr/>
            </a:pPr>
            <a:fld id="{B8CF6D41-10B1-425B-B453-17394AA79B6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ヒラギノ角ゴ Pro W3" pitchFamily="4" charset="-128"/>
                <a:cs typeface="+mn-cs"/>
              </a:rPr>
              <a:pPr marL="0" marR="0" lvl="0" indent="0" algn="r" defTabSz="6858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Tree>
    <p:extLst>
      <p:ext uri="{BB962C8B-B14F-4D97-AF65-F5344CB8AC3E}">
        <p14:creationId xmlns:p14="http://schemas.microsoft.com/office/powerpoint/2010/main" val="1978171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7610A-CB48-13DB-7267-D8141058A9AD}"/>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1DFB70DF-CB78-59ED-E3C6-D8ECC17059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0BF9ED7-5B68-1BE2-7041-77BD85C65A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C8197107-82C8-A748-0A77-42655D26DCE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defRPr/>
            </a:pPr>
            <a:fld id="{B8CF6D41-10B1-425B-B453-17394AA79B6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ヒラギノ角ゴ Pro W3" pitchFamily="4" charset="-128"/>
                <a:cs typeface="+mn-cs"/>
              </a:rPr>
              <a:pPr marL="0" marR="0" lvl="0" indent="0" algn="r" defTabSz="6858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Tree>
    <p:extLst>
      <p:ext uri="{BB962C8B-B14F-4D97-AF65-F5344CB8AC3E}">
        <p14:creationId xmlns:p14="http://schemas.microsoft.com/office/powerpoint/2010/main" val="314396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34D43-BEC4-863B-86BC-994CECFE99A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7FEC419-B71C-CA24-3423-98A02E801A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BDDA2591-E5A6-5D40-06B8-7D86C60EB2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15B3053F-A40B-78EA-D8D3-F7E54A080A4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defRPr/>
            </a:pPr>
            <a:fld id="{B8CF6D41-10B1-425B-B453-17394AA79B6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ヒラギノ角ゴ Pro W3" pitchFamily="4" charset="-128"/>
                <a:cs typeface="+mn-cs"/>
              </a:rPr>
              <a:pPr marL="0" marR="0" lvl="0" indent="0" algn="r" defTabSz="685800"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Tree>
    <p:extLst>
      <p:ext uri="{BB962C8B-B14F-4D97-AF65-F5344CB8AC3E}">
        <p14:creationId xmlns:p14="http://schemas.microsoft.com/office/powerpoint/2010/main" val="3102275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C7DB6-4C6F-46C4-82B0-9F27C99511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254CBD7-784E-443C-A807-8488BA791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62C952CB-2B67-41F4-8A38-10EDB360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13</a:t>
            </a:fld>
            <a:endParaRPr lang="en-US" altLang="en-US"/>
          </a:p>
        </p:txBody>
      </p:sp>
    </p:spTree>
    <p:extLst>
      <p:ext uri="{BB962C8B-B14F-4D97-AF65-F5344CB8AC3E}">
        <p14:creationId xmlns:p14="http://schemas.microsoft.com/office/powerpoint/2010/main" val="1765646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C7DB6-4C6F-46C4-82B0-9F27C99511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254CBD7-784E-443C-A807-8488BA791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62C952CB-2B67-41F4-8A38-10EDB360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14</a:t>
            </a:fld>
            <a:endParaRPr lang="en-US" altLang="en-US"/>
          </a:p>
        </p:txBody>
      </p:sp>
    </p:spTree>
    <p:extLst>
      <p:ext uri="{BB962C8B-B14F-4D97-AF65-F5344CB8AC3E}">
        <p14:creationId xmlns:p14="http://schemas.microsoft.com/office/powerpoint/2010/main" val="2680535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15</a:t>
            </a:fld>
            <a:endParaRPr lang="en-US" altLang="en-US"/>
          </a:p>
        </p:txBody>
      </p:sp>
    </p:spTree>
    <p:extLst>
      <p:ext uri="{BB962C8B-B14F-4D97-AF65-F5344CB8AC3E}">
        <p14:creationId xmlns:p14="http://schemas.microsoft.com/office/powerpoint/2010/main" val="3309649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C7DB6-4C6F-46C4-82B0-9F27C99511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254CBD7-784E-443C-A807-8488BA791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62C952CB-2B67-41F4-8A38-10EDB360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16</a:t>
            </a:fld>
            <a:endParaRPr lang="en-US" altLang="en-US"/>
          </a:p>
        </p:txBody>
      </p:sp>
    </p:spTree>
    <p:extLst>
      <p:ext uri="{BB962C8B-B14F-4D97-AF65-F5344CB8AC3E}">
        <p14:creationId xmlns:p14="http://schemas.microsoft.com/office/powerpoint/2010/main" val="454907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692DD-B3C4-76A5-4B61-752918C66617}"/>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22546929-BB87-46D4-7138-E4E6710848CC}"/>
              </a:ext>
            </a:extLst>
          </p:cNvPr>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754EBD8A-3B36-1B13-D960-DC8FD08C40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77E6B7B1-EE0E-55A3-8873-6EFDCC8824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18</a:t>
            </a:fld>
            <a:endParaRPr lang="en-US" altLang="en-US"/>
          </a:p>
        </p:txBody>
      </p:sp>
    </p:spTree>
    <p:extLst>
      <p:ext uri="{BB962C8B-B14F-4D97-AF65-F5344CB8AC3E}">
        <p14:creationId xmlns:p14="http://schemas.microsoft.com/office/powerpoint/2010/main" val="3369480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093E1-B670-8E69-5C4D-BB8A80F2C849}"/>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62145AEB-0F08-D1BA-854F-F760D93F7A07}"/>
              </a:ext>
            </a:extLst>
          </p:cNvPr>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21C3076F-EED8-4A38-FDE5-89B1F64BE6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AA0A055F-925C-F052-A9A1-960CE810C8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19</a:t>
            </a:fld>
            <a:endParaRPr lang="en-US" altLang="en-US"/>
          </a:p>
        </p:txBody>
      </p:sp>
    </p:spTree>
    <p:extLst>
      <p:ext uri="{BB962C8B-B14F-4D97-AF65-F5344CB8AC3E}">
        <p14:creationId xmlns:p14="http://schemas.microsoft.com/office/powerpoint/2010/main" val="2421057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BD626679-7772-4868-A2F6-8D47C823A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AE10AE71-A393-4AF2-A80D-FF654A85D9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96B1BAB9-9BCA-459A-A33B-751A3A4A38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97342776-1E4B-4E16-97A4-D5358A78EB2D}" type="slidenum">
              <a:rPr lang="en-US" altLang="en-US"/>
              <a:pPr/>
              <a:t>2</a:t>
            </a:fld>
            <a:endParaRPr lang="en-US" altLang="en-US"/>
          </a:p>
        </p:txBody>
      </p:sp>
    </p:spTree>
    <p:extLst>
      <p:ext uri="{BB962C8B-B14F-4D97-AF65-F5344CB8AC3E}">
        <p14:creationId xmlns:p14="http://schemas.microsoft.com/office/powerpoint/2010/main" val="3745505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D4B83-D315-32CD-9F94-5EB1447501E7}"/>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CD43E58E-BF8D-4C9E-FE22-E572502A7072}"/>
              </a:ext>
            </a:extLst>
          </p:cNvPr>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C2092CE0-688A-0326-F921-2A049D1834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BD9F405A-24CB-AA6D-1B6B-40A7D03040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20</a:t>
            </a:fld>
            <a:endParaRPr lang="en-US" altLang="en-US"/>
          </a:p>
        </p:txBody>
      </p:sp>
    </p:spTree>
    <p:extLst>
      <p:ext uri="{BB962C8B-B14F-4D97-AF65-F5344CB8AC3E}">
        <p14:creationId xmlns:p14="http://schemas.microsoft.com/office/powerpoint/2010/main" val="519199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FF87A-2D9F-06F9-375B-9160D027C164}"/>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2D0B3835-A0E8-7A76-DCAB-1A08BA8CEDDD}"/>
              </a:ext>
            </a:extLst>
          </p:cNvPr>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96FB9BD-C008-D02D-6029-C8B9738C1E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A9A93252-7BBD-049F-5229-C790DC3EDB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21</a:t>
            </a:fld>
            <a:endParaRPr lang="en-US" altLang="en-US"/>
          </a:p>
        </p:txBody>
      </p:sp>
    </p:spTree>
    <p:extLst>
      <p:ext uri="{BB962C8B-B14F-4D97-AF65-F5344CB8AC3E}">
        <p14:creationId xmlns:p14="http://schemas.microsoft.com/office/powerpoint/2010/main" val="30855798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77D27-5332-F127-26E8-B456DC971017}"/>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2766ECE-F9A3-A017-4B84-485F9CD8DB80}"/>
              </a:ext>
            </a:extLst>
          </p:cNvPr>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9CDAA3D5-194A-939B-7441-D7A6469EF0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592AC691-E361-1609-2A6F-94FBFC5F11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22</a:t>
            </a:fld>
            <a:endParaRPr lang="en-US" altLang="en-US"/>
          </a:p>
        </p:txBody>
      </p:sp>
    </p:spTree>
    <p:extLst>
      <p:ext uri="{BB962C8B-B14F-4D97-AF65-F5344CB8AC3E}">
        <p14:creationId xmlns:p14="http://schemas.microsoft.com/office/powerpoint/2010/main" val="16465019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508D4-94AE-C48A-E86B-2D22D44DCD2B}"/>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3D899E8-63EF-87B9-3D70-A347BCAEB47B}"/>
              </a:ext>
            </a:extLst>
          </p:cNvPr>
          <p:cNvSpPr>
            <a:spLocks noGrp="1" noRot="1" noChangeAspect="1" noTextEdit="1"/>
          </p:cNvSpPr>
          <p:nvPr>
            <p:ph type="sldImg"/>
          </p:nvPr>
        </p:nvSpPr>
        <p:spPr bwMode="auto">
          <a:xfrm>
            <a:off x="1371600" y="1143000"/>
            <a:ext cx="41148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5D5E41D-C24C-B15C-C1A3-0758B5425E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25A54E6B-1791-B9EE-A9CB-86B1A884C8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p>
            <a:fld id="{4A63137F-0A46-428F-8C0D-010A5FAE342B}" type="slidenum">
              <a:rPr lang="en-US" altLang="en-US" smtClean="0"/>
              <a:t>23</a:t>
            </a:fld>
            <a:endParaRPr lang="en-US" altLang="en-US"/>
          </a:p>
        </p:txBody>
      </p:sp>
    </p:spTree>
    <p:extLst>
      <p:ext uri="{BB962C8B-B14F-4D97-AF65-F5344CB8AC3E}">
        <p14:creationId xmlns:p14="http://schemas.microsoft.com/office/powerpoint/2010/main" val="1691244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35A736D-0F11-470D-8A6F-9808CD3B7C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50823ADC-C76D-4789-B5B2-14F9984B8E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06D1E89F-DD44-410A-8EE1-1EC58DD54B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24</a:t>
            </a:fld>
            <a:endParaRPr lang="en-US" altLang="en-US"/>
          </a:p>
        </p:txBody>
      </p:sp>
    </p:spTree>
    <p:extLst>
      <p:ext uri="{BB962C8B-B14F-4D97-AF65-F5344CB8AC3E}">
        <p14:creationId xmlns:p14="http://schemas.microsoft.com/office/powerpoint/2010/main" val="35035649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1A67B-E635-2DD0-2D0E-755897DCCE81}"/>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27C4470-8355-7416-CE84-6C999163C0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9EA7C73E-C07E-1890-D0D3-B32C4B6F90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153B3548-DBBF-BF91-7285-5013F24369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25</a:t>
            </a:fld>
            <a:endParaRPr lang="en-US" altLang="en-US"/>
          </a:p>
        </p:txBody>
      </p:sp>
    </p:spTree>
    <p:extLst>
      <p:ext uri="{BB962C8B-B14F-4D97-AF65-F5344CB8AC3E}">
        <p14:creationId xmlns:p14="http://schemas.microsoft.com/office/powerpoint/2010/main" val="12835097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7069A-1AF2-0535-D1D9-7FA14F741C7B}"/>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8932BA0-70E2-57EF-B84A-06021758B4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D5575C19-01C8-38A8-E84E-EC03DA1457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9F05ADF0-A358-2054-0C02-700F6C19995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26</a:t>
            </a:fld>
            <a:endParaRPr lang="en-US" altLang="en-US"/>
          </a:p>
        </p:txBody>
      </p:sp>
    </p:spTree>
    <p:extLst>
      <p:ext uri="{BB962C8B-B14F-4D97-AF65-F5344CB8AC3E}">
        <p14:creationId xmlns:p14="http://schemas.microsoft.com/office/powerpoint/2010/main" val="277554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38CB5-EE40-5133-41F7-EEC54E6E16E1}"/>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6DAFD65E-89C6-F3E0-5738-522698C0D8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459430C1-0334-172F-C3D7-A8D0B1A72D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9821AF45-C0FE-85A5-3C9B-AA5F84CF46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27</a:t>
            </a:fld>
            <a:endParaRPr lang="en-US" altLang="en-US"/>
          </a:p>
        </p:txBody>
      </p:sp>
    </p:spTree>
    <p:extLst>
      <p:ext uri="{BB962C8B-B14F-4D97-AF65-F5344CB8AC3E}">
        <p14:creationId xmlns:p14="http://schemas.microsoft.com/office/powerpoint/2010/main" val="3698922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6E6A1-65BC-147E-D2DB-E80C94C2A29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7C5C1E0-03AD-43CD-6111-5BFF0DA655B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7A05A45E-7BE3-D862-57D6-45794735D3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337F8739-1619-C2A7-35A9-EC64F45532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28</a:t>
            </a:fld>
            <a:endParaRPr lang="en-US" altLang="en-US"/>
          </a:p>
        </p:txBody>
      </p:sp>
    </p:spTree>
    <p:extLst>
      <p:ext uri="{BB962C8B-B14F-4D97-AF65-F5344CB8AC3E}">
        <p14:creationId xmlns:p14="http://schemas.microsoft.com/office/powerpoint/2010/main" val="4215053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978A-BAAB-ADC1-08BD-EB2AD0B85B7F}"/>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4D0906E-705C-FD3A-437D-613268A29D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5FA7E8D5-33E8-4C50-B65E-B2341FB16F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ADCF61B6-6EEB-A15F-9230-72E83D89B2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29</a:t>
            </a:fld>
            <a:endParaRPr lang="en-US" altLang="en-US"/>
          </a:p>
        </p:txBody>
      </p:sp>
    </p:spTree>
    <p:extLst>
      <p:ext uri="{BB962C8B-B14F-4D97-AF65-F5344CB8AC3E}">
        <p14:creationId xmlns:p14="http://schemas.microsoft.com/office/powerpoint/2010/main" val="3914722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CFB9FDD-AE22-42C9-AE4F-C09CAEB96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0285743-B8F3-41A9-97F1-C5B888173D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9EA62F87-903D-4541-A99A-1A23C1F27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B8CF6D41-10B1-425B-B453-17394AA79B69}"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92092-C7E5-2DC5-2BEF-C2BEE009EBCF}"/>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B038DB75-23BD-FFA6-4C67-29F5B3AF9C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9ABC6871-385D-C254-1130-4897A0203E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BD9E751E-F24C-6D55-6219-EAD80FE786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30</a:t>
            </a:fld>
            <a:endParaRPr lang="en-US" altLang="en-US"/>
          </a:p>
        </p:txBody>
      </p:sp>
    </p:spTree>
    <p:extLst>
      <p:ext uri="{BB962C8B-B14F-4D97-AF65-F5344CB8AC3E}">
        <p14:creationId xmlns:p14="http://schemas.microsoft.com/office/powerpoint/2010/main" val="4360771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09577-4518-FCBC-C779-C0A323E66A39}"/>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CD96233D-E5E1-78AD-8B6F-0AA73E9E537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237C1FBE-A648-A2F5-4396-D33A7096FA9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3A066BAC-99AA-5E3A-A4FB-114080FBCD5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31</a:t>
            </a:fld>
            <a:endParaRPr lang="en-US" altLang="en-US"/>
          </a:p>
        </p:txBody>
      </p:sp>
    </p:spTree>
    <p:extLst>
      <p:ext uri="{BB962C8B-B14F-4D97-AF65-F5344CB8AC3E}">
        <p14:creationId xmlns:p14="http://schemas.microsoft.com/office/powerpoint/2010/main" val="4053350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81AB1-D037-C179-6EE9-59AD7656E4B8}"/>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98C21AD-4BF9-32E9-CB7B-BD424A9BB1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5ADDB7B3-833D-5154-B75B-8619B6178B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2A393819-4B35-7DBC-0933-2A4C6C6C27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32</a:t>
            </a:fld>
            <a:endParaRPr lang="en-US" altLang="en-US"/>
          </a:p>
        </p:txBody>
      </p:sp>
    </p:spTree>
    <p:extLst>
      <p:ext uri="{BB962C8B-B14F-4D97-AF65-F5344CB8AC3E}">
        <p14:creationId xmlns:p14="http://schemas.microsoft.com/office/powerpoint/2010/main" val="36432029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C21C-AB2E-875F-D8F7-1D291BD28A9F}"/>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A18BBECD-342F-3440-1B43-DA191690F3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9214D8B-9B8E-BFD6-360D-85EE0F23C0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7338C0BC-D4A9-E2B4-72D5-C26D72109C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33</a:t>
            </a:fld>
            <a:endParaRPr lang="en-US" altLang="en-US"/>
          </a:p>
        </p:txBody>
      </p:sp>
    </p:spTree>
    <p:extLst>
      <p:ext uri="{BB962C8B-B14F-4D97-AF65-F5344CB8AC3E}">
        <p14:creationId xmlns:p14="http://schemas.microsoft.com/office/powerpoint/2010/main" val="34441172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FBF2A-86BB-A553-4FD3-F4943C461232}"/>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8733E-93A5-451E-AD10-740AEFBE42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AF325E81-A766-EBBF-C373-57BB6443F5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8B005F14-144B-CD97-E4E4-3D977D4380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34</a:t>
            </a:fld>
            <a:endParaRPr lang="en-US" altLang="en-US"/>
          </a:p>
        </p:txBody>
      </p:sp>
    </p:spTree>
    <p:extLst>
      <p:ext uri="{BB962C8B-B14F-4D97-AF65-F5344CB8AC3E}">
        <p14:creationId xmlns:p14="http://schemas.microsoft.com/office/powerpoint/2010/main" val="34029078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F87E9-00D9-09D7-DCCC-604DE9774E13}"/>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C122561-6337-E331-8167-5B1B02EE0C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71D90B1A-7FCC-586E-075A-ABCC5CAC78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069A6CB1-6300-6074-4220-02D4ABCF3A8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35</a:t>
            </a:fld>
            <a:endParaRPr lang="en-US" altLang="en-US"/>
          </a:p>
        </p:txBody>
      </p:sp>
    </p:spTree>
    <p:extLst>
      <p:ext uri="{BB962C8B-B14F-4D97-AF65-F5344CB8AC3E}">
        <p14:creationId xmlns:p14="http://schemas.microsoft.com/office/powerpoint/2010/main" val="22025088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92DBA-9FB5-9553-9568-CAF43A8454D3}"/>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6490E33-5DB7-601D-D196-B6039D62CB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D72AD248-34BD-9644-7868-C46BE52974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2A885CE7-3900-B2AD-790B-0D8D9C9CDAB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36</a:t>
            </a:fld>
            <a:endParaRPr lang="en-US" altLang="en-US"/>
          </a:p>
        </p:txBody>
      </p:sp>
    </p:spTree>
    <p:extLst>
      <p:ext uri="{BB962C8B-B14F-4D97-AF65-F5344CB8AC3E}">
        <p14:creationId xmlns:p14="http://schemas.microsoft.com/office/powerpoint/2010/main" val="25494454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17220-DED8-7B01-BD10-D6261D5FEBF9}"/>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3E992370-6BC9-83CA-BD41-F51F68B23A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325D1C9F-E4ED-384D-A720-284C864AC6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CEA1748E-5056-ED00-1F2E-B24797D8E3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37</a:t>
            </a:fld>
            <a:endParaRPr lang="en-US" altLang="en-US"/>
          </a:p>
        </p:txBody>
      </p:sp>
    </p:spTree>
    <p:extLst>
      <p:ext uri="{BB962C8B-B14F-4D97-AF65-F5344CB8AC3E}">
        <p14:creationId xmlns:p14="http://schemas.microsoft.com/office/powerpoint/2010/main" val="8065620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42799-5F61-3D75-0D1C-E2C992732F78}"/>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6A37557D-131E-4BB3-874B-8D76E3A3A9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BF1D5923-64F1-EFDA-3F45-9EAB142129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C6ACCD6F-26C0-7C8E-5895-3CEE6BE7F4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38</a:t>
            </a:fld>
            <a:endParaRPr lang="en-US" altLang="en-US"/>
          </a:p>
        </p:txBody>
      </p:sp>
    </p:spTree>
    <p:extLst>
      <p:ext uri="{BB962C8B-B14F-4D97-AF65-F5344CB8AC3E}">
        <p14:creationId xmlns:p14="http://schemas.microsoft.com/office/powerpoint/2010/main" val="12483359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7C00F-76C0-2CD2-D2CA-D6ECF57BD1A2}"/>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406A1E4-A26C-0D21-BDB7-5DABF2867F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2AD99FF0-DDDB-078F-2468-F5E57BBFE3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BD57883C-888C-5557-5EB0-3530212926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39</a:t>
            </a:fld>
            <a:endParaRPr lang="en-US" altLang="en-US"/>
          </a:p>
        </p:txBody>
      </p:sp>
    </p:spTree>
    <p:extLst>
      <p:ext uri="{BB962C8B-B14F-4D97-AF65-F5344CB8AC3E}">
        <p14:creationId xmlns:p14="http://schemas.microsoft.com/office/powerpoint/2010/main" val="1341340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CFB9FDD-AE22-42C9-AE4F-C09CAEB96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0285743-B8F3-41A9-97F1-C5B888173D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9EA62F87-903D-4541-A99A-1A23C1F27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B8CF6D41-10B1-425B-B453-17394AA79B69}" type="slidenum">
              <a:rPr lang="en-US" altLang="en-US" smtClean="0"/>
              <a:pPr/>
              <a:t>4</a:t>
            </a:fld>
            <a:endParaRPr lang="en-US" altLang="en-US"/>
          </a:p>
        </p:txBody>
      </p:sp>
    </p:spTree>
    <p:extLst>
      <p:ext uri="{BB962C8B-B14F-4D97-AF65-F5344CB8AC3E}">
        <p14:creationId xmlns:p14="http://schemas.microsoft.com/office/powerpoint/2010/main" val="24477258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B3169-BF83-9BC2-BBA3-A04312473D60}"/>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E94B8CD-4164-D178-C7F4-8ED236F225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D3A49458-752A-498E-44F9-D74810E464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E9ABCCB4-5E54-DB61-9BD4-88A5673EA1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028E5D31-71DE-43FC-B19D-64395FE4C3D3}" type="slidenum">
              <a:rPr lang="en-US" altLang="en-US" smtClean="0"/>
              <a:pPr/>
              <a:t>40</a:t>
            </a:fld>
            <a:endParaRPr lang="en-US" altLang="en-US"/>
          </a:p>
        </p:txBody>
      </p:sp>
    </p:spTree>
    <p:extLst>
      <p:ext uri="{BB962C8B-B14F-4D97-AF65-F5344CB8AC3E}">
        <p14:creationId xmlns:p14="http://schemas.microsoft.com/office/powerpoint/2010/main" val="11964618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C7DB6-4C6F-46C4-82B0-9F27C99511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254CBD7-784E-443C-A807-8488BA791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62C952CB-2B67-41F4-8A38-10EDB360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53</a:t>
            </a:fld>
            <a:endParaRPr lang="en-US" altLang="en-US"/>
          </a:p>
        </p:txBody>
      </p:sp>
    </p:spTree>
    <p:extLst>
      <p:ext uri="{BB962C8B-B14F-4D97-AF65-F5344CB8AC3E}">
        <p14:creationId xmlns:p14="http://schemas.microsoft.com/office/powerpoint/2010/main" val="7467137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953EF-AEE9-C682-967F-FFD1257563DA}"/>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114E4BE-6B5A-B9E5-B6C0-A0F2EE8CFA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6F34BDEA-012F-08D1-94FE-186ACF5FC7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E03ADC45-3587-ACC8-08F7-662931EABB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56</a:t>
            </a:fld>
            <a:endParaRPr lang="en-US" altLang="en-US"/>
          </a:p>
        </p:txBody>
      </p:sp>
    </p:spTree>
    <p:extLst>
      <p:ext uri="{BB962C8B-B14F-4D97-AF65-F5344CB8AC3E}">
        <p14:creationId xmlns:p14="http://schemas.microsoft.com/office/powerpoint/2010/main" val="16604759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C7DB6-4C6F-46C4-82B0-9F27C99511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254CBD7-784E-443C-A807-8488BA791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62C952CB-2B67-41F4-8A38-10EDB360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57</a:t>
            </a:fld>
            <a:endParaRPr lang="en-US" altLang="en-US"/>
          </a:p>
        </p:txBody>
      </p:sp>
    </p:spTree>
    <p:extLst>
      <p:ext uri="{BB962C8B-B14F-4D97-AF65-F5344CB8AC3E}">
        <p14:creationId xmlns:p14="http://schemas.microsoft.com/office/powerpoint/2010/main" val="16014301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BD626679-7772-4868-A2F6-8D47C823A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AE10AE71-A393-4AF2-A80D-FF654A85D9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4100" name="Slide Number Placeholder 3">
            <a:extLst>
              <a:ext uri="{FF2B5EF4-FFF2-40B4-BE49-F238E27FC236}">
                <a16:creationId xmlns:a16="http://schemas.microsoft.com/office/drawing/2014/main" id="{96B1BAB9-9BCA-459A-A33B-751A3A4A38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97342776-1E4B-4E16-97A4-D5358A78EB2D}" type="slidenum">
              <a:rPr lang="en-US" altLang="en-US"/>
              <a:pPr/>
              <a:t>58</a:t>
            </a:fld>
            <a:endParaRPr lang="en-US" altLang="en-US"/>
          </a:p>
        </p:txBody>
      </p:sp>
    </p:spTree>
    <p:extLst>
      <p:ext uri="{BB962C8B-B14F-4D97-AF65-F5344CB8AC3E}">
        <p14:creationId xmlns:p14="http://schemas.microsoft.com/office/powerpoint/2010/main" val="4166333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6BC7DB6-4C6F-46C4-82B0-9F27C99511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E254CBD7-784E-443C-A807-8488BA791C9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62C952CB-2B67-41F4-8A38-10EDB360F0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59</a:t>
            </a:fld>
            <a:endParaRPr lang="en-US" altLang="en-US"/>
          </a:p>
        </p:txBody>
      </p:sp>
    </p:spTree>
    <p:extLst>
      <p:ext uri="{BB962C8B-B14F-4D97-AF65-F5344CB8AC3E}">
        <p14:creationId xmlns:p14="http://schemas.microsoft.com/office/powerpoint/2010/main" val="37021025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FA2C-F9F1-D736-C5B6-B50B90124355}"/>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A243B0D0-ED9A-C333-C894-299A4C99567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0DFFC35D-6A32-839D-5FE9-78765FF118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77E4DDD1-8AE7-E393-99F8-3638D434D1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60</a:t>
            </a:fld>
            <a:endParaRPr lang="en-US" altLang="en-US"/>
          </a:p>
        </p:txBody>
      </p:sp>
    </p:spTree>
    <p:extLst>
      <p:ext uri="{BB962C8B-B14F-4D97-AF65-F5344CB8AC3E}">
        <p14:creationId xmlns:p14="http://schemas.microsoft.com/office/powerpoint/2010/main" val="35156338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B9C0E-0B82-9C13-A2D3-04305687E901}"/>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62C6ADCD-29EA-D316-B741-C513B1666F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21400041-0F1D-CC6D-8FA2-62916B1714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a:t>
            </a:r>
            <a:r>
              <a:rPr lang="en-US" altLang="en-US" i="1"/>
              <a:t>Five Loaves </a:t>
            </a:r>
            <a:r>
              <a:rPr lang="en-US" altLang="en-US"/>
              <a:t>by Caroline Coolidge Brown. Copyright © Caroline Coolidge Brown. All rights reserved. Used by permission of the artist.</a:t>
            </a:r>
          </a:p>
        </p:txBody>
      </p:sp>
      <p:sp>
        <p:nvSpPr>
          <p:cNvPr id="4100" name="Slide Number Placeholder 3">
            <a:extLst>
              <a:ext uri="{FF2B5EF4-FFF2-40B4-BE49-F238E27FC236}">
                <a16:creationId xmlns:a16="http://schemas.microsoft.com/office/drawing/2014/main" id="{FA1EAC39-F2FC-6365-EB1E-5F89A6BF2C9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4A63137F-0A46-428F-8C0D-010A5FAE342B}" type="slidenum">
              <a:rPr lang="en-US" altLang="en-US" smtClean="0"/>
              <a:pPr/>
              <a:t>61</a:t>
            </a:fld>
            <a:endParaRPr lang="en-US" altLang="en-US"/>
          </a:p>
        </p:txBody>
      </p:sp>
    </p:spTree>
    <p:extLst>
      <p:ext uri="{BB962C8B-B14F-4D97-AF65-F5344CB8AC3E}">
        <p14:creationId xmlns:p14="http://schemas.microsoft.com/office/powerpoint/2010/main" val="1231547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CFB9FDD-AE22-42C9-AE4F-C09CAEB96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0285743-B8F3-41A9-97F1-C5B888173D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9EA62F87-903D-4541-A99A-1A23C1F27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B8CF6D41-10B1-425B-B453-17394AA79B69}" type="slidenum">
              <a:rPr lang="en-US" altLang="en-US" smtClean="0"/>
              <a:pPr/>
              <a:t>5</a:t>
            </a:fld>
            <a:endParaRPr lang="en-US" altLang="en-US"/>
          </a:p>
        </p:txBody>
      </p:sp>
    </p:spTree>
    <p:extLst>
      <p:ext uri="{BB962C8B-B14F-4D97-AF65-F5344CB8AC3E}">
        <p14:creationId xmlns:p14="http://schemas.microsoft.com/office/powerpoint/2010/main" val="401638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CFB9FDD-AE22-42C9-AE4F-C09CAEB96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0285743-B8F3-41A9-97F1-C5B888173D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9EA62F87-903D-4541-A99A-1A23C1F27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B8CF6D41-10B1-425B-B453-17394AA79B69}" type="slidenum">
              <a:rPr lang="en-US" altLang="en-US" smtClean="0"/>
              <a:pPr/>
              <a:t>6</a:t>
            </a:fld>
            <a:endParaRPr lang="en-US" altLang="en-US"/>
          </a:p>
        </p:txBody>
      </p:sp>
    </p:spTree>
    <p:extLst>
      <p:ext uri="{BB962C8B-B14F-4D97-AF65-F5344CB8AC3E}">
        <p14:creationId xmlns:p14="http://schemas.microsoft.com/office/powerpoint/2010/main" val="1593661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CFB9FDD-AE22-42C9-AE4F-C09CAEB96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0285743-B8F3-41A9-97F1-C5B888173D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9EA62F87-903D-4541-A99A-1A23C1F27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B8CF6D41-10B1-425B-B453-17394AA79B69}" type="slidenum">
              <a:rPr lang="en-US" altLang="en-US" smtClean="0"/>
              <a:pPr/>
              <a:t>7</a:t>
            </a:fld>
            <a:endParaRPr lang="en-US" altLang="en-US"/>
          </a:p>
        </p:txBody>
      </p:sp>
    </p:spTree>
    <p:extLst>
      <p:ext uri="{BB962C8B-B14F-4D97-AF65-F5344CB8AC3E}">
        <p14:creationId xmlns:p14="http://schemas.microsoft.com/office/powerpoint/2010/main" val="411201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BD626679-7772-4868-A2F6-8D47C823A9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AE10AE71-A393-4AF2-A80D-FF654A85D9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4100" name="Slide Number Placeholder 3">
            <a:extLst>
              <a:ext uri="{FF2B5EF4-FFF2-40B4-BE49-F238E27FC236}">
                <a16:creationId xmlns:a16="http://schemas.microsoft.com/office/drawing/2014/main" id="{96B1BAB9-9BCA-459A-A33B-751A3A4A381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fld id="{97342776-1E4B-4E16-97A4-D5358A78EB2D}" type="slidenum">
              <a:rPr lang="en-US" altLang="en-US"/>
              <a:pPr/>
              <a:t>8</a:t>
            </a:fld>
            <a:endParaRPr lang="en-US" altLang="en-US"/>
          </a:p>
        </p:txBody>
      </p:sp>
    </p:spTree>
    <p:extLst>
      <p:ext uri="{BB962C8B-B14F-4D97-AF65-F5344CB8AC3E}">
        <p14:creationId xmlns:p14="http://schemas.microsoft.com/office/powerpoint/2010/main" val="3695878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CFB9FDD-AE22-42C9-AE4F-C09CAEB96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a:extLst>
              <a:ext uri="{FF2B5EF4-FFF2-40B4-BE49-F238E27FC236}">
                <a16:creationId xmlns:a16="http://schemas.microsoft.com/office/drawing/2014/main" id="{F0285743-B8F3-41A9-97F1-C5B888173D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Image: Preparing yeast dough. Copyright © tomasworks/iStock/Thinkstock. Used by permission.</a:t>
            </a:r>
          </a:p>
        </p:txBody>
      </p:sp>
      <p:sp>
        <p:nvSpPr>
          <p:cNvPr id="4100" name="Slide Number Placeholder 3">
            <a:extLst>
              <a:ext uri="{FF2B5EF4-FFF2-40B4-BE49-F238E27FC236}">
                <a16:creationId xmlns:a16="http://schemas.microsoft.com/office/drawing/2014/main" id="{9EA62F87-903D-4541-A99A-1A23C1F27E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defRPr/>
            </a:pPr>
            <a:fld id="{B8CF6D41-10B1-425B-B453-17394AA79B69}"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ヒラギノ角ゴ Pro W3" pitchFamily="4" charset="-128"/>
                <a:cs typeface="+mn-cs"/>
              </a:rPr>
              <a:pPr marL="0" marR="0" lvl="0" indent="0" algn="r" defTabSz="6858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Tree>
    <p:extLst>
      <p:ext uri="{BB962C8B-B14F-4D97-AF65-F5344CB8AC3E}">
        <p14:creationId xmlns:p14="http://schemas.microsoft.com/office/powerpoint/2010/main" val="3642226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7254806-E54B-4EDB-B91E-871F8D2525B3}"/>
              </a:ext>
            </a:extLst>
          </p:cNvPr>
          <p:cNvSpPr>
            <a:spLocks noGrp="1"/>
          </p:cNvSpPr>
          <p:nvPr>
            <p:ph type="dt" sz="half" idx="10"/>
          </p:nvPr>
        </p:nvSpPr>
        <p:spPr/>
        <p:txBody>
          <a:bodyPr/>
          <a:lstStyle>
            <a:lvl1pPr>
              <a:defRPr/>
            </a:lvl1pPr>
          </a:lstStyle>
          <a:p>
            <a:pPr>
              <a:defRPr/>
            </a:pPr>
            <a:fld id="{7C9356E4-27AD-40F7-AE7B-F0C5F6126A42}" type="datetime1">
              <a:rPr lang="en-US" altLang="en-US"/>
              <a:pPr>
                <a:defRPr/>
              </a:pPr>
              <a:t>7/25/2026</a:t>
            </a:fld>
            <a:endParaRPr lang="en-US" altLang="en-US"/>
          </a:p>
        </p:txBody>
      </p:sp>
      <p:sp>
        <p:nvSpPr>
          <p:cNvPr id="5" name="Footer Placeholder 4">
            <a:extLst>
              <a:ext uri="{FF2B5EF4-FFF2-40B4-BE49-F238E27FC236}">
                <a16:creationId xmlns:a16="http://schemas.microsoft.com/office/drawing/2014/main" id="{4366E827-BBCC-493C-8D7D-79A7EDE026D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4FCBDAA-B745-432A-8263-A789A893779F}"/>
              </a:ext>
            </a:extLst>
          </p:cNvPr>
          <p:cNvSpPr>
            <a:spLocks noGrp="1"/>
          </p:cNvSpPr>
          <p:nvPr>
            <p:ph type="sldNum" sz="quarter" idx="12"/>
          </p:nvPr>
        </p:nvSpPr>
        <p:spPr/>
        <p:txBody>
          <a:bodyPr/>
          <a:lstStyle>
            <a:lvl1pPr>
              <a:defRPr/>
            </a:lvl1pPr>
          </a:lstStyle>
          <a:p>
            <a:pPr>
              <a:defRPr/>
            </a:pPr>
            <a:fld id="{42397A87-0474-415B-9E76-F9B90C9D06B5}" type="slidenum">
              <a:rPr lang="en-US" altLang="en-US"/>
              <a:pPr>
                <a:defRPr/>
              </a:pPr>
              <a:t>‹#›</a:t>
            </a:fld>
            <a:endParaRPr lang="en-US" altLang="en-US"/>
          </a:p>
        </p:txBody>
      </p:sp>
    </p:spTree>
    <p:extLst>
      <p:ext uri="{BB962C8B-B14F-4D97-AF65-F5344CB8AC3E}">
        <p14:creationId xmlns:p14="http://schemas.microsoft.com/office/powerpoint/2010/main" val="2974885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D977DBC-47CE-4CCC-8283-B9FB96049D65}"/>
              </a:ext>
            </a:extLst>
          </p:cNvPr>
          <p:cNvSpPr>
            <a:spLocks noGrp="1"/>
          </p:cNvSpPr>
          <p:nvPr>
            <p:ph type="dt" sz="half" idx="10"/>
          </p:nvPr>
        </p:nvSpPr>
        <p:spPr/>
        <p:txBody>
          <a:bodyPr/>
          <a:lstStyle>
            <a:lvl1pPr>
              <a:defRPr/>
            </a:lvl1pPr>
          </a:lstStyle>
          <a:p>
            <a:pPr>
              <a:defRPr/>
            </a:pPr>
            <a:fld id="{4AD432DC-7562-4F74-95D6-8254A40CF065}" type="datetime1">
              <a:rPr lang="en-US" altLang="en-US"/>
              <a:pPr>
                <a:defRPr/>
              </a:pPr>
              <a:t>7/25/2026</a:t>
            </a:fld>
            <a:endParaRPr lang="en-US" altLang="en-US"/>
          </a:p>
        </p:txBody>
      </p:sp>
      <p:sp>
        <p:nvSpPr>
          <p:cNvPr id="5" name="Footer Placeholder 4">
            <a:extLst>
              <a:ext uri="{FF2B5EF4-FFF2-40B4-BE49-F238E27FC236}">
                <a16:creationId xmlns:a16="http://schemas.microsoft.com/office/drawing/2014/main" id="{58260517-DCDB-4416-AE14-6BACD39AA30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A39CEE-1A8F-4425-B28A-27185C8F8903}"/>
              </a:ext>
            </a:extLst>
          </p:cNvPr>
          <p:cNvSpPr>
            <a:spLocks noGrp="1"/>
          </p:cNvSpPr>
          <p:nvPr>
            <p:ph type="sldNum" sz="quarter" idx="12"/>
          </p:nvPr>
        </p:nvSpPr>
        <p:spPr/>
        <p:txBody>
          <a:bodyPr/>
          <a:lstStyle>
            <a:lvl1pPr>
              <a:defRPr/>
            </a:lvl1pPr>
          </a:lstStyle>
          <a:p>
            <a:pPr>
              <a:defRPr/>
            </a:pPr>
            <a:fld id="{AFB85B71-AAF5-4137-BC24-D12689B218BF}" type="slidenum">
              <a:rPr lang="en-US" altLang="en-US"/>
              <a:pPr>
                <a:defRPr/>
              </a:pPr>
              <a:t>‹#›</a:t>
            </a:fld>
            <a:endParaRPr lang="en-US" altLang="en-US"/>
          </a:p>
        </p:txBody>
      </p:sp>
    </p:spTree>
    <p:extLst>
      <p:ext uri="{BB962C8B-B14F-4D97-AF65-F5344CB8AC3E}">
        <p14:creationId xmlns:p14="http://schemas.microsoft.com/office/powerpoint/2010/main" val="3759448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B7C04F4-EE25-4E7F-8FB2-61C841E1F6DB}"/>
              </a:ext>
            </a:extLst>
          </p:cNvPr>
          <p:cNvSpPr>
            <a:spLocks noGrp="1"/>
          </p:cNvSpPr>
          <p:nvPr>
            <p:ph type="dt" sz="half" idx="10"/>
          </p:nvPr>
        </p:nvSpPr>
        <p:spPr/>
        <p:txBody>
          <a:bodyPr/>
          <a:lstStyle>
            <a:lvl1pPr>
              <a:defRPr/>
            </a:lvl1pPr>
          </a:lstStyle>
          <a:p>
            <a:pPr>
              <a:defRPr/>
            </a:pPr>
            <a:fld id="{0718D24A-BBE5-4F4A-8F8D-5B195E6CDFB3}" type="datetime1">
              <a:rPr lang="en-US" altLang="en-US"/>
              <a:pPr>
                <a:defRPr/>
              </a:pPr>
              <a:t>7/25/2026</a:t>
            </a:fld>
            <a:endParaRPr lang="en-US" altLang="en-US"/>
          </a:p>
        </p:txBody>
      </p:sp>
      <p:sp>
        <p:nvSpPr>
          <p:cNvPr id="5" name="Footer Placeholder 4">
            <a:extLst>
              <a:ext uri="{FF2B5EF4-FFF2-40B4-BE49-F238E27FC236}">
                <a16:creationId xmlns:a16="http://schemas.microsoft.com/office/drawing/2014/main" id="{270C31D1-6181-4985-A729-60688EF3AA7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922A467-07CA-48C2-B090-63A569AFD7D6}"/>
              </a:ext>
            </a:extLst>
          </p:cNvPr>
          <p:cNvSpPr>
            <a:spLocks noGrp="1"/>
          </p:cNvSpPr>
          <p:nvPr>
            <p:ph type="sldNum" sz="quarter" idx="12"/>
          </p:nvPr>
        </p:nvSpPr>
        <p:spPr/>
        <p:txBody>
          <a:bodyPr/>
          <a:lstStyle>
            <a:lvl1pPr>
              <a:defRPr/>
            </a:lvl1pPr>
          </a:lstStyle>
          <a:p>
            <a:pPr>
              <a:defRPr/>
            </a:pPr>
            <a:fld id="{9DE9AA58-3ABE-402A-96F4-A4419A580E4C}" type="slidenum">
              <a:rPr lang="en-US" altLang="en-US"/>
              <a:pPr>
                <a:defRPr/>
              </a:pPr>
              <a:t>‹#›</a:t>
            </a:fld>
            <a:endParaRPr lang="en-US" altLang="en-US"/>
          </a:p>
        </p:txBody>
      </p:sp>
    </p:spTree>
    <p:extLst>
      <p:ext uri="{BB962C8B-B14F-4D97-AF65-F5344CB8AC3E}">
        <p14:creationId xmlns:p14="http://schemas.microsoft.com/office/powerpoint/2010/main" val="184366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C7681D2-B022-4E8B-98A1-7252A22B5DBB}"/>
              </a:ext>
            </a:extLst>
          </p:cNvPr>
          <p:cNvSpPr>
            <a:spLocks noGrp="1"/>
          </p:cNvSpPr>
          <p:nvPr>
            <p:ph type="dt" sz="half" idx="10"/>
          </p:nvPr>
        </p:nvSpPr>
        <p:spPr/>
        <p:txBody>
          <a:bodyPr/>
          <a:lstStyle>
            <a:lvl1pPr>
              <a:defRPr/>
            </a:lvl1pPr>
          </a:lstStyle>
          <a:p>
            <a:pPr>
              <a:defRPr/>
            </a:pPr>
            <a:fld id="{E2A6DD66-0A80-4921-9D90-60F3DC78FD3C}" type="datetime1">
              <a:rPr lang="en-US" altLang="en-US"/>
              <a:pPr>
                <a:defRPr/>
              </a:pPr>
              <a:t>7/25/2026</a:t>
            </a:fld>
            <a:endParaRPr lang="en-US" altLang="en-US"/>
          </a:p>
        </p:txBody>
      </p:sp>
      <p:sp>
        <p:nvSpPr>
          <p:cNvPr id="5" name="Footer Placeholder 4">
            <a:extLst>
              <a:ext uri="{FF2B5EF4-FFF2-40B4-BE49-F238E27FC236}">
                <a16:creationId xmlns:a16="http://schemas.microsoft.com/office/drawing/2014/main" id="{49955550-1F1B-4001-99C4-A87478DE332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2A6601D-9598-4314-A31C-413E5D2F534A}"/>
              </a:ext>
            </a:extLst>
          </p:cNvPr>
          <p:cNvSpPr>
            <a:spLocks noGrp="1"/>
          </p:cNvSpPr>
          <p:nvPr>
            <p:ph type="sldNum" sz="quarter" idx="12"/>
          </p:nvPr>
        </p:nvSpPr>
        <p:spPr/>
        <p:txBody>
          <a:bodyPr/>
          <a:lstStyle>
            <a:lvl1pPr>
              <a:defRPr/>
            </a:lvl1pPr>
          </a:lstStyle>
          <a:p>
            <a:pPr>
              <a:defRPr/>
            </a:pPr>
            <a:fld id="{7C3A0D83-D2C9-471C-B8DD-EAE77C2D611F}" type="slidenum">
              <a:rPr lang="en-US" altLang="en-US"/>
              <a:pPr>
                <a:defRPr/>
              </a:pPr>
              <a:t>‹#›</a:t>
            </a:fld>
            <a:endParaRPr lang="en-US" altLang="en-US"/>
          </a:p>
        </p:txBody>
      </p:sp>
    </p:spTree>
    <p:extLst>
      <p:ext uri="{BB962C8B-B14F-4D97-AF65-F5344CB8AC3E}">
        <p14:creationId xmlns:p14="http://schemas.microsoft.com/office/powerpoint/2010/main" val="954480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E69748-D866-4D19-8445-2D465C7966CE}"/>
              </a:ext>
            </a:extLst>
          </p:cNvPr>
          <p:cNvSpPr>
            <a:spLocks noGrp="1"/>
          </p:cNvSpPr>
          <p:nvPr>
            <p:ph type="dt" sz="half" idx="10"/>
          </p:nvPr>
        </p:nvSpPr>
        <p:spPr/>
        <p:txBody>
          <a:bodyPr/>
          <a:lstStyle>
            <a:lvl1pPr>
              <a:defRPr/>
            </a:lvl1pPr>
          </a:lstStyle>
          <a:p>
            <a:pPr>
              <a:defRPr/>
            </a:pPr>
            <a:fld id="{9BC99B86-44DF-4112-840D-BC383EC739D9}" type="datetime1">
              <a:rPr lang="en-US" altLang="en-US"/>
              <a:pPr>
                <a:defRPr/>
              </a:pPr>
              <a:t>7/25/2026</a:t>
            </a:fld>
            <a:endParaRPr lang="en-US" altLang="en-US"/>
          </a:p>
        </p:txBody>
      </p:sp>
      <p:sp>
        <p:nvSpPr>
          <p:cNvPr id="5" name="Footer Placeholder 4">
            <a:extLst>
              <a:ext uri="{FF2B5EF4-FFF2-40B4-BE49-F238E27FC236}">
                <a16:creationId xmlns:a16="http://schemas.microsoft.com/office/drawing/2014/main" id="{F432DD3E-AF52-457D-B141-B0C6801D1B2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38ED45D-9CC6-4EEB-A8AC-4943BBA5F6B4}"/>
              </a:ext>
            </a:extLst>
          </p:cNvPr>
          <p:cNvSpPr>
            <a:spLocks noGrp="1"/>
          </p:cNvSpPr>
          <p:nvPr>
            <p:ph type="sldNum" sz="quarter" idx="12"/>
          </p:nvPr>
        </p:nvSpPr>
        <p:spPr/>
        <p:txBody>
          <a:bodyPr/>
          <a:lstStyle>
            <a:lvl1pPr>
              <a:defRPr/>
            </a:lvl1pPr>
          </a:lstStyle>
          <a:p>
            <a:pPr>
              <a:defRPr/>
            </a:pPr>
            <a:fld id="{DDED5FB4-4543-4D96-867A-388829449B21}" type="slidenum">
              <a:rPr lang="en-US" altLang="en-US"/>
              <a:pPr>
                <a:defRPr/>
              </a:pPr>
              <a:t>‹#›</a:t>
            </a:fld>
            <a:endParaRPr lang="en-US" altLang="en-US"/>
          </a:p>
        </p:txBody>
      </p:sp>
    </p:spTree>
    <p:extLst>
      <p:ext uri="{BB962C8B-B14F-4D97-AF65-F5344CB8AC3E}">
        <p14:creationId xmlns:p14="http://schemas.microsoft.com/office/powerpoint/2010/main" val="2616234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5F2E6E6B-4242-4619-A494-F62DD7EC4CC6}"/>
              </a:ext>
            </a:extLst>
          </p:cNvPr>
          <p:cNvSpPr>
            <a:spLocks noGrp="1"/>
          </p:cNvSpPr>
          <p:nvPr>
            <p:ph type="dt" sz="half" idx="10"/>
          </p:nvPr>
        </p:nvSpPr>
        <p:spPr/>
        <p:txBody>
          <a:bodyPr/>
          <a:lstStyle>
            <a:lvl1pPr>
              <a:defRPr/>
            </a:lvl1pPr>
          </a:lstStyle>
          <a:p>
            <a:pPr>
              <a:defRPr/>
            </a:pPr>
            <a:fld id="{1E45280E-4A6C-45E7-BC5D-1D1AE4A1B455}" type="datetime1">
              <a:rPr lang="en-US" altLang="en-US"/>
              <a:pPr>
                <a:defRPr/>
              </a:pPr>
              <a:t>7/25/2026</a:t>
            </a:fld>
            <a:endParaRPr lang="en-US" altLang="en-US"/>
          </a:p>
        </p:txBody>
      </p:sp>
      <p:sp>
        <p:nvSpPr>
          <p:cNvPr id="6" name="Footer Placeholder 4">
            <a:extLst>
              <a:ext uri="{FF2B5EF4-FFF2-40B4-BE49-F238E27FC236}">
                <a16:creationId xmlns:a16="http://schemas.microsoft.com/office/drawing/2014/main" id="{CAD01046-00CC-4917-B3AC-84E294C766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EE5B38A-9FDD-487B-A108-65722570B3DC}"/>
              </a:ext>
            </a:extLst>
          </p:cNvPr>
          <p:cNvSpPr>
            <a:spLocks noGrp="1"/>
          </p:cNvSpPr>
          <p:nvPr>
            <p:ph type="sldNum" sz="quarter" idx="12"/>
          </p:nvPr>
        </p:nvSpPr>
        <p:spPr/>
        <p:txBody>
          <a:bodyPr/>
          <a:lstStyle>
            <a:lvl1pPr>
              <a:defRPr/>
            </a:lvl1pPr>
          </a:lstStyle>
          <a:p>
            <a:pPr>
              <a:defRPr/>
            </a:pPr>
            <a:fld id="{CB80D466-9594-4CEE-BBA4-B6C4831EFF3A}" type="slidenum">
              <a:rPr lang="en-US" altLang="en-US"/>
              <a:pPr>
                <a:defRPr/>
              </a:pPr>
              <a:t>‹#›</a:t>
            </a:fld>
            <a:endParaRPr lang="en-US" altLang="en-US"/>
          </a:p>
        </p:txBody>
      </p:sp>
    </p:spTree>
    <p:extLst>
      <p:ext uri="{BB962C8B-B14F-4D97-AF65-F5344CB8AC3E}">
        <p14:creationId xmlns:p14="http://schemas.microsoft.com/office/powerpoint/2010/main" val="274936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33322A91-2453-4E92-AD3C-7AED039551A8}"/>
              </a:ext>
            </a:extLst>
          </p:cNvPr>
          <p:cNvSpPr>
            <a:spLocks noGrp="1"/>
          </p:cNvSpPr>
          <p:nvPr>
            <p:ph type="dt" sz="half" idx="10"/>
          </p:nvPr>
        </p:nvSpPr>
        <p:spPr/>
        <p:txBody>
          <a:bodyPr/>
          <a:lstStyle>
            <a:lvl1pPr>
              <a:defRPr/>
            </a:lvl1pPr>
          </a:lstStyle>
          <a:p>
            <a:pPr>
              <a:defRPr/>
            </a:pPr>
            <a:fld id="{CC82D7E7-3F0C-4169-B664-7347E4773394}" type="datetime1">
              <a:rPr lang="en-US" altLang="en-US"/>
              <a:pPr>
                <a:defRPr/>
              </a:pPr>
              <a:t>7/25/2026</a:t>
            </a:fld>
            <a:endParaRPr lang="en-US" altLang="en-US"/>
          </a:p>
        </p:txBody>
      </p:sp>
      <p:sp>
        <p:nvSpPr>
          <p:cNvPr id="8" name="Footer Placeholder 4">
            <a:extLst>
              <a:ext uri="{FF2B5EF4-FFF2-40B4-BE49-F238E27FC236}">
                <a16:creationId xmlns:a16="http://schemas.microsoft.com/office/drawing/2014/main" id="{D4AE7C0B-A450-47D2-9871-79D084C14D6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70C2BA9-6C76-4F38-9EE2-3EFBC395835B}"/>
              </a:ext>
            </a:extLst>
          </p:cNvPr>
          <p:cNvSpPr>
            <a:spLocks noGrp="1"/>
          </p:cNvSpPr>
          <p:nvPr>
            <p:ph type="sldNum" sz="quarter" idx="12"/>
          </p:nvPr>
        </p:nvSpPr>
        <p:spPr/>
        <p:txBody>
          <a:bodyPr/>
          <a:lstStyle>
            <a:lvl1pPr>
              <a:defRPr/>
            </a:lvl1pPr>
          </a:lstStyle>
          <a:p>
            <a:pPr>
              <a:defRPr/>
            </a:pPr>
            <a:fld id="{6B140BE0-8C60-4AEA-9015-4C55A5E14900}" type="slidenum">
              <a:rPr lang="en-US" altLang="en-US"/>
              <a:pPr>
                <a:defRPr/>
              </a:pPr>
              <a:t>‹#›</a:t>
            </a:fld>
            <a:endParaRPr lang="en-US" altLang="en-US"/>
          </a:p>
        </p:txBody>
      </p:sp>
    </p:spTree>
    <p:extLst>
      <p:ext uri="{BB962C8B-B14F-4D97-AF65-F5344CB8AC3E}">
        <p14:creationId xmlns:p14="http://schemas.microsoft.com/office/powerpoint/2010/main" val="2268313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1319FA54-B6DD-453E-A21E-CD5E51B3DB57}"/>
              </a:ext>
            </a:extLst>
          </p:cNvPr>
          <p:cNvSpPr>
            <a:spLocks noGrp="1"/>
          </p:cNvSpPr>
          <p:nvPr>
            <p:ph type="dt" sz="half" idx="10"/>
          </p:nvPr>
        </p:nvSpPr>
        <p:spPr/>
        <p:txBody>
          <a:bodyPr/>
          <a:lstStyle>
            <a:lvl1pPr>
              <a:defRPr/>
            </a:lvl1pPr>
          </a:lstStyle>
          <a:p>
            <a:pPr>
              <a:defRPr/>
            </a:pPr>
            <a:fld id="{159CAA28-9504-4167-A3A9-57AB0BE1B178}" type="datetime1">
              <a:rPr lang="en-US" altLang="en-US"/>
              <a:pPr>
                <a:defRPr/>
              </a:pPr>
              <a:t>7/25/2026</a:t>
            </a:fld>
            <a:endParaRPr lang="en-US" altLang="en-US"/>
          </a:p>
        </p:txBody>
      </p:sp>
      <p:sp>
        <p:nvSpPr>
          <p:cNvPr id="4" name="Footer Placeholder 4">
            <a:extLst>
              <a:ext uri="{FF2B5EF4-FFF2-40B4-BE49-F238E27FC236}">
                <a16:creationId xmlns:a16="http://schemas.microsoft.com/office/drawing/2014/main" id="{B0FE0F3F-B12F-41B8-B33D-3F3DDE5B3F4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23F4DA5-45CB-409D-B51A-F4A9C91A75D3}"/>
              </a:ext>
            </a:extLst>
          </p:cNvPr>
          <p:cNvSpPr>
            <a:spLocks noGrp="1"/>
          </p:cNvSpPr>
          <p:nvPr>
            <p:ph type="sldNum" sz="quarter" idx="12"/>
          </p:nvPr>
        </p:nvSpPr>
        <p:spPr/>
        <p:txBody>
          <a:bodyPr/>
          <a:lstStyle>
            <a:lvl1pPr>
              <a:defRPr/>
            </a:lvl1pPr>
          </a:lstStyle>
          <a:p>
            <a:pPr>
              <a:defRPr/>
            </a:pPr>
            <a:fld id="{9E8C76FF-C2DD-45E7-9CE4-1808F249419A}" type="slidenum">
              <a:rPr lang="en-US" altLang="en-US"/>
              <a:pPr>
                <a:defRPr/>
              </a:pPr>
              <a:t>‹#›</a:t>
            </a:fld>
            <a:endParaRPr lang="en-US" altLang="en-US"/>
          </a:p>
        </p:txBody>
      </p:sp>
    </p:spTree>
    <p:extLst>
      <p:ext uri="{BB962C8B-B14F-4D97-AF65-F5344CB8AC3E}">
        <p14:creationId xmlns:p14="http://schemas.microsoft.com/office/powerpoint/2010/main" val="244312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DBEE89F-6CCE-4165-B964-D1D2A82B494A}"/>
              </a:ext>
            </a:extLst>
          </p:cNvPr>
          <p:cNvSpPr>
            <a:spLocks noGrp="1"/>
          </p:cNvSpPr>
          <p:nvPr>
            <p:ph type="dt" sz="half" idx="10"/>
          </p:nvPr>
        </p:nvSpPr>
        <p:spPr/>
        <p:txBody>
          <a:bodyPr/>
          <a:lstStyle>
            <a:lvl1pPr>
              <a:defRPr/>
            </a:lvl1pPr>
          </a:lstStyle>
          <a:p>
            <a:pPr>
              <a:defRPr/>
            </a:pPr>
            <a:fld id="{4292F1E1-63B9-4DB7-9686-C42525AD25E5}" type="datetime1">
              <a:rPr lang="en-US" altLang="en-US"/>
              <a:pPr>
                <a:defRPr/>
              </a:pPr>
              <a:t>7/25/2026</a:t>
            </a:fld>
            <a:endParaRPr lang="en-US" altLang="en-US"/>
          </a:p>
        </p:txBody>
      </p:sp>
      <p:sp>
        <p:nvSpPr>
          <p:cNvPr id="3" name="Footer Placeholder 4">
            <a:extLst>
              <a:ext uri="{FF2B5EF4-FFF2-40B4-BE49-F238E27FC236}">
                <a16:creationId xmlns:a16="http://schemas.microsoft.com/office/drawing/2014/main" id="{790E0B95-9B66-4BCD-900E-74313334861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866E71A9-4035-4398-8C9A-0EEFD9EEC93C}"/>
              </a:ext>
            </a:extLst>
          </p:cNvPr>
          <p:cNvSpPr>
            <a:spLocks noGrp="1"/>
          </p:cNvSpPr>
          <p:nvPr>
            <p:ph type="sldNum" sz="quarter" idx="12"/>
          </p:nvPr>
        </p:nvSpPr>
        <p:spPr/>
        <p:txBody>
          <a:bodyPr/>
          <a:lstStyle>
            <a:lvl1pPr>
              <a:defRPr/>
            </a:lvl1pPr>
          </a:lstStyle>
          <a:p>
            <a:pPr>
              <a:defRPr/>
            </a:pPr>
            <a:fld id="{ADD6F0C9-3BAC-40B5-BDF0-49A6A5B4F47A}" type="slidenum">
              <a:rPr lang="en-US" altLang="en-US"/>
              <a:pPr>
                <a:defRPr/>
              </a:pPr>
              <a:t>‹#›</a:t>
            </a:fld>
            <a:endParaRPr lang="en-US" altLang="en-US"/>
          </a:p>
        </p:txBody>
      </p:sp>
    </p:spTree>
    <p:extLst>
      <p:ext uri="{BB962C8B-B14F-4D97-AF65-F5344CB8AC3E}">
        <p14:creationId xmlns:p14="http://schemas.microsoft.com/office/powerpoint/2010/main" val="3139739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009E1B9-F1DE-41A3-B023-070F9F13511C}"/>
              </a:ext>
            </a:extLst>
          </p:cNvPr>
          <p:cNvSpPr>
            <a:spLocks noGrp="1"/>
          </p:cNvSpPr>
          <p:nvPr>
            <p:ph type="dt" sz="half" idx="10"/>
          </p:nvPr>
        </p:nvSpPr>
        <p:spPr/>
        <p:txBody>
          <a:bodyPr/>
          <a:lstStyle>
            <a:lvl1pPr>
              <a:defRPr/>
            </a:lvl1pPr>
          </a:lstStyle>
          <a:p>
            <a:pPr>
              <a:defRPr/>
            </a:pPr>
            <a:fld id="{40F4A008-4B43-4407-A57C-CEB6CF1FD35F}" type="datetime1">
              <a:rPr lang="en-US" altLang="en-US"/>
              <a:pPr>
                <a:defRPr/>
              </a:pPr>
              <a:t>7/25/2026</a:t>
            </a:fld>
            <a:endParaRPr lang="en-US" altLang="en-US"/>
          </a:p>
        </p:txBody>
      </p:sp>
      <p:sp>
        <p:nvSpPr>
          <p:cNvPr id="6" name="Footer Placeholder 4">
            <a:extLst>
              <a:ext uri="{FF2B5EF4-FFF2-40B4-BE49-F238E27FC236}">
                <a16:creationId xmlns:a16="http://schemas.microsoft.com/office/drawing/2014/main" id="{F269FE89-FA7E-4B81-833F-1B9980725EC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20AE65B-5277-4463-A05B-0129ED0B234E}"/>
              </a:ext>
            </a:extLst>
          </p:cNvPr>
          <p:cNvSpPr>
            <a:spLocks noGrp="1"/>
          </p:cNvSpPr>
          <p:nvPr>
            <p:ph type="sldNum" sz="quarter" idx="12"/>
          </p:nvPr>
        </p:nvSpPr>
        <p:spPr/>
        <p:txBody>
          <a:bodyPr/>
          <a:lstStyle>
            <a:lvl1pPr>
              <a:defRPr/>
            </a:lvl1pPr>
          </a:lstStyle>
          <a:p>
            <a:pPr>
              <a:defRPr/>
            </a:pPr>
            <a:fld id="{34083B56-AADD-4F8B-A45E-B28A2398FFC7}" type="slidenum">
              <a:rPr lang="en-US" altLang="en-US"/>
              <a:pPr>
                <a:defRPr/>
              </a:pPr>
              <a:t>‹#›</a:t>
            </a:fld>
            <a:endParaRPr lang="en-US" altLang="en-US"/>
          </a:p>
        </p:txBody>
      </p:sp>
    </p:spTree>
    <p:extLst>
      <p:ext uri="{BB962C8B-B14F-4D97-AF65-F5344CB8AC3E}">
        <p14:creationId xmlns:p14="http://schemas.microsoft.com/office/powerpoint/2010/main" val="1257196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CC6C6EEC-967E-4CC1-9B86-734BF3E009A8}"/>
              </a:ext>
            </a:extLst>
          </p:cNvPr>
          <p:cNvSpPr>
            <a:spLocks noGrp="1"/>
          </p:cNvSpPr>
          <p:nvPr>
            <p:ph type="dt" sz="half" idx="10"/>
          </p:nvPr>
        </p:nvSpPr>
        <p:spPr/>
        <p:txBody>
          <a:bodyPr/>
          <a:lstStyle>
            <a:lvl1pPr>
              <a:defRPr/>
            </a:lvl1pPr>
          </a:lstStyle>
          <a:p>
            <a:pPr>
              <a:defRPr/>
            </a:pPr>
            <a:fld id="{E78923E2-12CC-4975-AB8E-6A7692514269}" type="datetime1">
              <a:rPr lang="en-US" altLang="en-US"/>
              <a:pPr>
                <a:defRPr/>
              </a:pPr>
              <a:t>7/25/2026</a:t>
            </a:fld>
            <a:endParaRPr lang="en-US" altLang="en-US"/>
          </a:p>
        </p:txBody>
      </p:sp>
      <p:sp>
        <p:nvSpPr>
          <p:cNvPr id="6" name="Footer Placeholder 4">
            <a:extLst>
              <a:ext uri="{FF2B5EF4-FFF2-40B4-BE49-F238E27FC236}">
                <a16:creationId xmlns:a16="http://schemas.microsoft.com/office/drawing/2014/main" id="{D4E269FF-8B51-4C1A-A4B9-DCB6EF008EE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7AD63D3-DF25-4668-8668-C5B50F63E870}"/>
              </a:ext>
            </a:extLst>
          </p:cNvPr>
          <p:cNvSpPr>
            <a:spLocks noGrp="1"/>
          </p:cNvSpPr>
          <p:nvPr>
            <p:ph type="sldNum" sz="quarter" idx="12"/>
          </p:nvPr>
        </p:nvSpPr>
        <p:spPr/>
        <p:txBody>
          <a:bodyPr/>
          <a:lstStyle>
            <a:lvl1pPr>
              <a:defRPr/>
            </a:lvl1pPr>
          </a:lstStyle>
          <a:p>
            <a:pPr>
              <a:defRPr/>
            </a:pPr>
            <a:fld id="{A4A9DF7C-AD2E-4CA8-88D8-FAA2EEA26440}" type="slidenum">
              <a:rPr lang="en-US" altLang="en-US"/>
              <a:pPr>
                <a:defRPr/>
              </a:pPr>
              <a:t>‹#›</a:t>
            </a:fld>
            <a:endParaRPr lang="en-US" altLang="en-US"/>
          </a:p>
        </p:txBody>
      </p:sp>
    </p:spTree>
    <p:extLst>
      <p:ext uri="{BB962C8B-B14F-4D97-AF65-F5344CB8AC3E}">
        <p14:creationId xmlns:p14="http://schemas.microsoft.com/office/powerpoint/2010/main" val="795796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23AF3B-9199-49CA-81D5-3EE9BC5A0F69}"/>
              </a:ext>
            </a:extLst>
          </p:cNvPr>
          <p:cNvPicPr>
            <a:picLocks noChangeAspect="1"/>
          </p:cNvPicPr>
          <p:nvPr userDrawn="1"/>
        </p:nvPicPr>
        <p:blipFill>
          <a:blip r:embed="rId13"/>
          <a:stretch>
            <a:fillRect/>
          </a:stretch>
        </p:blipFill>
        <p:spPr>
          <a:xfrm>
            <a:off x="0" y="0"/>
            <a:ext cx="9144000" cy="6857999"/>
          </a:xfrm>
          <a:prstGeom prst="rect">
            <a:avLst/>
          </a:prstGeom>
        </p:spPr>
      </p:pic>
      <p:sp>
        <p:nvSpPr>
          <p:cNvPr id="1026" name="Title Placeholder 1">
            <a:extLst>
              <a:ext uri="{FF2B5EF4-FFF2-40B4-BE49-F238E27FC236}">
                <a16:creationId xmlns:a16="http://schemas.microsoft.com/office/drawing/2014/main" id="{ADFCFF3B-7DF4-4961-B335-A2952D3A247C}"/>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04A796CF-86D3-4749-8562-E2CF08EA1CAE}"/>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a:extLst>
              <a:ext uri="{FF2B5EF4-FFF2-40B4-BE49-F238E27FC236}">
                <a16:creationId xmlns:a16="http://schemas.microsoft.com/office/drawing/2014/main" id="{43D391B5-ACDD-49C8-9937-6B3D328E3C4F}"/>
              </a:ext>
            </a:extLst>
          </p:cNvPr>
          <p:cNvSpPr>
            <a:spLocks noGrp="1"/>
          </p:cNvSpPr>
          <p:nvPr>
            <p:ph type="dt" sz="half" idx="2"/>
          </p:nvPr>
        </p:nvSpPr>
        <p:spPr>
          <a:xfrm>
            <a:off x="628650" y="6356350"/>
            <a:ext cx="20574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A0738838-4164-4279-AAC8-48DFFEA39D8B}" type="datetime1">
              <a:rPr lang="en-US" altLang="en-US"/>
              <a:pPr>
                <a:defRPr/>
              </a:pPr>
              <a:t>7/25/2026</a:t>
            </a:fld>
            <a:endParaRPr lang="en-US" altLang="en-US"/>
          </a:p>
        </p:txBody>
      </p:sp>
      <p:sp>
        <p:nvSpPr>
          <p:cNvPr id="5" name="Footer Placeholder 4">
            <a:extLst>
              <a:ext uri="{FF2B5EF4-FFF2-40B4-BE49-F238E27FC236}">
                <a16:creationId xmlns:a16="http://schemas.microsoft.com/office/drawing/2014/main" id="{DE7459D2-E378-4A74-88D9-172E98869D02}"/>
              </a:ext>
            </a:extLst>
          </p:cNvPr>
          <p:cNvSpPr>
            <a:spLocks noGrp="1"/>
          </p:cNvSpPr>
          <p:nvPr>
            <p:ph type="ftr" sz="quarter" idx="3"/>
          </p:nvPr>
        </p:nvSpPr>
        <p:spPr>
          <a:xfrm>
            <a:off x="3028950" y="6356350"/>
            <a:ext cx="30861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itchFamily="-100" charset="0"/>
                <a:ea typeface="+mn-ea"/>
              </a:defRPr>
            </a:lvl1pPr>
          </a:lstStyle>
          <a:p>
            <a:pPr>
              <a:defRPr/>
            </a:pPr>
            <a:endParaRPr lang="en-US"/>
          </a:p>
        </p:txBody>
      </p:sp>
      <p:sp>
        <p:nvSpPr>
          <p:cNvPr id="6" name="Slide Number Placeholder 5">
            <a:extLst>
              <a:ext uri="{FF2B5EF4-FFF2-40B4-BE49-F238E27FC236}">
                <a16:creationId xmlns:a16="http://schemas.microsoft.com/office/drawing/2014/main" id="{1EDAB611-CFBF-44B3-8353-0548013109DC}"/>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9E2C5CCA-394F-4F6E-8976-0BE5ECB64D9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0" fontAlgn="base" hangingPunct="0">
        <a:lnSpc>
          <a:spcPct val="90000"/>
        </a:lnSpc>
        <a:spcBef>
          <a:spcPct val="0"/>
        </a:spcBef>
        <a:spcAft>
          <a:spcPct val="0"/>
        </a:spcAft>
        <a:defRPr sz="4400" kern="1200">
          <a:solidFill>
            <a:schemeClr val="tx1"/>
          </a:solidFill>
          <a:latin typeface="Arial Rounded MT Bold" panose="020F0704030504030204" pitchFamily="34" charset="0"/>
          <a:ea typeface="ヒラギノ角ゴ Pro W3" pitchFamily="4" charset="-128"/>
          <a:cs typeface="Arial Rounded MT Bold" panose="020F0704030504030204" pitchFamily="34" charset="0"/>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4000" kern="1200">
          <a:solidFill>
            <a:schemeClr val="tx1"/>
          </a:solidFill>
          <a:latin typeface="Arial Rounded MT Bold" panose="020F0704030504030204" pitchFamily="34" charset="0"/>
          <a:ea typeface="ヒラギノ角ゴ Pro W3" pitchFamily="4" charset="-128"/>
          <a:cs typeface="Arial Rounded MT Bold" panose="020F070403050403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4000" kern="1200">
          <a:solidFill>
            <a:schemeClr val="tx1"/>
          </a:solidFill>
          <a:latin typeface="Arial Rounded MT Bold" panose="020F0704030504030204" pitchFamily="34" charset="0"/>
          <a:ea typeface="ヒラギノ角ゴ Pro W3" pitchFamily="-100"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4000" kern="1200">
          <a:solidFill>
            <a:schemeClr val="tx1"/>
          </a:solidFill>
          <a:latin typeface="Arial Rounded MT Bold" panose="020F0704030504030204" pitchFamily="34" charset="0"/>
          <a:ea typeface="ヒラギノ角ゴ Pro W3" pitchFamily="-100"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4000" kern="1200">
          <a:solidFill>
            <a:schemeClr val="tx1"/>
          </a:solidFill>
          <a:latin typeface="Arial Rounded MT Bold" panose="020F0704030504030204" pitchFamily="34" charset="0"/>
          <a:ea typeface="ヒラギノ角ゴ Pro W3" pitchFamily="-100"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4000" kern="1200">
          <a:solidFill>
            <a:schemeClr val="tx1"/>
          </a:solidFill>
          <a:latin typeface="Arial Rounded MT Bold" panose="020F0704030504030204" pitchFamily="34" charset="0"/>
          <a:ea typeface="ヒラギノ角ゴ Pro W3" pitchFamily="-100"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AE00441F-DD0D-401D-B618-7544E8AA7A0C}"/>
              </a:ext>
            </a:extLst>
          </p:cNvPr>
          <p:cNvSpPr>
            <a:spLocks noGrp="1"/>
          </p:cNvSpPr>
          <p:nvPr>
            <p:ph type="title"/>
          </p:nvPr>
        </p:nvSpPr>
        <p:spPr>
          <a:xfrm>
            <a:off x="0" y="5702156"/>
            <a:ext cx="9144000" cy="1155843"/>
          </a:xfrm>
        </p:spPr>
        <p:txBody>
          <a:bodyPr/>
          <a:lstStyle/>
          <a:p>
            <a:pPr algn="ctr" eaLnBrk="1" hangingPunct="1"/>
            <a:r>
              <a:rPr lang="en-US" altLang="en-US" sz="3200" dirty="0">
                <a:latin typeface="Arial Rounded MT Bold" panose="020F0704030504030204" pitchFamily="34" charset="0"/>
              </a:rPr>
              <a:t>Trinity Evangelical Lutheran Church</a:t>
            </a:r>
            <a:br>
              <a:rPr lang="en-US" altLang="en-US" sz="3200" dirty="0">
                <a:latin typeface="Arial Rounded MT Bold" panose="020F0704030504030204" pitchFamily="34" charset="0"/>
              </a:rPr>
            </a:br>
            <a:r>
              <a:rPr lang="en-US" altLang="en-US" sz="3200" dirty="0">
                <a:latin typeface="Arial Rounded MT Bold" panose="020F0704030504030204" pitchFamily="34" charset="0"/>
              </a:rPr>
              <a:t>July 26, 2026</a:t>
            </a:r>
          </a:p>
        </p:txBody>
      </p:sp>
      <p:sp>
        <p:nvSpPr>
          <p:cNvPr id="4" name="Title 1">
            <a:extLst>
              <a:ext uri="{FF2B5EF4-FFF2-40B4-BE49-F238E27FC236}">
                <a16:creationId xmlns:a16="http://schemas.microsoft.com/office/drawing/2014/main" id="{9C6A22D0-8A2E-41D6-8B0A-8F11007E798B}"/>
              </a:ext>
            </a:extLst>
          </p:cNvPr>
          <p:cNvSpPr txBox="1">
            <a:spLocks/>
          </p:cNvSpPr>
          <p:nvPr/>
        </p:nvSpPr>
        <p:spPr bwMode="auto">
          <a:xfrm>
            <a:off x="-18408" y="409824"/>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WELCOME!</a:t>
            </a:r>
          </a:p>
        </p:txBody>
      </p:sp>
      <p:pic>
        <p:nvPicPr>
          <p:cNvPr id="7" name="Picture 6">
            <a:extLst>
              <a:ext uri="{FF2B5EF4-FFF2-40B4-BE49-F238E27FC236}">
                <a16:creationId xmlns:a16="http://schemas.microsoft.com/office/drawing/2014/main" id="{54E1A9AA-777F-EA83-D356-5D82EC21B7A5}"/>
              </a:ext>
            </a:extLst>
          </p:cNvPr>
          <p:cNvPicPr>
            <a:picLocks noChangeAspect="1"/>
          </p:cNvPicPr>
          <p:nvPr/>
        </p:nvPicPr>
        <p:blipFill>
          <a:blip r:embed="rId3"/>
          <a:stretch>
            <a:fillRect/>
          </a:stretch>
        </p:blipFill>
        <p:spPr>
          <a:xfrm>
            <a:off x="1203935" y="1797118"/>
            <a:ext cx="6659929" cy="3748201"/>
          </a:xfrm>
          <a:prstGeom prst="rect">
            <a:avLst/>
          </a:prstGeom>
        </p:spPr>
      </p:pic>
      <p:pic>
        <p:nvPicPr>
          <p:cNvPr id="9" name="Picture 8">
            <a:extLst>
              <a:ext uri="{FF2B5EF4-FFF2-40B4-BE49-F238E27FC236}">
                <a16:creationId xmlns:a16="http://schemas.microsoft.com/office/drawing/2014/main" id="{DC3445A1-08F6-90DA-2A93-5256D5A5284A}"/>
              </a:ext>
            </a:extLst>
          </p:cNvPr>
          <p:cNvPicPr>
            <a:picLocks noChangeAspect="1"/>
          </p:cNvPicPr>
          <p:nvPr/>
        </p:nvPicPr>
        <p:blipFill>
          <a:blip r:embed="rId4"/>
          <a:stretch/>
        </p:blipFill>
        <p:spPr>
          <a:xfrm>
            <a:off x="18838" y="58593"/>
            <a:ext cx="1738525" cy="17385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32E3-3955-280B-2058-79DF1800016D}"/>
            </a:ext>
          </a:extLst>
        </p:cNvPr>
        <p:cNvGrpSpPr/>
        <p:nvPr/>
      </p:nvGrpSpPr>
      <p:grpSpPr>
        <a:xfrm>
          <a:off x="0" y="0"/>
          <a:ext cx="0" cy="0"/>
          <a:chOff x="0" y="0"/>
          <a:chExt cx="0" cy="0"/>
        </a:xfrm>
      </p:grpSpPr>
      <p:sp>
        <p:nvSpPr>
          <p:cNvPr id="3" name="AutoShape 2" descr="https://members.sundaysandseasons.com/File/GetImage?atomCode=HC1G007a_m&amp;width=600&amp;height=600">
            <a:extLst>
              <a:ext uri="{FF2B5EF4-FFF2-40B4-BE49-F238E27FC236}">
                <a16:creationId xmlns:a16="http://schemas.microsoft.com/office/drawing/2014/main" id="{660E2464-BE35-D606-7854-DD2BA7C2701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5" name="AutoShape 4" descr="https://members.sundaysandseasons.com/File/GetImage?atomCode=HC1G007a_m&amp;width=600&amp;height=600">
            <a:extLst>
              <a:ext uri="{FF2B5EF4-FFF2-40B4-BE49-F238E27FC236}">
                <a16:creationId xmlns:a16="http://schemas.microsoft.com/office/drawing/2014/main" id="{012E3F8C-867D-4237-8BC1-D89E136CA5E6}"/>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10" name="Rectangle 9">
            <a:extLst>
              <a:ext uri="{FF2B5EF4-FFF2-40B4-BE49-F238E27FC236}">
                <a16:creationId xmlns:a16="http://schemas.microsoft.com/office/drawing/2014/main" id="{FEC526C1-190C-A26D-C030-A1161FE598C2}"/>
              </a:ext>
            </a:extLst>
          </p:cNvPr>
          <p:cNvSpPr/>
          <p:nvPr/>
        </p:nvSpPr>
        <p:spPr>
          <a:xfrm>
            <a:off x="0" y="59310"/>
            <a:ext cx="8315325" cy="553998"/>
          </a:xfrm>
          <a:prstGeom prst="rect">
            <a:avLst/>
          </a:prstGeom>
        </p:spPr>
        <p:txBody>
          <a:bodyPr wrap="square">
            <a:spAutoFit/>
          </a:bodyPr>
          <a:lstStyle/>
          <a:p>
            <a:pPr marL="342900" marR="0" lvl="0" indent="-342900" defTabSz="685800" rtl="0" eaLnBrk="0" fontAlgn="base" latinLnBrk="0" hangingPunct="0">
              <a:lnSpc>
                <a:spcPct val="100000"/>
              </a:lnSpc>
              <a:spcBef>
                <a:spcPts val="0"/>
              </a:spcBef>
              <a:spcAft>
                <a:spcPts val="600"/>
              </a:spcAft>
              <a:buClrTx/>
              <a:buSzTx/>
              <a:buFont typeface="Symbol" panose="05050102010706020507" pitchFamily="18" charset="2"/>
              <a:buChar char=""/>
              <a:tabLst/>
              <a:defRPr/>
            </a:pPr>
            <a:r>
              <a:rPr kumimoji="0" lang="en-US" sz="3000" b="1" i="0" u="none" strike="noStrike" kern="1200" cap="none" spc="0" normalizeH="0" baseline="0" noProof="0" dirty="0">
                <a:ln>
                  <a:noFill/>
                </a:ln>
                <a:solidFill>
                  <a:prstClr val="black"/>
                </a:solidFill>
                <a:effectLst/>
                <a:uLnTx/>
                <a:uFillTx/>
                <a:latin typeface="Arial Rounded MT Bold" panose="020F0704030504030204" pitchFamily="34" charset="0"/>
                <a:ea typeface="Times New Roman" panose="02020603050405020304" pitchFamily="18" charset="0"/>
                <a:cs typeface="Times New Roman" panose="02020603050405020304" pitchFamily="18" charset="0"/>
              </a:rPr>
              <a:t>“Crown Him with Many Crowns”   LBW 170</a:t>
            </a:r>
          </a:p>
        </p:txBody>
      </p:sp>
      <p:sp>
        <p:nvSpPr>
          <p:cNvPr id="6" name="TextBox 5">
            <a:extLst>
              <a:ext uri="{FF2B5EF4-FFF2-40B4-BE49-F238E27FC236}">
                <a16:creationId xmlns:a16="http://schemas.microsoft.com/office/drawing/2014/main" id="{E1F3D6FC-FDB6-2F81-7580-EE7C54F7824E}"/>
              </a:ext>
            </a:extLst>
          </p:cNvPr>
          <p:cNvSpPr txBox="1"/>
          <p:nvPr/>
        </p:nvSpPr>
        <p:spPr>
          <a:xfrm>
            <a:off x="157164" y="757238"/>
            <a:ext cx="8158162" cy="5078313"/>
          </a:xfrm>
          <a:prstGeom prst="rect">
            <a:avLst/>
          </a:prstGeom>
          <a:noFill/>
        </p:spPr>
        <p:txBody>
          <a:bodyPr wrap="square">
            <a:spAutoFit/>
          </a:bodyPr>
          <a:lstStyle/>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2	Crown him the virgin’s Son,</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the God incarnate born,</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whose arm those crimson        trophies won</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which now his brow adorn;</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fruit of the mystic rose,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yet of that rose the stem,</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the root whence mercy ever flows,</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the babe of Bethlehem.</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714951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03C3E-08E0-0C04-929F-99A1780BCCF1}"/>
            </a:ext>
          </a:extLst>
        </p:cNvPr>
        <p:cNvGrpSpPr/>
        <p:nvPr/>
      </p:nvGrpSpPr>
      <p:grpSpPr>
        <a:xfrm>
          <a:off x="0" y="0"/>
          <a:ext cx="0" cy="0"/>
          <a:chOff x="0" y="0"/>
          <a:chExt cx="0" cy="0"/>
        </a:xfrm>
      </p:grpSpPr>
      <p:sp>
        <p:nvSpPr>
          <p:cNvPr id="3" name="AutoShape 2" descr="https://members.sundaysandseasons.com/File/GetImage?atomCode=HC1G007a_m&amp;width=600&amp;height=600">
            <a:extLst>
              <a:ext uri="{FF2B5EF4-FFF2-40B4-BE49-F238E27FC236}">
                <a16:creationId xmlns:a16="http://schemas.microsoft.com/office/drawing/2014/main" id="{D34F7884-4294-C3F2-C640-393DE7A13D02}"/>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5" name="AutoShape 4" descr="https://members.sundaysandseasons.com/File/GetImage?atomCode=HC1G007a_m&amp;width=600&amp;height=600">
            <a:extLst>
              <a:ext uri="{FF2B5EF4-FFF2-40B4-BE49-F238E27FC236}">
                <a16:creationId xmlns:a16="http://schemas.microsoft.com/office/drawing/2014/main" id="{BF0F396F-63C1-692F-D10E-770F946155FA}"/>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10" name="Rectangle 9">
            <a:extLst>
              <a:ext uri="{FF2B5EF4-FFF2-40B4-BE49-F238E27FC236}">
                <a16:creationId xmlns:a16="http://schemas.microsoft.com/office/drawing/2014/main" id="{DB00D70F-9985-261D-92A8-E63541838112}"/>
              </a:ext>
            </a:extLst>
          </p:cNvPr>
          <p:cNvSpPr/>
          <p:nvPr/>
        </p:nvSpPr>
        <p:spPr>
          <a:xfrm>
            <a:off x="0" y="59310"/>
            <a:ext cx="8315325" cy="553998"/>
          </a:xfrm>
          <a:prstGeom prst="rect">
            <a:avLst/>
          </a:prstGeom>
        </p:spPr>
        <p:txBody>
          <a:bodyPr wrap="square">
            <a:spAutoFit/>
          </a:bodyPr>
          <a:lstStyle/>
          <a:p>
            <a:pPr marL="342900" marR="0" lvl="0" indent="-342900" defTabSz="685800" rtl="0" eaLnBrk="0" fontAlgn="base" latinLnBrk="0" hangingPunct="0">
              <a:lnSpc>
                <a:spcPct val="100000"/>
              </a:lnSpc>
              <a:spcBef>
                <a:spcPts val="0"/>
              </a:spcBef>
              <a:spcAft>
                <a:spcPts val="600"/>
              </a:spcAft>
              <a:buClrTx/>
              <a:buSzTx/>
              <a:buFont typeface="Symbol" panose="05050102010706020507" pitchFamily="18" charset="2"/>
              <a:buChar char=""/>
              <a:tabLst/>
              <a:defRPr/>
            </a:pPr>
            <a:r>
              <a:rPr kumimoji="0" lang="en-US" sz="3000" b="1" i="0" u="none" strike="noStrike" kern="1200" cap="none" spc="0" normalizeH="0" baseline="0" noProof="0" dirty="0">
                <a:ln>
                  <a:noFill/>
                </a:ln>
                <a:solidFill>
                  <a:prstClr val="black"/>
                </a:solidFill>
                <a:effectLst/>
                <a:uLnTx/>
                <a:uFillTx/>
                <a:latin typeface="Arial Rounded MT Bold" panose="020F0704030504030204" pitchFamily="34" charset="0"/>
                <a:ea typeface="Times New Roman" panose="02020603050405020304" pitchFamily="18" charset="0"/>
                <a:cs typeface="Times New Roman" panose="02020603050405020304" pitchFamily="18" charset="0"/>
              </a:rPr>
              <a:t>“Crown Him with Many Crowns”   LBW 170</a:t>
            </a:r>
          </a:p>
        </p:txBody>
      </p:sp>
      <p:sp>
        <p:nvSpPr>
          <p:cNvPr id="6" name="TextBox 5">
            <a:extLst>
              <a:ext uri="{FF2B5EF4-FFF2-40B4-BE49-F238E27FC236}">
                <a16:creationId xmlns:a16="http://schemas.microsoft.com/office/drawing/2014/main" id="{A1091463-882E-0D59-103E-0795C205F1F4}"/>
              </a:ext>
            </a:extLst>
          </p:cNvPr>
          <p:cNvSpPr txBox="1"/>
          <p:nvPr/>
        </p:nvSpPr>
        <p:spPr>
          <a:xfrm>
            <a:off x="783431" y="1042243"/>
            <a:ext cx="7500937" cy="5078313"/>
          </a:xfrm>
          <a:prstGeom prst="rect">
            <a:avLst/>
          </a:prstGeom>
          <a:noFill/>
        </p:spPr>
        <p:txBody>
          <a:bodyPr wrap="square">
            <a:spAutoFit/>
          </a:bodyPr>
          <a:lstStyle/>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3	Crown him the Lord of love--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behold his hands and side,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rich wounds, yet visible above,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in beauty glorified.</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No angels in the sky</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can fully bear that sight,</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but downward bend                                            their burning eyes</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at mysteries so bright. </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3720889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C0DDF-6E12-58F6-C688-571C31762881}"/>
            </a:ext>
          </a:extLst>
        </p:cNvPr>
        <p:cNvGrpSpPr/>
        <p:nvPr/>
      </p:nvGrpSpPr>
      <p:grpSpPr>
        <a:xfrm>
          <a:off x="0" y="0"/>
          <a:ext cx="0" cy="0"/>
          <a:chOff x="0" y="0"/>
          <a:chExt cx="0" cy="0"/>
        </a:xfrm>
      </p:grpSpPr>
      <p:sp>
        <p:nvSpPr>
          <p:cNvPr id="3" name="AutoShape 2" descr="https://members.sundaysandseasons.com/File/GetImage?atomCode=HC1G007a_m&amp;width=600&amp;height=600">
            <a:extLst>
              <a:ext uri="{FF2B5EF4-FFF2-40B4-BE49-F238E27FC236}">
                <a16:creationId xmlns:a16="http://schemas.microsoft.com/office/drawing/2014/main" id="{4D31CF46-AB45-8779-F71D-C3D6FEC66D5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5" name="AutoShape 4" descr="https://members.sundaysandseasons.com/File/GetImage?atomCode=HC1G007a_m&amp;width=600&amp;height=600">
            <a:extLst>
              <a:ext uri="{FF2B5EF4-FFF2-40B4-BE49-F238E27FC236}">
                <a16:creationId xmlns:a16="http://schemas.microsoft.com/office/drawing/2014/main" id="{F51866E0-96F3-EDA2-5571-1DACE8F97D7E}"/>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10" name="Rectangle 9">
            <a:extLst>
              <a:ext uri="{FF2B5EF4-FFF2-40B4-BE49-F238E27FC236}">
                <a16:creationId xmlns:a16="http://schemas.microsoft.com/office/drawing/2014/main" id="{FE49B25F-6638-A6F6-6369-725AA3FAEC6C}"/>
              </a:ext>
            </a:extLst>
          </p:cNvPr>
          <p:cNvSpPr/>
          <p:nvPr/>
        </p:nvSpPr>
        <p:spPr>
          <a:xfrm>
            <a:off x="0" y="59310"/>
            <a:ext cx="8315325" cy="553998"/>
          </a:xfrm>
          <a:prstGeom prst="rect">
            <a:avLst/>
          </a:prstGeom>
        </p:spPr>
        <p:txBody>
          <a:bodyPr wrap="square">
            <a:spAutoFit/>
          </a:bodyPr>
          <a:lstStyle/>
          <a:p>
            <a:pPr marL="342900" marR="0" lvl="0" indent="-342900" defTabSz="685800" rtl="0" eaLnBrk="0" fontAlgn="base" latinLnBrk="0" hangingPunct="0">
              <a:lnSpc>
                <a:spcPct val="100000"/>
              </a:lnSpc>
              <a:spcBef>
                <a:spcPts val="0"/>
              </a:spcBef>
              <a:spcAft>
                <a:spcPts val="600"/>
              </a:spcAft>
              <a:buClrTx/>
              <a:buSzTx/>
              <a:buFont typeface="Symbol" panose="05050102010706020507" pitchFamily="18" charset="2"/>
              <a:buChar char=""/>
              <a:tabLst/>
              <a:defRPr/>
            </a:pPr>
            <a:r>
              <a:rPr kumimoji="0" lang="en-US" sz="3000" b="1" i="0" u="none" strike="noStrike" kern="1200" cap="none" spc="0" normalizeH="0" baseline="0" noProof="0" dirty="0">
                <a:ln>
                  <a:noFill/>
                </a:ln>
                <a:solidFill>
                  <a:prstClr val="black"/>
                </a:solidFill>
                <a:effectLst/>
                <a:uLnTx/>
                <a:uFillTx/>
                <a:latin typeface="Arial Rounded MT Bold" panose="020F0704030504030204" pitchFamily="34" charset="0"/>
                <a:ea typeface="Times New Roman" panose="02020603050405020304" pitchFamily="18" charset="0"/>
                <a:cs typeface="Times New Roman" panose="02020603050405020304" pitchFamily="18" charset="0"/>
              </a:rPr>
              <a:t>“Crown Him with Many Crowns”   LBW 170</a:t>
            </a:r>
          </a:p>
        </p:txBody>
      </p:sp>
      <p:sp>
        <p:nvSpPr>
          <p:cNvPr id="6" name="TextBox 5">
            <a:extLst>
              <a:ext uri="{FF2B5EF4-FFF2-40B4-BE49-F238E27FC236}">
                <a16:creationId xmlns:a16="http://schemas.microsoft.com/office/drawing/2014/main" id="{24EC9850-0C9A-A260-1E2C-96FB444F7B1A}"/>
              </a:ext>
            </a:extLst>
          </p:cNvPr>
          <p:cNvSpPr txBox="1"/>
          <p:nvPr/>
        </p:nvSpPr>
        <p:spPr>
          <a:xfrm>
            <a:off x="290513" y="909638"/>
            <a:ext cx="7481887" cy="4524315"/>
          </a:xfrm>
          <a:prstGeom prst="rect">
            <a:avLst/>
          </a:prstGeom>
          <a:noFill/>
        </p:spPr>
        <p:txBody>
          <a:bodyPr wrap="square">
            <a:spAutoFit/>
          </a:bodyPr>
          <a:lstStyle/>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4	Crown him the Lord of life,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who triumphed o’er the grave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and rose victorious in the strife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for those he came to save.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His glories now we sing,</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who died and rose on high,</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who died, eternal life to bring,</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and lives that death may die.</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2660525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D1F17-4212-4CC9-A3DF-0EFB19E070A7}"/>
              </a:ext>
            </a:extLst>
          </p:cNvPr>
          <p:cNvSpPr/>
          <p:nvPr/>
        </p:nvSpPr>
        <p:spPr>
          <a:xfrm>
            <a:off x="0" y="51769"/>
            <a:ext cx="9144000" cy="685124"/>
          </a:xfrm>
          <a:prstGeom prst="rect">
            <a:avLst/>
          </a:prstGeom>
        </p:spPr>
        <p:txBody>
          <a:bodyPr wrap="square">
            <a:spAutoFit/>
          </a:bodyPr>
          <a:lstStyle/>
          <a:p>
            <a:pPr marL="342900" marR="0" lvl="0" indent="-342900">
              <a:lnSpc>
                <a:spcPct val="107000"/>
              </a:lnSpc>
              <a:spcBef>
                <a:spcPts val="0"/>
              </a:spcBef>
              <a:spcAft>
                <a:spcPts val="600"/>
              </a:spcAft>
              <a:buFont typeface="Symbol" panose="05050102010706020507" pitchFamily="18" charset="2"/>
              <a:buChar char=""/>
            </a:pPr>
            <a:r>
              <a:rPr lang="en-US" sz="3600" b="1" dirty="0">
                <a:solidFill>
                  <a:srgbClr val="000000"/>
                </a:solidFill>
                <a:latin typeface="Arial Rounded MT Bold" panose="020F0704030504030204" pitchFamily="34" charset="0"/>
                <a:ea typeface="Calibri" panose="020F0502020204030204" pitchFamily="34" charset="0"/>
              </a:rPr>
              <a:t>APOSTOLIC GREETING</a:t>
            </a:r>
            <a:endParaRPr lang="en-US" sz="3200" dirty="0">
              <a:effectLst/>
              <a:latin typeface="Arial Rounded MT Bold" panose="020F0704030504030204" pitchFamily="34" charset="0"/>
              <a:ea typeface="Calibri" panose="020F0502020204030204" pitchFamily="34" charset="0"/>
            </a:endParaRPr>
          </a:p>
        </p:txBody>
      </p:sp>
      <p:sp>
        <p:nvSpPr>
          <p:cNvPr id="3" name="Rectangle 2"/>
          <p:cNvSpPr/>
          <p:nvPr/>
        </p:nvSpPr>
        <p:spPr>
          <a:xfrm>
            <a:off x="348343" y="1103812"/>
            <a:ext cx="8432800" cy="2858731"/>
          </a:xfrm>
          <a:prstGeom prst="rect">
            <a:avLst/>
          </a:prstGeom>
        </p:spPr>
        <p:txBody>
          <a:bodyPr wrap="square">
            <a:spAutoFit/>
          </a:bodyPr>
          <a:lstStyle/>
          <a:p>
            <a:pPr marL="684213" marR="0" indent="-684213">
              <a:lnSpc>
                <a:spcPct val="107000"/>
              </a:lnSpc>
              <a:spcBef>
                <a:spcPts val="0"/>
              </a:spcBef>
              <a:spcAft>
                <a:spcPts val="0"/>
              </a:spcAft>
            </a:pPr>
            <a:r>
              <a:rPr lang="en-US" sz="3200" dirty="0">
                <a:solidFill>
                  <a:srgbClr val="000000"/>
                </a:solidFill>
                <a:latin typeface="Arial Rounded MT Bold" panose="020F0704030504030204" pitchFamily="34" charset="0"/>
                <a:ea typeface="Calibri" panose="020F0502020204030204" pitchFamily="34" charset="0"/>
              </a:rPr>
              <a:t>P:	The grace of our Lord Jesus Christ, the love of God, and the communion of the Holy Spirit be with you all.</a:t>
            </a:r>
            <a:endParaRPr lang="en-US" sz="3200" dirty="0">
              <a:latin typeface="Arial Rounded MT Bold" panose="020F0704030504030204" pitchFamily="34" charset="0"/>
              <a:ea typeface="Calibri" panose="020F0502020204030204" pitchFamily="34" charset="0"/>
            </a:endParaRPr>
          </a:p>
          <a:p>
            <a:pPr marL="684213" marR="0" indent="-684213">
              <a:lnSpc>
                <a:spcPct val="107000"/>
              </a:lnSpc>
              <a:spcBef>
                <a:spcPts val="0"/>
              </a:spcBef>
              <a:spcAft>
                <a:spcPts val="0"/>
              </a:spcAft>
            </a:pPr>
            <a:r>
              <a:rPr lang="en-US" sz="3600" dirty="0">
                <a:solidFill>
                  <a:srgbClr val="000000"/>
                </a:solidFill>
                <a:latin typeface="Arial Rounded MT Bold" panose="020F0704030504030204" pitchFamily="34" charset="0"/>
                <a:ea typeface="Calibri" panose="020F0502020204030204" pitchFamily="34" charset="0"/>
              </a:rPr>
              <a:t> </a:t>
            </a:r>
            <a:endParaRPr lang="en-US" sz="3600" dirty="0">
              <a:latin typeface="Arial Rounded MT Bold" panose="020F0704030504030204" pitchFamily="34" charset="0"/>
              <a:ea typeface="Calibri" panose="020F0502020204030204" pitchFamily="34" charset="0"/>
            </a:endParaRPr>
          </a:p>
          <a:p>
            <a:pPr marL="684213" marR="0" indent="-684213">
              <a:lnSpc>
                <a:spcPct val="107000"/>
              </a:lnSpc>
              <a:spcBef>
                <a:spcPts val="0"/>
              </a:spcBef>
              <a:spcAft>
                <a:spcPts val="600"/>
              </a:spcAft>
            </a:pPr>
            <a:r>
              <a:rPr lang="en-US" sz="3600" b="1" dirty="0">
                <a:solidFill>
                  <a:srgbClr val="000000"/>
                </a:solidFill>
                <a:latin typeface="Arial Rounded MT Bold" panose="020F0704030504030204" pitchFamily="34" charset="0"/>
                <a:ea typeface="Calibri" panose="020F0502020204030204" pitchFamily="34" charset="0"/>
              </a:rPr>
              <a:t>C:	And also with you.</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3647649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D1F17-4212-4CC9-A3DF-0EFB19E070A7}"/>
              </a:ext>
            </a:extLst>
          </p:cNvPr>
          <p:cNvSpPr/>
          <p:nvPr/>
        </p:nvSpPr>
        <p:spPr>
          <a:xfrm>
            <a:off x="0" y="51769"/>
            <a:ext cx="9144000" cy="637932"/>
          </a:xfrm>
          <a:prstGeom prst="rect">
            <a:avLst/>
          </a:prstGeom>
        </p:spPr>
        <p:txBody>
          <a:bodyPr wrap="square">
            <a:spAutoFit/>
          </a:bodyPr>
          <a:lstStyle/>
          <a:p>
            <a:pPr marL="342900" marR="0" lvl="0" indent="-342900">
              <a:lnSpc>
                <a:spcPct val="107000"/>
              </a:lnSpc>
              <a:spcBef>
                <a:spcPts val="0"/>
              </a:spcBef>
              <a:spcAft>
                <a:spcPts val="600"/>
              </a:spcAft>
              <a:buFont typeface="Symbol" panose="05050102010706020507" pitchFamily="18" charset="2"/>
              <a:buChar char=""/>
            </a:pPr>
            <a:r>
              <a:rPr lang="en-US" sz="3600" b="1" dirty="0">
                <a:solidFill>
                  <a:srgbClr val="000000"/>
                </a:solidFill>
                <a:latin typeface="Arial Rounded MT Bold" panose="020F0704030504030204" pitchFamily="34" charset="0"/>
                <a:ea typeface="Calibri" panose="020F0502020204030204" pitchFamily="34" charset="0"/>
              </a:rPr>
              <a:t>PRAYER OF THE DAY</a:t>
            </a:r>
            <a:endParaRPr lang="en-US" sz="3200" dirty="0">
              <a:effectLst/>
              <a:latin typeface="Arial Rounded MT Bold" panose="020F0704030504030204" pitchFamily="34" charset="0"/>
              <a:ea typeface="Calibri" panose="020F0502020204030204" pitchFamily="34" charset="0"/>
            </a:endParaRPr>
          </a:p>
        </p:txBody>
      </p:sp>
      <p:sp>
        <p:nvSpPr>
          <p:cNvPr id="5" name="Rectangle 4">
            <a:extLst>
              <a:ext uri="{FF2B5EF4-FFF2-40B4-BE49-F238E27FC236}">
                <a16:creationId xmlns:a16="http://schemas.microsoft.com/office/drawing/2014/main" id="{BA48FEC2-DD0B-492D-AC1C-B93C6F913E50}"/>
              </a:ext>
            </a:extLst>
          </p:cNvPr>
          <p:cNvSpPr/>
          <p:nvPr/>
        </p:nvSpPr>
        <p:spPr>
          <a:xfrm>
            <a:off x="257176" y="868780"/>
            <a:ext cx="8305800" cy="4816703"/>
          </a:xfrm>
          <a:prstGeom prst="rect">
            <a:avLst/>
          </a:prstGeom>
        </p:spPr>
        <p:txBody>
          <a:bodyPr wrap="square">
            <a:spAutoFit/>
          </a:bodyPr>
          <a:lstStyle/>
          <a:p>
            <a:pPr marL="682625" marR="0" indent="-682625">
              <a:spcBef>
                <a:spcPts val="0"/>
              </a:spcBef>
              <a:spcAft>
                <a:spcPts val="1800"/>
              </a:spcAft>
            </a:pPr>
            <a:r>
              <a:rPr lang="en-US" sz="3200" dirty="0">
                <a:solidFill>
                  <a:srgbClr val="000000"/>
                </a:solidFill>
                <a:latin typeface="Arial Rounded MT Bold" panose="020F0704030504030204" pitchFamily="34" charset="0"/>
                <a:ea typeface="Calibri" panose="020F0502020204030204" pitchFamily="34" charset="0"/>
              </a:rPr>
              <a:t>P:	Let us pray… Holy Spirit, you do not give us a spirit of cowardice, but rather a spirit of love, power, and self-discipline.  Help us to lean into you and this beloved community here at Trinity, that we might be refreshed for your work in the world. In Jesus’ name we pray.</a:t>
            </a:r>
          </a:p>
          <a:p>
            <a:pPr marL="682625" marR="0" indent="-682625">
              <a:spcBef>
                <a:spcPts val="0"/>
              </a:spcBef>
              <a:spcAft>
                <a:spcPts val="1800"/>
              </a:spcAft>
            </a:pPr>
            <a:r>
              <a:rPr lang="en-US" sz="3600" b="1" dirty="0">
                <a:solidFill>
                  <a:srgbClr val="000000"/>
                </a:solidFill>
                <a:effectLst/>
                <a:latin typeface="Arial Rounded MT Bold" panose="020F0704030504030204" pitchFamily="34" charset="0"/>
                <a:ea typeface="Calibri" panose="020F0502020204030204" pitchFamily="34" charset="0"/>
              </a:rPr>
              <a:t>C:	Amen</a:t>
            </a:r>
            <a:endParaRPr lang="en-US" sz="3600" b="1"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1207306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B6DD8D-8A98-58D9-E52D-431B5A2AA177}"/>
              </a:ext>
            </a:extLst>
          </p:cNvPr>
          <p:cNvPicPr>
            <a:picLocks noChangeAspect="1"/>
          </p:cNvPicPr>
          <p:nvPr/>
        </p:nvPicPr>
        <p:blipFill>
          <a:blip r:embed="rId3"/>
          <a:stretch>
            <a:fillRect/>
          </a:stretch>
        </p:blipFill>
        <p:spPr>
          <a:xfrm>
            <a:off x="0" y="-1"/>
            <a:ext cx="9144000" cy="4797523"/>
          </a:xfrm>
          <a:prstGeom prst="rect">
            <a:avLst/>
          </a:prstGeom>
        </p:spPr>
      </p:pic>
    </p:spTree>
    <p:extLst>
      <p:ext uri="{BB962C8B-B14F-4D97-AF65-F5344CB8AC3E}">
        <p14:creationId xmlns:p14="http://schemas.microsoft.com/office/powerpoint/2010/main" val="3653305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33EE57-B7CE-46A9-8381-C39B3D216BDA}"/>
              </a:ext>
            </a:extLst>
          </p:cNvPr>
          <p:cNvSpPr/>
          <p:nvPr/>
        </p:nvSpPr>
        <p:spPr>
          <a:xfrm>
            <a:off x="545783" y="991279"/>
            <a:ext cx="5500687" cy="677108"/>
          </a:xfrm>
          <a:prstGeom prst="rect">
            <a:avLst/>
          </a:prstGeom>
        </p:spPr>
        <p:txBody>
          <a:bodyPr wrap="square">
            <a:spAutoFit/>
          </a:bodyPr>
          <a:lstStyle/>
          <a:p>
            <a:pPr marL="571500" marR="0" lvl="0" indent="-571500">
              <a:lnSpc>
                <a:spcPct val="95000"/>
              </a:lnSpc>
              <a:spcBef>
                <a:spcPts val="0"/>
              </a:spcBef>
              <a:spcAft>
                <a:spcPts val="600"/>
              </a:spcAft>
              <a:buFont typeface="Symbol" panose="05050102010706020507" pitchFamily="18" charset="2"/>
              <a:buChar char=""/>
            </a:pPr>
            <a:r>
              <a:rPr lang="en-US" sz="4000" b="1" dirty="0">
                <a:latin typeface="Arial Rounded MT Bold" panose="020F0704030504030204" pitchFamily="34" charset="0"/>
                <a:ea typeface="Times New Roman" panose="02020603050405020304" pitchFamily="18" charset="0"/>
              </a:rPr>
              <a:t>Scripture Reading</a:t>
            </a:r>
          </a:p>
        </p:txBody>
      </p:sp>
      <p:sp>
        <p:nvSpPr>
          <p:cNvPr id="6" name="Rectangle 5">
            <a:extLst>
              <a:ext uri="{FF2B5EF4-FFF2-40B4-BE49-F238E27FC236}">
                <a16:creationId xmlns:a16="http://schemas.microsoft.com/office/drawing/2014/main" id="{9F119E6F-D9C0-48D5-A918-348588ACCCFC}"/>
              </a:ext>
            </a:extLst>
          </p:cNvPr>
          <p:cNvSpPr/>
          <p:nvPr/>
        </p:nvSpPr>
        <p:spPr>
          <a:xfrm>
            <a:off x="845820" y="2902920"/>
            <a:ext cx="7452360" cy="2621487"/>
          </a:xfrm>
          <a:prstGeom prst="rect">
            <a:avLst/>
          </a:prstGeom>
        </p:spPr>
        <p:txBody>
          <a:bodyPr wrap="square">
            <a:spAutoFit/>
          </a:bodyPr>
          <a:lstStyle/>
          <a:p>
            <a:pPr marL="685800" lvl="0" indent="-685800">
              <a:lnSpc>
                <a:spcPct val="107000"/>
              </a:lnSpc>
              <a:spcBef>
                <a:spcPts val="0"/>
              </a:spcBef>
              <a:spcAft>
                <a:spcPts val="800"/>
              </a:spcAft>
            </a:pPr>
            <a:r>
              <a:rPr lang="en-US" sz="3600" dirty="0">
                <a:solidFill>
                  <a:prstClr val="black"/>
                </a:solidFill>
                <a:latin typeface="Arial Rounded MT Bold" panose="020F0704030504030204" pitchFamily="34" charset="0"/>
                <a:ea typeface="Calibri" panose="020F0502020204030204" pitchFamily="34" charset="0"/>
              </a:rPr>
              <a:t>R:	Our scripture reading is from Second Timothy, chapter 1.</a:t>
            </a:r>
          </a:p>
          <a:p>
            <a:pPr marL="685800" lvl="0" indent="-685800">
              <a:lnSpc>
                <a:spcPct val="107000"/>
              </a:lnSpc>
              <a:spcBef>
                <a:spcPts val="0"/>
              </a:spcBef>
              <a:spcAft>
                <a:spcPts val="800"/>
              </a:spcAft>
            </a:pPr>
            <a:endParaRPr lang="en-US" sz="3600" dirty="0">
              <a:solidFill>
                <a:prstClr val="black"/>
              </a:solidFill>
              <a:latin typeface="Arial Rounded MT Bold" panose="020F0704030504030204" pitchFamily="34" charset="0"/>
              <a:ea typeface="Calibri" panose="020F0502020204030204" pitchFamily="34" charset="0"/>
            </a:endParaRPr>
          </a:p>
          <a:p>
            <a:pPr marL="685800" lvl="0" indent="-685800">
              <a:lnSpc>
                <a:spcPct val="107000"/>
              </a:lnSpc>
              <a:spcBef>
                <a:spcPts val="0"/>
              </a:spcBef>
              <a:spcAft>
                <a:spcPts val="800"/>
              </a:spcAft>
            </a:pPr>
            <a:r>
              <a:rPr lang="en-US" sz="3600" b="1" dirty="0">
                <a:solidFill>
                  <a:prstClr val="black"/>
                </a:solidFill>
                <a:latin typeface="Arial Rounded MT Bold" panose="020F0704030504030204" pitchFamily="34" charset="0"/>
                <a:ea typeface="Calibri" panose="020F0502020204030204" pitchFamily="34" charset="0"/>
              </a:rPr>
              <a:t>C:  Glory to you O’ Lord! </a:t>
            </a:r>
            <a:endParaRPr lang="en-US" sz="3600" dirty="0">
              <a:solidFill>
                <a:srgbClr val="C00000"/>
              </a:solidFill>
              <a:latin typeface="Arial Rounded MT Bold" panose="020F07040305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3846A976-F065-386E-FB58-79D0AAE3550E}"/>
              </a:ext>
            </a:extLst>
          </p:cNvPr>
          <p:cNvPicPr>
            <a:picLocks noChangeAspect="1"/>
          </p:cNvPicPr>
          <p:nvPr/>
        </p:nvPicPr>
        <p:blipFill>
          <a:blip r:embed="rId3"/>
          <a:stretch>
            <a:fillRect/>
          </a:stretch>
        </p:blipFill>
        <p:spPr>
          <a:xfrm>
            <a:off x="6429375" y="103584"/>
            <a:ext cx="2714625" cy="2714625"/>
          </a:xfrm>
          <a:prstGeom prst="rect">
            <a:avLst/>
          </a:prstGeom>
        </p:spPr>
      </p:pic>
    </p:spTree>
    <p:extLst>
      <p:ext uri="{BB962C8B-B14F-4D97-AF65-F5344CB8AC3E}">
        <p14:creationId xmlns:p14="http://schemas.microsoft.com/office/powerpoint/2010/main" val="2214022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28651" y="3822859"/>
          <a:ext cx="7886700" cy="457200"/>
        </p:xfrm>
        <a:graphic>
          <a:graphicData uri="http://schemas.openxmlformats.org/drawingml/2006/table">
            <a:tbl>
              <a:tblPr/>
              <a:tblGrid>
                <a:gridCol w="7886700">
                  <a:extLst>
                    <a:ext uri="{9D8B030D-6E8A-4147-A177-3AD203B41FA5}">
                      <a16:colId xmlns:a16="http://schemas.microsoft.com/office/drawing/2014/main" val="20000"/>
                    </a:ext>
                  </a:extLst>
                </a:gridCol>
              </a:tblGrid>
              <a:tr h="457200">
                <a:tc>
                  <a:txBody>
                    <a:bodyPr/>
                    <a:lstStyle/>
                    <a:p>
                      <a:pPr marL="0" marR="0" algn="l" fontAlgn="base">
                        <a:lnSpc>
                          <a:spcPts val="2720"/>
                        </a:lnSpc>
                        <a:spcBef>
                          <a:spcPts val="0"/>
                        </a:spcBef>
                        <a:spcAft>
                          <a:spcPts val="0"/>
                        </a:spcAft>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sp>
        <p:nvSpPr>
          <p:cNvPr id="4" name="TextBox 3">
            <a:extLst>
              <a:ext uri="{FF2B5EF4-FFF2-40B4-BE49-F238E27FC236}">
                <a16:creationId xmlns:a16="http://schemas.microsoft.com/office/drawing/2014/main" id="{E8FE3320-B4B7-6EC3-C382-61AD4B52AB3B}"/>
              </a:ext>
            </a:extLst>
          </p:cNvPr>
          <p:cNvSpPr txBox="1"/>
          <p:nvPr/>
        </p:nvSpPr>
        <p:spPr>
          <a:xfrm>
            <a:off x="115453" y="985838"/>
            <a:ext cx="8399898" cy="5632311"/>
          </a:xfrm>
          <a:prstGeom prst="rect">
            <a:avLst/>
          </a:prstGeom>
          <a:noFill/>
        </p:spPr>
        <p:txBody>
          <a:bodyPr wrap="square">
            <a:spAutoFit/>
          </a:bodyPr>
          <a:lstStyle/>
          <a:p>
            <a:pPr marL="0" marR="0">
              <a:spcAft>
                <a:spcPts val="600"/>
              </a:spcAft>
              <a:buNone/>
            </a:pP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Paul, an apostle of Christ Jesus by the will of God, for the sake of the promise of life that is in Christ Jesus,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2</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To Timothy, my beloved child: Grace, mercy, and peace from God the Father and Christ Jesus our Lord.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3</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I am grateful to God—whom I worship with a clear conscience, as my ancestors did—when I remember you constantly in my prayers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BED7-91B9-32C7-EABC-726C4EB5CF2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6E3A3D-315F-F7A7-E4BB-C22EC7CFDC2A}"/>
              </a:ext>
            </a:extLst>
          </p:cNvPr>
          <p:cNvGraphicFramePr>
            <a:graphicFrameLocks noGrp="1"/>
          </p:cNvGraphicFramePr>
          <p:nvPr/>
        </p:nvGraphicFramePr>
        <p:xfrm>
          <a:off x="628651" y="3822859"/>
          <a:ext cx="7886700" cy="457200"/>
        </p:xfrm>
        <a:graphic>
          <a:graphicData uri="http://schemas.openxmlformats.org/drawingml/2006/table">
            <a:tbl>
              <a:tblPr/>
              <a:tblGrid>
                <a:gridCol w="7886700">
                  <a:extLst>
                    <a:ext uri="{9D8B030D-6E8A-4147-A177-3AD203B41FA5}">
                      <a16:colId xmlns:a16="http://schemas.microsoft.com/office/drawing/2014/main" val="20000"/>
                    </a:ext>
                  </a:extLst>
                </a:gridCol>
              </a:tblGrid>
              <a:tr h="457200">
                <a:tc>
                  <a:txBody>
                    <a:bodyPr/>
                    <a:lstStyle/>
                    <a:p>
                      <a:pPr marL="0" marR="0" algn="l" fontAlgn="base">
                        <a:lnSpc>
                          <a:spcPts val="2720"/>
                        </a:lnSpc>
                        <a:spcBef>
                          <a:spcPts val="0"/>
                        </a:spcBef>
                        <a:spcAft>
                          <a:spcPts val="0"/>
                        </a:spcAft>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a:extLst>
              <a:ext uri="{FF2B5EF4-FFF2-40B4-BE49-F238E27FC236}">
                <a16:creationId xmlns:a16="http://schemas.microsoft.com/office/drawing/2014/main" id="{8F6FE65A-E3A0-FB58-6841-DA15EDD7F50B}"/>
              </a:ext>
            </a:extLst>
          </p:cNvPr>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sp>
        <p:nvSpPr>
          <p:cNvPr id="4" name="TextBox 3">
            <a:extLst>
              <a:ext uri="{FF2B5EF4-FFF2-40B4-BE49-F238E27FC236}">
                <a16:creationId xmlns:a16="http://schemas.microsoft.com/office/drawing/2014/main" id="{41DD0DCA-A31A-A7C0-A181-A07114AA512F}"/>
              </a:ext>
            </a:extLst>
          </p:cNvPr>
          <p:cNvSpPr txBox="1"/>
          <p:nvPr/>
        </p:nvSpPr>
        <p:spPr>
          <a:xfrm>
            <a:off x="115453" y="985838"/>
            <a:ext cx="8399898" cy="5709255"/>
          </a:xfrm>
          <a:prstGeom prst="rect">
            <a:avLst/>
          </a:prstGeom>
          <a:noFill/>
        </p:spPr>
        <p:txBody>
          <a:bodyPr wrap="square">
            <a:spAutoFit/>
          </a:bodyPr>
          <a:lstStyle/>
          <a:p>
            <a:pPr marL="0" marR="0">
              <a:spcAft>
                <a:spcPts val="600"/>
              </a:spcAft>
              <a:buNone/>
            </a:pP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and day.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4</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Recalling your tears, I long to see you so that I may be filled with joy.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5</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I am reminded of your sincere faith, a faith that lived first in your grandmother Lois and your mother Eunice and now, I am sure, lives in you.</a:t>
            </a:r>
          </a:p>
          <a:p>
            <a:pPr marL="0" marR="0">
              <a:spcAft>
                <a:spcPts val="600"/>
              </a:spcAft>
              <a:buNone/>
            </a:pP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6</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For this reason I remind you to rekindle the gift of God that is within you through the laying on of my</a:t>
            </a:r>
          </a:p>
        </p:txBody>
      </p:sp>
    </p:spTree>
    <p:extLst>
      <p:ext uri="{BB962C8B-B14F-4D97-AF65-F5344CB8AC3E}">
        <p14:creationId xmlns:p14="http://schemas.microsoft.com/office/powerpoint/2010/main" val="2008164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9A413-50BD-88CA-C021-0BD9BB1EC96B}"/>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5D79D7E-5593-9D1C-37C0-2F8ADFC293F0}"/>
              </a:ext>
            </a:extLst>
          </p:cNvPr>
          <p:cNvGraphicFramePr>
            <a:graphicFrameLocks noGrp="1"/>
          </p:cNvGraphicFramePr>
          <p:nvPr/>
        </p:nvGraphicFramePr>
        <p:xfrm>
          <a:off x="628651" y="3822859"/>
          <a:ext cx="7886700" cy="457200"/>
        </p:xfrm>
        <a:graphic>
          <a:graphicData uri="http://schemas.openxmlformats.org/drawingml/2006/table">
            <a:tbl>
              <a:tblPr/>
              <a:tblGrid>
                <a:gridCol w="7886700">
                  <a:extLst>
                    <a:ext uri="{9D8B030D-6E8A-4147-A177-3AD203B41FA5}">
                      <a16:colId xmlns:a16="http://schemas.microsoft.com/office/drawing/2014/main" val="20000"/>
                    </a:ext>
                  </a:extLst>
                </a:gridCol>
              </a:tblGrid>
              <a:tr h="457200">
                <a:tc>
                  <a:txBody>
                    <a:bodyPr/>
                    <a:lstStyle/>
                    <a:p>
                      <a:pPr marL="0" marR="0" algn="l" fontAlgn="base">
                        <a:lnSpc>
                          <a:spcPts val="2720"/>
                        </a:lnSpc>
                        <a:spcBef>
                          <a:spcPts val="0"/>
                        </a:spcBef>
                        <a:spcAft>
                          <a:spcPts val="0"/>
                        </a:spcAft>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a:extLst>
              <a:ext uri="{FF2B5EF4-FFF2-40B4-BE49-F238E27FC236}">
                <a16:creationId xmlns:a16="http://schemas.microsoft.com/office/drawing/2014/main" id="{8726C4EF-2E4B-CC84-31B4-1BE4F0D89A70}"/>
              </a:ext>
            </a:extLst>
          </p:cNvPr>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sp>
        <p:nvSpPr>
          <p:cNvPr id="4" name="TextBox 3">
            <a:extLst>
              <a:ext uri="{FF2B5EF4-FFF2-40B4-BE49-F238E27FC236}">
                <a16:creationId xmlns:a16="http://schemas.microsoft.com/office/drawing/2014/main" id="{C6ECA521-7392-D717-09BE-836FED7563B1}"/>
              </a:ext>
            </a:extLst>
          </p:cNvPr>
          <p:cNvSpPr txBox="1"/>
          <p:nvPr/>
        </p:nvSpPr>
        <p:spPr>
          <a:xfrm>
            <a:off x="115453" y="985838"/>
            <a:ext cx="8399898" cy="5632311"/>
          </a:xfrm>
          <a:prstGeom prst="rect">
            <a:avLst/>
          </a:prstGeom>
          <a:noFill/>
        </p:spPr>
        <p:txBody>
          <a:bodyPr wrap="square">
            <a:spAutoFit/>
          </a:bodyPr>
          <a:lstStyle/>
          <a:p>
            <a:pPr marL="0" marR="0">
              <a:spcAft>
                <a:spcPts val="600"/>
              </a:spcAft>
              <a:buNone/>
            </a:pP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hands;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7</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for God did not give us a spirit of cowardice, but rather a spirit of power and of love and of self-discipline.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8</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Do not be ashamed, then, of the testimony about our Lord or of me his prisoner, but join with me in suffering for the gospel, relying on the power of God,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9</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who saved us and called us with a holy calling, not according to our works</a:t>
            </a:r>
          </a:p>
        </p:txBody>
      </p:sp>
    </p:spTree>
    <p:extLst>
      <p:ext uri="{BB962C8B-B14F-4D97-AF65-F5344CB8AC3E}">
        <p14:creationId xmlns:p14="http://schemas.microsoft.com/office/powerpoint/2010/main" val="672070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60F6B-FED9-4E5F-A70B-7DC504A676CB}"/>
              </a:ext>
            </a:extLst>
          </p:cNvPr>
          <p:cNvSpPr/>
          <p:nvPr/>
        </p:nvSpPr>
        <p:spPr>
          <a:xfrm>
            <a:off x="1714502" y="2919134"/>
            <a:ext cx="6248399" cy="3216265"/>
          </a:xfrm>
          <a:prstGeom prst="rect">
            <a:avLst/>
          </a:prstGeom>
        </p:spPr>
        <p:txBody>
          <a:bodyPr wrap="square">
            <a:spAutoFit/>
          </a:bodyPr>
          <a:lstStyle/>
          <a:p>
            <a:pPr marL="171450" lvl="1" indent="0">
              <a:spcAft>
                <a:spcPts val="1800"/>
              </a:spcAft>
              <a:buFont typeface="Arial" panose="020B0604020202020204" pitchFamily="34" charset="0"/>
              <a:buChar char="•"/>
            </a:pPr>
            <a:r>
              <a:rPr lang="en-US" sz="3600" b="1" dirty="0">
                <a:solidFill>
                  <a:srgbClr val="000000"/>
                </a:solidFill>
                <a:latin typeface="Arial Rounded MT Bold" panose="020F0704030504030204" pitchFamily="34" charset="0"/>
                <a:ea typeface="Calibri" panose="020F0502020204030204" pitchFamily="34" charset="0"/>
              </a:rPr>
              <a:t>Prelude by Pam Sherman</a:t>
            </a:r>
          </a:p>
          <a:p>
            <a:pPr marL="171450" lvl="1" indent="0">
              <a:spcAft>
                <a:spcPts val="1800"/>
              </a:spcAft>
              <a:buFont typeface="Arial" panose="020B0604020202020204" pitchFamily="34" charset="0"/>
              <a:buChar char="•"/>
            </a:pPr>
            <a:r>
              <a:rPr lang="en-US" sz="3600" b="1" dirty="0">
                <a:solidFill>
                  <a:srgbClr val="000000"/>
                </a:solidFill>
                <a:latin typeface="Arial Rounded MT Bold" panose="020F0704030504030204" pitchFamily="34" charset="0"/>
                <a:ea typeface="Calibri" panose="020F0502020204030204" pitchFamily="34" charset="0"/>
              </a:rPr>
              <a:t>Office of the Acolyte </a:t>
            </a:r>
          </a:p>
          <a:p>
            <a:pPr marL="171450" lvl="1" indent="0">
              <a:spcAft>
                <a:spcPts val="1800"/>
              </a:spcAft>
              <a:buFont typeface="Arial" panose="020B0604020202020204" pitchFamily="34" charset="0"/>
              <a:buChar char="•"/>
            </a:pPr>
            <a:r>
              <a:rPr lang="en-US" sz="3600" b="1" dirty="0">
                <a:solidFill>
                  <a:srgbClr val="000000"/>
                </a:solidFill>
                <a:latin typeface="Arial Rounded MT Bold" panose="020F0704030504030204" pitchFamily="34" charset="0"/>
                <a:ea typeface="Calibri" panose="020F0502020204030204" pitchFamily="34" charset="0"/>
              </a:rPr>
              <a:t>Ringing of the Bell</a:t>
            </a:r>
          </a:p>
          <a:p>
            <a:pPr marL="171450" lvl="1" indent="0">
              <a:spcAft>
                <a:spcPts val="1800"/>
              </a:spcAft>
              <a:buFont typeface="Arial" panose="020B0604020202020204" pitchFamily="34" charset="0"/>
              <a:buChar char="•"/>
            </a:pPr>
            <a:r>
              <a:rPr lang="en-US" sz="3600" b="1" dirty="0">
                <a:solidFill>
                  <a:srgbClr val="000000"/>
                </a:solidFill>
                <a:latin typeface="Arial Rounded MT Bold" panose="020F0704030504030204" pitchFamily="34" charset="0"/>
                <a:ea typeface="Calibri" panose="020F0502020204030204" pitchFamily="34" charset="0"/>
              </a:rPr>
              <a:t>Welcome</a:t>
            </a:r>
            <a:br>
              <a:rPr lang="en-US" sz="3600" b="1" dirty="0">
                <a:solidFill>
                  <a:srgbClr val="000000"/>
                </a:solidFill>
                <a:latin typeface="Arial Rounded MT Bold" panose="020F0704030504030204" pitchFamily="34" charset="0"/>
                <a:ea typeface="Calibri" panose="020F0502020204030204" pitchFamily="34" charset="0"/>
              </a:rPr>
            </a:br>
            <a:endParaRPr lang="en-US" sz="1400" dirty="0"/>
          </a:p>
        </p:txBody>
      </p:sp>
      <p:sp>
        <p:nvSpPr>
          <p:cNvPr id="6" name="Rectangle 5">
            <a:extLst>
              <a:ext uri="{FF2B5EF4-FFF2-40B4-BE49-F238E27FC236}">
                <a16:creationId xmlns:a16="http://schemas.microsoft.com/office/drawing/2014/main" id="{3307B9BA-4A49-46E0-B3F7-3E3F957662C0}"/>
              </a:ext>
            </a:extLst>
          </p:cNvPr>
          <p:cNvSpPr/>
          <p:nvPr/>
        </p:nvSpPr>
        <p:spPr>
          <a:xfrm>
            <a:off x="2728912" y="728831"/>
            <a:ext cx="6415088" cy="1077218"/>
          </a:xfrm>
          <a:prstGeom prst="rect">
            <a:avLst/>
          </a:prstGeom>
        </p:spPr>
        <p:txBody>
          <a:bodyPr wrap="square">
            <a:spAutoFit/>
          </a:bodyPr>
          <a:lstStyle/>
          <a:p>
            <a:pPr marL="457200" indent="-457200" algn="ctr">
              <a:buFont typeface="Symbol" panose="05050102010706020507" pitchFamily="18" charset="2"/>
              <a:buChar char=""/>
            </a:pPr>
            <a:r>
              <a:rPr lang="en-US" sz="3200" b="1" dirty="0">
                <a:solidFill>
                  <a:srgbClr val="C00000"/>
                </a:solidFill>
                <a:latin typeface="Arial Rounded MT Bold" panose="020F0704030504030204" pitchFamily="34" charset="0"/>
                <a:ea typeface="Calibri" panose="020F0502020204030204" pitchFamily="34" charset="0"/>
              </a:rPr>
              <a:t>=  Please stand if able</a:t>
            </a:r>
          </a:p>
          <a:p>
            <a:pPr marL="457200" indent="-457200" algn="ctr">
              <a:buFont typeface="Arial" panose="020B0604020202020204" pitchFamily="34" charset="0"/>
              <a:buChar char="•"/>
            </a:pPr>
            <a:r>
              <a:rPr lang="en-US" sz="3200" b="1" dirty="0">
                <a:solidFill>
                  <a:srgbClr val="C00000"/>
                </a:solidFill>
                <a:latin typeface="Arial Rounded MT Bold" panose="020F0704030504030204" pitchFamily="34" charset="0"/>
                <a:ea typeface="Calibri" panose="020F0502020204030204" pitchFamily="34" charset="0"/>
              </a:rPr>
              <a:t>=  Please be seated</a:t>
            </a:r>
          </a:p>
        </p:txBody>
      </p:sp>
      <p:pic>
        <p:nvPicPr>
          <p:cNvPr id="4" name="Picture 3">
            <a:extLst>
              <a:ext uri="{FF2B5EF4-FFF2-40B4-BE49-F238E27FC236}">
                <a16:creationId xmlns:a16="http://schemas.microsoft.com/office/drawing/2014/main" id="{38F3A4CF-776D-FF07-76F6-785D46F2777E}"/>
              </a:ext>
            </a:extLst>
          </p:cNvPr>
          <p:cNvPicPr>
            <a:picLocks noChangeAspect="1"/>
          </p:cNvPicPr>
          <p:nvPr/>
        </p:nvPicPr>
        <p:blipFill>
          <a:blip r:embed="rId3"/>
          <a:stretch/>
        </p:blipFill>
        <p:spPr>
          <a:xfrm>
            <a:off x="0" y="55571"/>
            <a:ext cx="2728912" cy="2728912"/>
          </a:xfrm>
          <a:prstGeom prst="rect">
            <a:avLst/>
          </a:prstGeom>
        </p:spPr>
      </p:pic>
    </p:spTree>
    <p:extLst>
      <p:ext uri="{BB962C8B-B14F-4D97-AF65-F5344CB8AC3E}">
        <p14:creationId xmlns:p14="http://schemas.microsoft.com/office/powerpoint/2010/main" val="1239988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25D6D-7648-0EE5-2129-9A01886B7F9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5341688-BAB3-629E-68EE-F7A9124B566E}"/>
              </a:ext>
            </a:extLst>
          </p:cNvPr>
          <p:cNvGraphicFramePr>
            <a:graphicFrameLocks noGrp="1"/>
          </p:cNvGraphicFramePr>
          <p:nvPr/>
        </p:nvGraphicFramePr>
        <p:xfrm>
          <a:off x="628651" y="3822859"/>
          <a:ext cx="7886700" cy="457200"/>
        </p:xfrm>
        <a:graphic>
          <a:graphicData uri="http://schemas.openxmlformats.org/drawingml/2006/table">
            <a:tbl>
              <a:tblPr/>
              <a:tblGrid>
                <a:gridCol w="7886700">
                  <a:extLst>
                    <a:ext uri="{9D8B030D-6E8A-4147-A177-3AD203B41FA5}">
                      <a16:colId xmlns:a16="http://schemas.microsoft.com/office/drawing/2014/main" val="20000"/>
                    </a:ext>
                  </a:extLst>
                </a:gridCol>
              </a:tblGrid>
              <a:tr h="457200">
                <a:tc>
                  <a:txBody>
                    <a:bodyPr/>
                    <a:lstStyle/>
                    <a:p>
                      <a:pPr marL="0" marR="0" algn="l" fontAlgn="base">
                        <a:lnSpc>
                          <a:spcPts val="2720"/>
                        </a:lnSpc>
                        <a:spcBef>
                          <a:spcPts val="0"/>
                        </a:spcBef>
                        <a:spcAft>
                          <a:spcPts val="0"/>
                        </a:spcAft>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a:extLst>
              <a:ext uri="{FF2B5EF4-FFF2-40B4-BE49-F238E27FC236}">
                <a16:creationId xmlns:a16="http://schemas.microsoft.com/office/drawing/2014/main" id="{999F0A38-F0CB-1ADA-8DCF-F984448CA57E}"/>
              </a:ext>
            </a:extLst>
          </p:cNvPr>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sp>
        <p:nvSpPr>
          <p:cNvPr id="4" name="TextBox 3">
            <a:extLst>
              <a:ext uri="{FF2B5EF4-FFF2-40B4-BE49-F238E27FC236}">
                <a16:creationId xmlns:a16="http://schemas.microsoft.com/office/drawing/2014/main" id="{E721AF15-A200-CD30-4E6C-4135061FB6E5}"/>
              </a:ext>
            </a:extLst>
          </p:cNvPr>
          <p:cNvSpPr txBox="1"/>
          <p:nvPr/>
        </p:nvSpPr>
        <p:spPr>
          <a:xfrm>
            <a:off x="115453" y="985838"/>
            <a:ext cx="8399898" cy="5632311"/>
          </a:xfrm>
          <a:prstGeom prst="rect">
            <a:avLst/>
          </a:prstGeom>
          <a:noFill/>
        </p:spPr>
        <p:txBody>
          <a:bodyPr wrap="square">
            <a:spAutoFit/>
          </a:bodyPr>
          <a:lstStyle/>
          <a:p>
            <a:pPr marL="0" marR="0">
              <a:spcAft>
                <a:spcPts val="600"/>
              </a:spcAft>
              <a:buNone/>
            </a:pP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but according to his own purpose and grace. This grace was given to us in Christ Jesus before the ages began,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10</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but it has now been revealed through the appearing of our Savior Christ Jesus, who abolished death and brought life and immortality to light through the gospel.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11</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For this gospel I was appointed a herald and an apostle</a:t>
            </a:r>
          </a:p>
        </p:txBody>
      </p:sp>
    </p:spTree>
    <p:extLst>
      <p:ext uri="{BB962C8B-B14F-4D97-AF65-F5344CB8AC3E}">
        <p14:creationId xmlns:p14="http://schemas.microsoft.com/office/powerpoint/2010/main" val="2863726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D962D-3318-BDDD-F457-337F6152FDB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78890F5-29B8-C5EF-E51E-51005795FE12}"/>
              </a:ext>
            </a:extLst>
          </p:cNvPr>
          <p:cNvGraphicFramePr>
            <a:graphicFrameLocks noGrp="1"/>
          </p:cNvGraphicFramePr>
          <p:nvPr/>
        </p:nvGraphicFramePr>
        <p:xfrm>
          <a:off x="628651" y="3822859"/>
          <a:ext cx="7886700" cy="457200"/>
        </p:xfrm>
        <a:graphic>
          <a:graphicData uri="http://schemas.openxmlformats.org/drawingml/2006/table">
            <a:tbl>
              <a:tblPr/>
              <a:tblGrid>
                <a:gridCol w="7886700">
                  <a:extLst>
                    <a:ext uri="{9D8B030D-6E8A-4147-A177-3AD203B41FA5}">
                      <a16:colId xmlns:a16="http://schemas.microsoft.com/office/drawing/2014/main" val="20000"/>
                    </a:ext>
                  </a:extLst>
                </a:gridCol>
              </a:tblGrid>
              <a:tr h="457200">
                <a:tc>
                  <a:txBody>
                    <a:bodyPr/>
                    <a:lstStyle/>
                    <a:p>
                      <a:pPr marL="0" marR="0" algn="l" fontAlgn="base">
                        <a:lnSpc>
                          <a:spcPts val="2720"/>
                        </a:lnSpc>
                        <a:spcBef>
                          <a:spcPts val="0"/>
                        </a:spcBef>
                        <a:spcAft>
                          <a:spcPts val="0"/>
                        </a:spcAft>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a:extLst>
              <a:ext uri="{FF2B5EF4-FFF2-40B4-BE49-F238E27FC236}">
                <a16:creationId xmlns:a16="http://schemas.microsoft.com/office/drawing/2014/main" id="{8AE98269-7B05-BCF2-6B9F-8705C4673711}"/>
              </a:ext>
            </a:extLst>
          </p:cNvPr>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sp>
        <p:nvSpPr>
          <p:cNvPr id="4" name="TextBox 3">
            <a:extLst>
              <a:ext uri="{FF2B5EF4-FFF2-40B4-BE49-F238E27FC236}">
                <a16:creationId xmlns:a16="http://schemas.microsoft.com/office/drawing/2014/main" id="{188A4ACD-EEFC-9C6E-2BBD-27DEE89A44B9}"/>
              </a:ext>
            </a:extLst>
          </p:cNvPr>
          <p:cNvSpPr txBox="1"/>
          <p:nvPr/>
        </p:nvSpPr>
        <p:spPr>
          <a:xfrm>
            <a:off x="628651" y="1215479"/>
            <a:ext cx="7399772" cy="3970318"/>
          </a:xfrm>
          <a:prstGeom prst="rect">
            <a:avLst/>
          </a:prstGeom>
          <a:noFill/>
        </p:spPr>
        <p:txBody>
          <a:bodyPr wrap="square">
            <a:spAutoFit/>
          </a:bodyPr>
          <a:lstStyle/>
          <a:p>
            <a:pPr marL="0" marR="0">
              <a:spcAft>
                <a:spcPts val="600"/>
              </a:spcAft>
              <a:buNone/>
            </a:pP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and a teacher,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12</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and for this reason I suffer as I do. But I am not ashamed, for I know the one in whom I have put my trust, and I am sure that he is able to guard until that day what I have entrusted to him. </a:t>
            </a:r>
          </a:p>
        </p:txBody>
      </p:sp>
    </p:spTree>
    <p:extLst>
      <p:ext uri="{BB962C8B-B14F-4D97-AF65-F5344CB8AC3E}">
        <p14:creationId xmlns:p14="http://schemas.microsoft.com/office/powerpoint/2010/main" val="339524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2FA0A-7E27-F6CD-8A43-FECC42A5052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0A1AA88-6B09-452B-5C7B-EFCD4B20DF75}"/>
              </a:ext>
            </a:extLst>
          </p:cNvPr>
          <p:cNvGraphicFramePr>
            <a:graphicFrameLocks noGrp="1"/>
          </p:cNvGraphicFramePr>
          <p:nvPr/>
        </p:nvGraphicFramePr>
        <p:xfrm>
          <a:off x="628651" y="3822859"/>
          <a:ext cx="7886700" cy="457200"/>
        </p:xfrm>
        <a:graphic>
          <a:graphicData uri="http://schemas.openxmlformats.org/drawingml/2006/table">
            <a:tbl>
              <a:tblPr/>
              <a:tblGrid>
                <a:gridCol w="7886700">
                  <a:extLst>
                    <a:ext uri="{9D8B030D-6E8A-4147-A177-3AD203B41FA5}">
                      <a16:colId xmlns:a16="http://schemas.microsoft.com/office/drawing/2014/main" val="20000"/>
                    </a:ext>
                  </a:extLst>
                </a:gridCol>
              </a:tblGrid>
              <a:tr h="457200">
                <a:tc>
                  <a:txBody>
                    <a:bodyPr/>
                    <a:lstStyle/>
                    <a:p>
                      <a:pPr marL="0" marR="0" algn="l" fontAlgn="base">
                        <a:lnSpc>
                          <a:spcPts val="2720"/>
                        </a:lnSpc>
                        <a:spcBef>
                          <a:spcPts val="0"/>
                        </a:spcBef>
                        <a:spcAft>
                          <a:spcPts val="0"/>
                        </a:spcAft>
                      </a:pPr>
                      <a:r>
                        <a:rPr lang="en-US" sz="33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4">
            <a:extLst>
              <a:ext uri="{FF2B5EF4-FFF2-40B4-BE49-F238E27FC236}">
                <a16:creationId xmlns:a16="http://schemas.microsoft.com/office/drawing/2014/main" id="{B1166512-24D5-20EE-EFBC-D9642B065CE0}"/>
              </a:ext>
            </a:extLst>
          </p:cNvPr>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sp>
        <p:nvSpPr>
          <p:cNvPr id="4" name="TextBox 3">
            <a:extLst>
              <a:ext uri="{FF2B5EF4-FFF2-40B4-BE49-F238E27FC236}">
                <a16:creationId xmlns:a16="http://schemas.microsoft.com/office/drawing/2014/main" id="{F335A9D3-66AB-1950-94D8-7FE88573EFAF}"/>
              </a:ext>
            </a:extLst>
          </p:cNvPr>
          <p:cNvSpPr txBox="1"/>
          <p:nvPr/>
        </p:nvSpPr>
        <p:spPr>
          <a:xfrm>
            <a:off x="401203" y="1186904"/>
            <a:ext cx="7886700" cy="3416320"/>
          </a:xfrm>
          <a:prstGeom prst="rect">
            <a:avLst/>
          </a:prstGeom>
          <a:noFill/>
        </p:spPr>
        <p:txBody>
          <a:bodyPr wrap="square">
            <a:spAutoFit/>
          </a:bodyPr>
          <a:lstStyle/>
          <a:p>
            <a:pPr marL="0" marR="0">
              <a:spcAft>
                <a:spcPts val="600"/>
              </a:spcAft>
              <a:buNone/>
            </a:pP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13</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Hold to the standard of sound teaching that you have heard from me, in the faith and love that are in Christ Jesus. </a:t>
            </a:r>
            <a:r>
              <a:rPr lang="en-US" sz="3600" baseline="30000" dirty="0">
                <a:effectLst/>
                <a:latin typeface="Arial Rounded MT Bold" panose="020F0704030504030204" pitchFamily="34" charset="0"/>
                <a:ea typeface="Calibri" panose="020F0502020204030204" pitchFamily="34" charset="0"/>
                <a:cs typeface="Times New Roman" panose="02020603050405020304" pitchFamily="18" charset="0"/>
              </a:rPr>
              <a:t>14</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Guard the good treasure entrusted to you, with the help of the Holy Spirit living in us.</a:t>
            </a:r>
          </a:p>
        </p:txBody>
      </p:sp>
    </p:spTree>
    <p:extLst>
      <p:ext uri="{BB962C8B-B14F-4D97-AF65-F5344CB8AC3E}">
        <p14:creationId xmlns:p14="http://schemas.microsoft.com/office/powerpoint/2010/main" val="720891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CCC20-EEEA-7506-9358-66A8E601406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8AEFFFC-4150-E2AD-243C-763EFF909627}"/>
              </a:ext>
            </a:extLst>
          </p:cNvPr>
          <p:cNvSpPr txBox="1"/>
          <p:nvPr/>
        </p:nvSpPr>
        <p:spPr>
          <a:xfrm>
            <a:off x="817417" y="2277357"/>
            <a:ext cx="7509165" cy="2227085"/>
          </a:xfrm>
          <a:prstGeom prst="rect">
            <a:avLst/>
          </a:prstGeom>
          <a:noFill/>
        </p:spPr>
        <p:txBody>
          <a:bodyPr wrap="square">
            <a:spAutoFit/>
          </a:bodyPr>
          <a:lstStyle/>
          <a:p>
            <a:pPr>
              <a:lnSpc>
                <a:spcPct val="95000"/>
              </a:lnSpc>
              <a:spcBef>
                <a:spcPts val="0"/>
              </a:spcBef>
              <a:spcAft>
                <a:spcPts val="600"/>
              </a:spcAft>
            </a:pPr>
            <a:endParaRPr lang="en-US" sz="3600" dirty="0">
              <a:latin typeface="Arial Rounded MT Bold" panose="020F0704030504030204" pitchFamily="34" charset="0"/>
              <a:ea typeface="Calibri" panose="020F0502020204030204" pitchFamily="34" charset="0"/>
              <a:cs typeface="Times New Roman" panose="02020603050405020304" pitchFamily="18" charset="0"/>
            </a:endParaRPr>
          </a:p>
          <a:p>
            <a:pPr marL="285744" indent="-285744">
              <a:lnSpc>
                <a:spcPct val="95000"/>
              </a:lnSpc>
              <a:spcBef>
                <a:spcPts val="0"/>
              </a:spcBef>
              <a:spcAft>
                <a:spcPts val="0"/>
              </a:spcAft>
            </a:pPr>
            <a:r>
              <a:rPr lang="en-US" sz="3200" dirty="0">
                <a:solidFill>
                  <a:srgbClr val="000000"/>
                </a:solidFill>
                <a:latin typeface="Arial Rounded MT Bold" panose="020F0704030504030204" pitchFamily="34" charset="0"/>
                <a:ea typeface="Times New Roman" panose="02020603050405020304" pitchFamily="18" charset="0"/>
                <a:cs typeface="Times New Roman" panose="02020603050405020304" pitchFamily="18" charset="0"/>
              </a:rPr>
              <a:t>R:	This is the Word of the Lord.</a:t>
            </a:r>
            <a:endParaRPr lang="en-US" sz="3200" dirty="0">
              <a:latin typeface="Arial Rounded MT Bold" panose="020F0704030504030204" pitchFamily="34" charset="0"/>
              <a:ea typeface="Calibri" panose="020F0502020204030204" pitchFamily="34" charset="0"/>
              <a:cs typeface="Times New Roman" panose="02020603050405020304" pitchFamily="18" charset="0"/>
            </a:endParaRPr>
          </a:p>
          <a:p>
            <a:pPr marL="285744" indent="-285744">
              <a:lnSpc>
                <a:spcPct val="95000"/>
              </a:lnSpc>
              <a:spcBef>
                <a:spcPts val="0"/>
              </a:spcBef>
              <a:spcAft>
                <a:spcPts val="0"/>
              </a:spcAft>
            </a:pPr>
            <a:r>
              <a:rPr lang="en-US" sz="3600" dirty="0">
                <a:latin typeface="Arial Rounded MT Bold" panose="020F0704030504030204" pitchFamily="34" charset="0"/>
                <a:ea typeface="Times New Roman" panose="02020603050405020304" pitchFamily="18" charset="0"/>
                <a:cs typeface="Times New Roman" panose="02020603050405020304" pitchFamily="18" charset="0"/>
              </a:rPr>
              <a:t> </a:t>
            </a:r>
            <a:endParaRPr lang="en-US" sz="3600" dirty="0">
              <a:latin typeface="Arial Rounded MT Bold" panose="020F0704030504030204" pitchFamily="34" charset="0"/>
              <a:ea typeface="Calibri" panose="020F0502020204030204" pitchFamily="34" charset="0"/>
              <a:cs typeface="Times New Roman" panose="02020603050405020304" pitchFamily="18" charset="0"/>
            </a:endParaRPr>
          </a:p>
          <a:p>
            <a:pPr marL="285744" indent="-285744">
              <a:lnSpc>
                <a:spcPct val="97000"/>
              </a:lnSpc>
              <a:spcBef>
                <a:spcPts val="0"/>
              </a:spcBef>
              <a:spcAft>
                <a:spcPts val="0"/>
              </a:spcAft>
            </a:pPr>
            <a:r>
              <a:rPr lang="en-US" sz="3600" b="1" dirty="0">
                <a:latin typeface="Arial Rounded MT Bold" panose="020F0704030504030204" pitchFamily="34" charset="0"/>
                <a:ea typeface="Calibri" panose="020F0502020204030204" pitchFamily="34" charset="0"/>
                <a:cs typeface="Times New Roman" panose="02020603050405020304" pitchFamily="18" charset="0"/>
              </a:rPr>
              <a:t>C:	Praise to You, O Christ</a:t>
            </a:r>
            <a:endParaRPr lang="en-US" sz="3600" dirty="0">
              <a:solidFill>
                <a:srgbClr val="C00000"/>
              </a:solidFill>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AFC1854B-ED60-F359-1A5D-4C318383D0AF}"/>
              </a:ext>
            </a:extLst>
          </p:cNvPr>
          <p:cNvSpPr/>
          <p:nvPr/>
        </p:nvSpPr>
        <p:spPr>
          <a:xfrm>
            <a:off x="115453" y="136311"/>
            <a:ext cx="6997728" cy="646331"/>
          </a:xfrm>
          <a:prstGeom prst="rect">
            <a:avLst/>
          </a:prstGeom>
        </p:spPr>
        <p:txBody>
          <a:bodyPr wrap="square">
            <a:spAutoFit/>
          </a:bodyPr>
          <a:lstStyle/>
          <a:p>
            <a:pPr marL="571500" indent="-571500">
              <a:spcBef>
                <a:spcPts val="0"/>
              </a:spcBef>
              <a:spcAft>
                <a:spcPts val="600"/>
              </a:spcAft>
              <a:buFont typeface="Arial" panose="020B0604020202020204" pitchFamily="34" charset="0"/>
              <a:buChar char="•"/>
            </a:pPr>
            <a:r>
              <a:rPr lang="fr-FR" sz="3600" b="1" dirty="0">
                <a:latin typeface="Arial Rounded MT Bold" panose="020F0704030504030204" pitchFamily="34" charset="0"/>
                <a:ea typeface="Calibri" panose="020F0502020204030204" pitchFamily="34" charset="0"/>
                <a:cs typeface="Times New Roman" panose="02020603050405020304" pitchFamily="18" charset="0"/>
              </a:rPr>
              <a:t>2 Tim 1:1-14</a:t>
            </a:r>
          </a:p>
        </p:txBody>
      </p:sp>
      <p:pic>
        <p:nvPicPr>
          <p:cNvPr id="8" name="Picture 7">
            <a:extLst>
              <a:ext uri="{FF2B5EF4-FFF2-40B4-BE49-F238E27FC236}">
                <a16:creationId xmlns:a16="http://schemas.microsoft.com/office/drawing/2014/main" id="{0C5DC5FB-1844-FB12-2EF2-32176DE8C245}"/>
              </a:ext>
            </a:extLst>
          </p:cNvPr>
          <p:cNvPicPr>
            <a:picLocks noChangeAspect="1"/>
          </p:cNvPicPr>
          <p:nvPr/>
        </p:nvPicPr>
        <p:blipFill>
          <a:blip r:embed="rId3"/>
          <a:stretch>
            <a:fillRect/>
          </a:stretch>
        </p:blipFill>
        <p:spPr>
          <a:xfrm>
            <a:off x="6429375" y="103584"/>
            <a:ext cx="2714625" cy="2714625"/>
          </a:xfrm>
          <a:prstGeom prst="rect">
            <a:avLst/>
          </a:prstGeom>
        </p:spPr>
      </p:pic>
    </p:spTree>
    <p:extLst>
      <p:ext uri="{BB962C8B-B14F-4D97-AF65-F5344CB8AC3E}">
        <p14:creationId xmlns:p14="http://schemas.microsoft.com/office/powerpoint/2010/main" val="421958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C6A22D0-8A2E-41D6-8B0A-8F11007E798B}"/>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5" name="Picture 4">
            <a:extLst>
              <a:ext uri="{FF2B5EF4-FFF2-40B4-BE49-F238E27FC236}">
                <a16:creationId xmlns:a16="http://schemas.microsoft.com/office/drawing/2014/main" id="{FC157623-2DE1-3C9A-7EAA-C6898E237711}"/>
              </a:ext>
            </a:extLst>
          </p:cNvPr>
          <p:cNvPicPr>
            <a:picLocks noChangeAspect="1"/>
          </p:cNvPicPr>
          <p:nvPr/>
        </p:nvPicPr>
        <p:blipFill>
          <a:blip r:embed="rId3"/>
          <a:stretch>
            <a:fillRect/>
          </a:stretch>
        </p:blipFill>
        <p:spPr>
          <a:xfrm>
            <a:off x="39386" y="1078490"/>
            <a:ext cx="9104614" cy="5122322"/>
          </a:xfrm>
          <a:prstGeom prst="rect">
            <a:avLst/>
          </a:prstGeom>
        </p:spPr>
      </p:pic>
    </p:spTree>
    <p:extLst>
      <p:ext uri="{BB962C8B-B14F-4D97-AF65-F5344CB8AC3E}">
        <p14:creationId xmlns:p14="http://schemas.microsoft.com/office/powerpoint/2010/main" val="4200294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0AF63-F33F-CFAD-3ABB-7A3B8B1C5C2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627CFFE-36AD-1184-43BE-894D0097D0DB}"/>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95DCEEAE-A7A3-2664-5674-3DDEEED177DD}"/>
              </a:ext>
            </a:extLst>
          </p:cNvPr>
          <p:cNvPicPr>
            <a:picLocks noChangeAspect="1"/>
          </p:cNvPicPr>
          <p:nvPr/>
        </p:nvPicPr>
        <p:blipFill>
          <a:blip r:embed="rId3"/>
          <a:stretch>
            <a:fillRect/>
          </a:stretch>
        </p:blipFill>
        <p:spPr>
          <a:xfrm>
            <a:off x="0" y="1055908"/>
            <a:ext cx="9144000" cy="5146234"/>
          </a:xfrm>
          <a:prstGeom prst="rect">
            <a:avLst/>
          </a:prstGeom>
        </p:spPr>
      </p:pic>
    </p:spTree>
    <p:extLst>
      <p:ext uri="{BB962C8B-B14F-4D97-AF65-F5344CB8AC3E}">
        <p14:creationId xmlns:p14="http://schemas.microsoft.com/office/powerpoint/2010/main" val="18961475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1E5F7-4193-A5EA-A873-46BD3A952F3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ACF12CC-8242-1797-B4F6-090DA6D2186D}"/>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3FA410C3-F9F3-973F-51D1-80A1C8F3B9F1}"/>
              </a:ext>
            </a:extLst>
          </p:cNvPr>
          <p:cNvPicPr>
            <a:picLocks noChangeAspect="1"/>
          </p:cNvPicPr>
          <p:nvPr/>
        </p:nvPicPr>
        <p:blipFill>
          <a:blip r:embed="rId3"/>
          <a:stretch>
            <a:fillRect/>
          </a:stretch>
        </p:blipFill>
        <p:spPr>
          <a:xfrm>
            <a:off x="0" y="1070195"/>
            <a:ext cx="9144000" cy="5146234"/>
          </a:xfrm>
          <a:prstGeom prst="rect">
            <a:avLst/>
          </a:prstGeom>
        </p:spPr>
      </p:pic>
    </p:spTree>
    <p:extLst>
      <p:ext uri="{BB962C8B-B14F-4D97-AF65-F5344CB8AC3E}">
        <p14:creationId xmlns:p14="http://schemas.microsoft.com/office/powerpoint/2010/main" val="3986650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4164-953E-2D4C-2D56-D1EDB7221BA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8161C0A-E528-A68E-6AD4-2549282AA39D}"/>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D913D4F8-1014-6C1D-6EDF-D00A6441279F}"/>
              </a:ext>
            </a:extLst>
          </p:cNvPr>
          <p:cNvPicPr>
            <a:picLocks noChangeAspect="1"/>
          </p:cNvPicPr>
          <p:nvPr/>
        </p:nvPicPr>
        <p:blipFill>
          <a:blip r:embed="rId3"/>
          <a:stretch>
            <a:fillRect/>
          </a:stretch>
        </p:blipFill>
        <p:spPr>
          <a:xfrm>
            <a:off x="-20548" y="1013046"/>
            <a:ext cx="9144000" cy="5146234"/>
          </a:xfrm>
          <a:prstGeom prst="rect">
            <a:avLst/>
          </a:prstGeom>
        </p:spPr>
      </p:pic>
    </p:spTree>
    <p:extLst>
      <p:ext uri="{BB962C8B-B14F-4D97-AF65-F5344CB8AC3E}">
        <p14:creationId xmlns:p14="http://schemas.microsoft.com/office/powerpoint/2010/main" val="1224762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C457A-D2F2-84B8-309A-C6D453235CA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08D0C28-562A-5FF9-1822-106B10876B40}"/>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0A2626CD-5C49-BC80-533B-B9C652800F63}"/>
              </a:ext>
            </a:extLst>
          </p:cNvPr>
          <p:cNvPicPr>
            <a:picLocks noChangeAspect="1"/>
          </p:cNvPicPr>
          <p:nvPr/>
        </p:nvPicPr>
        <p:blipFill>
          <a:blip r:embed="rId3"/>
          <a:stretch>
            <a:fillRect/>
          </a:stretch>
        </p:blipFill>
        <p:spPr>
          <a:xfrm>
            <a:off x="0" y="998758"/>
            <a:ext cx="9144000" cy="5146234"/>
          </a:xfrm>
          <a:prstGeom prst="rect">
            <a:avLst/>
          </a:prstGeom>
        </p:spPr>
      </p:pic>
    </p:spTree>
    <p:extLst>
      <p:ext uri="{BB962C8B-B14F-4D97-AF65-F5344CB8AC3E}">
        <p14:creationId xmlns:p14="http://schemas.microsoft.com/office/powerpoint/2010/main" val="2829323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21CC6-68C1-D3EF-316E-0FFEF415546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C4F4FDC-9F24-1FD4-EDCE-F4A6ECDC9CB5}"/>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48285609-2E2E-E0AA-734D-90C6FFE8044D}"/>
              </a:ext>
            </a:extLst>
          </p:cNvPr>
          <p:cNvPicPr>
            <a:picLocks noChangeAspect="1"/>
          </p:cNvPicPr>
          <p:nvPr/>
        </p:nvPicPr>
        <p:blipFill>
          <a:blip r:embed="rId3"/>
          <a:stretch>
            <a:fillRect/>
          </a:stretch>
        </p:blipFill>
        <p:spPr>
          <a:xfrm>
            <a:off x="0" y="1027333"/>
            <a:ext cx="9144000" cy="5146234"/>
          </a:xfrm>
          <a:prstGeom prst="rect">
            <a:avLst/>
          </a:prstGeom>
        </p:spPr>
      </p:pic>
    </p:spTree>
    <p:extLst>
      <p:ext uri="{BB962C8B-B14F-4D97-AF65-F5344CB8AC3E}">
        <p14:creationId xmlns:p14="http://schemas.microsoft.com/office/powerpoint/2010/main" val="2205063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F40C59-3ED6-43ED-9765-58CB310E2C28}"/>
              </a:ext>
            </a:extLst>
          </p:cNvPr>
          <p:cNvSpPr/>
          <p:nvPr/>
        </p:nvSpPr>
        <p:spPr>
          <a:xfrm>
            <a:off x="0" y="243513"/>
            <a:ext cx="9144000" cy="707886"/>
          </a:xfrm>
          <a:prstGeom prst="rect">
            <a:avLst/>
          </a:prstGeom>
        </p:spPr>
        <p:txBody>
          <a:bodyPr wrap="square">
            <a:spAutoFit/>
          </a:bodyPr>
          <a:lstStyle/>
          <a:p>
            <a:pPr marL="571500" indent="-571500">
              <a:buFont typeface="Symbol" panose="05050102010706020507" pitchFamily="18" charset="2"/>
              <a:buChar char=""/>
            </a:pPr>
            <a:r>
              <a:rPr lang="en-US" sz="4000" b="1" dirty="0">
                <a:latin typeface="Arial Rounded MT Bold" panose="020F0704030504030204" pitchFamily="34" charset="0"/>
                <a:ea typeface="Times New Roman" panose="02020603050405020304" pitchFamily="18" charset="0"/>
                <a:cs typeface="Times New Roman" panose="02020603050405020304" pitchFamily="18" charset="0"/>
              </a:rPr>
              <a:t>THANKSGIVING FOR BAPTISM</a:t>
            </a:r>
            <a:endParaRPr lang="en-US" sz="4000" dirty="0">
              <a:latin typeface="Arial Rounded MT Bold" panose="020F0704030504030204" pitchFamily="34" charset="0"/>
            </a:endParaRPr>
          </a:p>
        </p:txBody>
      </p:sp>
      <p:sp>
        <p:nvSpPr>
          <p:cNvPr id="3" name="Rectangle 2">
            <a:extLst>
              <a:ext uri="{FF2B5EF4-FFF2-40B4-BE49-F238E27FC236}">
                <a16:creationId xmlns:a16="http://schemas.microsoft.com/office/drawing/2014/main" id="{84D001E0-015C-4B16-B964-C2AC839E1F82}"/>
              </a:ext>
            </a:extLst>
          </p:cNvPr>
          <p:cNvSpPr/>
          <p:nvPr/>
        </p:nvSpPr>
        <p:spPr>
          <a:xfrm>
            <a:off x="471055" y="1551709"/>
            <a:ext cx="8377381" cy="4708981"/>
          </a:xfrm>
          <a:prstGeom prst="rect">
            <a:avLst/>
          </a:prstGeom>
        </p:spPr>
        <p:txBody>
          <a:bodyPr wrap="square">
            <a:spAutoFit/>
          </a:bodyPr>
          <a:lstStyle/>
          <a:p>
            <a:pPr marL="684213" indent="-684213"/>
            <a:r>
              <a:rPr lang="en-US" sz="3200" i="1" dirty="0">
                <a:solidFill>
                  <a:srgbClr val="C00000"/>
                </a:solidFill>
                <a:latin typeface="Arial Rounded MT Bold" panose="020F0704030504030204" pitchFamily="34" charset="0"/>
              </a:rPr>
              <a:t>All may make the sign of the cross, the sign marked at baptism, as the presiding minister begins. </a:t>
            </a:r>
          </a:p>
          <a:p>
            <a:pPr marL="684213" indent="-684213"/>
            <a:endParaRPr lang="en-US" sz="1600" dirty="0">
              <a:latin typeface="Arial Rounded MT Bold" panose="020F0704030504030204" pitchFamily="34" charset="0"/>
            </a:endParaRPr>
          </a:p>
          <a:p>
            <a:pPr marL="684213" indent="-684213"/>
            <a:r>
              <a:rPr lang="en-US" sz="3200" dirty="0">
                <a:latin typeface="Arial Rounded MT Bold" panose="020F0704030504030204" pitchFamily="34" charset="0"/>
              </a:rPr>
              <a:t>P:  Blessed be the holy Trinity, </a:t>
            </a:r>
            <a:r>
              <a:rPr lang="en-US" sz="3200" dirty="0">
                <a:solidFill>
                  <a:srgbClr val="C00000"/>
                </a:solidFill>
                <a:latin typeface="Arial Rounded MT Bold" panose="020F0704030504030204" pitchFamily="34" charset="0"/>
              </a:rPr>
              <a:t>☩</a:t>
            </a:r>
            <a:r>
              <a:rPr lang="en-US" sz="3200" dirty="0">
                <a:latin typeface="Arial Rounded MT Bold" panose="020F0704030504030204" pitchFamily="34" charset="0"/>
              </a:rPr>
              <a:t> one God, the fountain of living water, the rock who gave us birth, our light and our salvation.</a:t>
            </a:r>
          </a:p>
          <a:p>
            <a:pPr marL="684213" indent="-684213"/>
            <a:endParaRPr lang="en-US" sz="1800" b="1" dirty="0">
              <a:latin typeface="Arial Rounded MT Bold" panose="020F0704030504030204" pitchFamily="34" charset="0"/>
            </a:endParaRPr>
          </a:p>
          <a:p>
            <a:pPr marL="684213" indent="-684213"/>
            <a:r>
              <a:rPr lang="en-US" sz="3600" b="1" dirty="0">
                <a:latin typeface="Arial Rounded MT Bold" panose="020F0704030504030204" pitchFamily="34" charset="0"/>
              </a:rPr>
              <a:t>C:  Amen.</a:t>
            </a:r>
          </a:p>
        </p:txBody>
      </p:sp>
    </p:spTree>
  </p:cSld>
  <p:clrMapOvr>
    <a:masterClrMapping/>
  </p:clrMapOvr>
  <mc:AlternateContent xmlns:mc="http://schemas.openxmlformats.org/markup-compatibility/2006" xmlns:p14="http://schemas.microsoft.com/office/powerpoint/2010/main">
    <mc:Choice Requires="p14">
      <p:transition spd="slow" p14:dur="1500" advClick="0" advTm="25000">
        <p:random/>
      </p:transition>
    </mc:Choice>
    <mc:Fallback xmlns="">
      <p:transition spd="slow" advClick="0" advTm="25000">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8B44C-42F7-4E0A-7E83-553A700280B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890CFB7-B1B8-5749-D714-BA2CAEE99802}"/>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88DF7EFA-C810-933A-F2D6-0E3E7EEEECDA}"/>
              </a:ext>
            </a:extLst>
          </p:cNvPr>
          <p:cNvPicPr>
            <a:picLocks noChangeAspect="1"/>
          </p:cNvPicPr>
          <p:nvPr/>
        </p:nvPicPr>
        <p:blipFill>
          <a:blip r:embed="rId3"/>
          <a:stretch>
            <a:fillRect/>
          </a:stretch>
        </p:blipFill>
        <p:spPr>
          <a:xfrm>
            <a:off x="18838" y="1027333"/>
            <a:ext cx="9144000" cy="5146234"/>
          </a:xfrm>
          <a:prstGeom prst="rect">
            <a:avLst/>
          </a:prstGeom>
        </p:spPr>
      </p:pic>
    </p:spTree>
    <p:extLst>
      <p:ext uri="{BB962C8B-B14F-4D97-AF65-F5344CB8AC3E}">
        <p14:creationId xmlns:p14="http://schemas.microsoft.com/office/powerpoint/2010/main" val="3521618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2EB88-F9EC-DAC6-7114-9759606F8BE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65FAD4F-20DA-CC9E-3B11-7F3C0845708A}"/>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Sermon</a:t>
            </a:r>
          </a:p>
        </p:txBody>
      </p:sp>
      <p:pic>
        <p:nvPicPr>
          <p:cNvPr id="3" name="Picture 2">
            <a:extLst>
              <a:ext uri="{FF2B5EF4-FFF2-40B4-BE49-F238E27FC236}">
                <a16:creationId xmlns:a16="http://schemas.microsoft.com/office/drawing/2014/main" id="{7705FD00-B568-ACCF-B281-07955D3EC19D}"/>
              </a:ext>
            </a:extLst>
          </p:cNvPr>
          <p:cNvPicPr>
            <a:picLocks noChangeAspect="1"/>
          </p:cNvPicPr>
          <p:nvPr/>
        </p:nvPicPr>
        <p:blipFill>
          <a:blip r:embed="rId3"/>
          <a:stretch>
            <a:fillRect/>
          </a:stretch>
        </p:blipFill>
        <p:spPr>
          <a:xfrm>
            <a:off x="0" y="855883"/>
            <a:ext cx="9144000" cy="5146234"/>
          </a:xfrm>
          <a:prstGeom prst="rect">
            <a:avLst/>
          </a:prstGeom>
        </p:spPr>
      </p:pic>
    </p:spTree>
    <p:extLst>
      <p:ext uri="{BB962C8B-B14F-4D97-AF65-F5344CB8AC3E}">
        <p14:creationId xmlns:p14="http://schemas.microsoft.com/office/powerpoint/2010/main" val="3021167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6F541-70FF-1C9A-72E7-1E743EAFBA1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6A14BCB-007E-0D1B-9609-076B5065A532}"/>
              </a:ext>
            </a:extLst>
          </p:cNvPr>
          <p:cNvSpPr txBox="1">
            <a:spLocks/>
          </p:cNvSpPr>
          <p:nvPr/>
        </p:nvSpPr>
        <p:spPr bwMode="auto">
          <a:xfrm>
            <a:off x="18838" y="28539"/>
            <a:ext cx="9104614" cy="76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4000" dirty="0">
                <a:latin typeface="Arial Rounded MT Bold" panose="020F0704030504030204" pitchFamily="34" charset="0"/>
              </a:rPr>
              <a:t>Hymn of the Day</a:t>
            </a:r>
          </a:p>
        </p:txBody>
      </p:sp>
      <p:sp>
        <p:nvSpPr>
          <p:cNvPr id="6" name="Title 1">
            <a:extLst>
              <a:ext uri="{FF2B5EF4-FFF2-40B4-BE49-F238E27FC236}">
                <a16:creationId xmlns:a16="http://schemas.microsoft.com/office/drawing/2014/main" id="{237C5A22-B665-B37F-3BBD-AD793135A5A7}"/>
              </a:ext>
            </a:extLst>
          </p:cNvPr>
          <p:cNvSpPr txBox="1">
            <a:spLocks/>
          </p:cNvSpPr>
          <p:nvPr/>
        </p:nvSpPr>
        <p:spPr bwMode="auto">
          <a:xfrm>
            <a:off x="39386" y="791110"/>
            <a:ext cx="9104614" cy="1237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algn="ctr" defTabSz="914400" eaLnBrk="1" hangingPunct="1"/>
            <a:r>
              <a:rPr lang="en-US" altLang="en-US" sz="3600" dirty="0">
                <a:latin typeface="Arial Rounded MT Bold" panose="020F0704030504030204" pitchFamily="34" charset="0"/>
              </a:rPr>
              <a:t>“When Peace Like A River”</a:t>
            </a:r>
          </a:p>
          <a:p>
            <a:pPr algn="ctr" defTabSz="914400" eaLnBrk="1" hangingPunct="1"/>
            <a:r>
              <a:rPr lang="en-US" altLang="en-US" sz="3600" dirty="0">
                <a:latin typeface="Arial Rounded MT Bold" panose="020F0704030504030204" pitchFamily="34" charset="0"/>
              </a:rPr>
              <a:t>LBW 346</a:t>
            </a:r>
          </a:p>
        </p:txBody>
      </p:sp>
      <p:pic>
        <p:nvPicPr>
          <p:cNvPr id="3" name="Picture 2">
            <a:extLst>
              <a:ext uri="{FF2B5EF4-FFF2-40B4-BE49-F238E27FC236}">
                <a16:creationId xmlns:a16="http://schemas.microsoft.com/office/drawing/2014/main" id="{4777FEDE-B1AF-2E61-2742-9EA664B6C60E}"/>
              </a:ext>
            </a:extLst>
          </p:cNvPr>
          <p:cNvPicPr>
            <a:picLocks noChangeAspect="1"/>
          </p:cNvPicPr>
          <p:nvPr/>
        </p:nvPicPr>
        <p:blipFill>
          <a:blip r:embed="rId3"/>
          <a:stretch>
            <a:fillRect/>
          </a:stretch>
        </p:blipFill>
        <p:spPr>
          <a:xfrm>
            <a:off x="979624" y="2277063"/>
            <a:ext cx="7108552" cy="3999323"/>
          </a:xfrm>
          <a:prstGeom prst="rect">
            <a:avLst/>
          </a:prstGeom>
        </p:spPr>
      </p:pic>
    </p:spTree>
    <p:extLst>
      <p:ext uri="{BB962C8B-B14F-4D97-AF65-F5344CB8AC3E}">
        <p14:creationId xmlns:p14="http://schemas.microsoft.com/office/powerpoint/2010/main" val="1103231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A0DA7-1D30-C7F4-1D7A-3949CC2639C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4E71B9F-3FDE-F39A-2922-58D6224EE0DA}"/>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5A424FC9-9D30-EFEE-8773-D1AD0C86C899}"/>
              </a:ext>
            </a:extLst>
          </p:cNvPr>
          <p:cNvSpPr txBox="1"/>
          <p:nvPr/>
        </p:nvSpPr>
        <p:spPr>
          <a:xfrm>
            <a:off x="819150" y="1028700"/>
            <a:ext cx="6638925" cy="4524315"/>
          </a:xfrm>
          <a:prstGeom prst="rect">
            <a:avLst/>
          </a:prstGeom>
          <a:noFill/>
        </p:spPr>
        <p:txBody>
          <a:bodyPr wrap="square">
            <a:spAutoFit/>
          </a:bodyPr>
          <a:lstStyle/>
          <a:p>
            <a:pPr marL="400050" marR="0" indent="-400050">
              <a:buNone/>
            </a:pPr>
            <a:r>
              <a:rPr lang="en-US" sz="3600" dirty="0">
                <a:effectLst/>
                <a:latin typeface="Arial Rounded MT Bold" panose="020F0704030504030204" pitchFamily="34" charset="0"/>
                <a:ea typeface="MS Mincho" panose="02020609040205080304" pitchFamily="49" charset="-128"/>
              </a:rPr>
              <a:t>1	When peace, like a river,  </a:t>
            </a:r>
            <a:r>
              <a:rPr lang="en-US" sz="3600" dirty="0" err="1">
                <a:effectLst/>
                <a:latin typeface="Arial Rounded MT Bold" panose="020F0704030504030204" pitchFamily="34" charset="0"/>
                <a:ea typeface="MS Mincho" panose="02020609040205080304" pitchFamily="49" charset="-128"/>
              </a:rPr>
              <a:t>attendeth</a:t>
            </a:r>
            <a:r>
              <a:rPr lang="en-US" sz="3600" dirty="0">
                <a:effectLst/>
                <a:latin typeface="Arial Rounded MT Bold" panose="020F0704030504030204" pitchFamily="34" charset="0"/>
                <a:ea typeface="MS Mincho" panose="02020609040205080304" pitchFamily="49" charset="-128"/>
              </a:rPr>
              <a:t> my way;</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when sorrows,                                            like sea billows, roll;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whatever my lot,                                               thou hast taught me to say,</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                                                with my soul.</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176246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F20E-1361-443B-D846-4F7238469FD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20381A6-57BB-6D6E-9950-A15C7769BBDC}"/>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D8E2FF46-8D2E-C678-A005-BA4089CB64FC}"/>
              </a:ext>
            </a:extLst>
          </p:cNvPr>
          <p:cNvSpPr txBox="1"/>
          <p:nvPr/>
        </p:nvSpPr>
        <p:spPr>
          <a:xfrm>
            <a:off x="619126" y="1733550"/>
            <a:ext cx="7391400" cy="2308324"/>
          </a:xfrm>
          <a:prstGeom prst="rect">
            <a:avLst/>
          </a:prstGeom>
          <a:noFill/>
        </p:spPr>
        <p:txBody>
          <a:bodyPr wrap="square">
            <a:spAutoFit/>
          </a:bodyPr>
          <a:lstStyle/>
          <a:p>
            <a:pPr marL="400050" marR="0" indent="-400050">
              <a:buNone/>
            </a:pPr>
            <a:r>
              <a:rPr lang="en-US" sz="3600" i="1" dirty="0">
                <a:solidFill>
                  <a:srgbClr val="C00000"/>
                </a:solidFill>
                <a:effectLst/>
                <a:latin typeface="Arial Rounded MT Bold" panose="020F0704030504030204" pitchFamily="34" charset="0"/>
                <a:ea typeface="MS Mincho" panose="02020609040205080304" pitchFamily="49" charset="-128"/>
              </a:rPr>
              <a:t>Refrain</a:t>
            </a:r>
            <a:endParaRPr lang="en-US" sz="3600" dirty="0">
              <a:solidFill>
                <a:srgbClr val="C00000"/>
              </a:solidFill>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with my soul, (with my soul,)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 with my soul.</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1547680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F1954-2B3D-A7C4-0CDC-729C69806F8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D83670D-724F-BD1B-C2CC-877E680D9BE5}"/>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7C599D41-EF26-1B94-D03A-426816B2285C}"/>
              </a:ext>
            </a:extLst>
          </p:cNvPr>
          <p:cNvSpPr txBox="1"/>
          <p:nvPr/>
        </p:nvSpPr>
        <p:spPr>
          <a:xfrm>
            <a:off x="438151" y="1028700"/>
            <a:ext cx="7610474" cy="3970318"/>
          </a:xfrm>
          <a:prstGeom prst="rect">
            <a:avLst/>
          </a:prstGeom>
          <a:noFill/>
        </p:spPr>
        <p:txBody>
          <a:bodyPr wrap="square">
            <a:spAutoFit/>
          </a:bodyPr>
          <a:lstStyle/>
          <a:p>
            <a:pPr marL="400050" marR="0" indent="-400050">
              <a:buNone/>
            </a:pPr>
            <a:r>
              <a:rPr lang="en-US" sz="3600" dirty="0">
                <a:effectLst/>
                <a:latin typeface="Arial Rounded MT Bold" panose="020F0704030504030204" pitchFamily="34" charset="0"/>
                <a:ea typeface="MS Mincho" panose="02020609040205080304" pitchFamily="49" charset="-128"/>
              </a:rPr>
              <a:t>2	Though Satan should buffet, though trials should come,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let this blest assurance control,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that Christ hath regarded                           my helpless estate,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and hath shed his own blood                           for my soul.  </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667575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DC102-2235-D17B-860A-0294EB486D0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240CAB9-2566-CE5E-8BFE-DF397E4555A8}"/>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727D8E50-7EA7-54CA-1474-DC4D5DFDB49C}"/>
              </a:ext>
            </a:extLst>
          </p:cNvPr>
          <p:cNvSpPr txBox="1"/>
          <p:nvPr/>
        </p:nvSpPr>
        <p:spPr>
          <a:xfrm>
            <a:off x="619126" y="1733550"/>
            <a:ext cx="7391400" cy="2308324"/>
          </a:xfrm>
          <a:prstGeom prst="rect">
            <a:avLst/>
          </a:prstGeom>
          <a:noFill/>
        </p:spPr>
        <p:txBody>
          <a:bodyPr wrap="square">
            <a:spAutoFit/>
          </a:bodyPr>
          <a:lstStyle/>
          <a:p>
            <a:pPr marL="400050" marR="0" indent="-400050">
              <a:buNone/>
            </a:pPr>
            <a:r>
              <a:rPr lang="en-US" sz="3600" i="1" dirty="0">
                <a:solidFill>
                  <a:srgbClr val="C00000"/>
                </a:solidFill>
                <a:effectLst/>
                <a:latin typeface="Arial Rounded MT Bold" panose="020F0704030504030204" pitchFamily="34" charset="0"/>
                <a:ea typeface="MS Mincho" panose="02020609040205080304" pitchFamily="49" charset="-128"/>
              </a:rPr>
              <a:t>Refrain</a:t>
            </a:r>
            <a:endParaRPr lang="en-US" sz="3600" dirty="0">
              <a:solidFill>
                <a:srgbClr val="C00000"/>
              </a:solidFill>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with my soul, (with my soul,)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 with my soul.</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5113949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8C73D-F10A-767C-9162-C507ABC36CA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4CDFAA5-ED5C-0A22-5ED1-A99EC8496AAD}"/>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3973FC13-9978-E433-30C6-4A707D7A0104}"/>
              </a:ext>
            </a:extLst>
          </p:cNvPr>
          <p:cNvSpPr txBox="1"/>
          <p:nvPr/>
        </p:nvSpPr>
        <p:spPr>
          <a:xfrm>
            <a:off x="942869" y="1038225"/>
            <a:ext cx="5943600" cy="5078313"/>
          </a:xfrm>
          <a:prstGeom prst="rect">
            <a:avLst/>
          </a:prstGeom>
          <a:noFill/>
        </p:spPr>
        <p:txBody>
          <a:bodyPr wrap="square">
            <a:spAutoFit/>
          </a:bodyPr>
          <a:lstStyle/>
          <a:p>
            <a:pPr marL="400050" marR="0" indent="-400050">
              <a:buNone/>
            </a:pPr>
            <a:r>
              <a:rPr lang="en-US" sz="3600" dirty="0">
                <a:effectLst/>
                <a:latin typeface="Arial Rounded MT Bold" panose="020F0704030504030204" pitchFamily="34" charset="0"/>
                <a:ea typeface="MS Mincho" panose="02020609040205080304" pitchFamily="49" charset="-128"/>
              </a:rPr>
              <a:t>3	He lives--oh, the bliss                                            of this glorious thought;</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my sin, not in part,                                                         but the whole,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is nailed to his cross                                                    and I bear it no more.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Praise the Lord,                                              praise the Lord,                                                     O my soul!  </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2753300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E127B-F816-18FD-274A-D3A67D1D61F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AC92E18-8922-69C0-092A-5C4C9675C965}"/>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6905C788-1268-EC7E-84F3-8417E2FD497C}"/>
              </a:ext>
            </a:extLst>
          </p:cNvPr>
          <p:cNvSpPr txBox="1"/>
          <p:nvPr/>
        </p:nvSpPr>
        <p:spPr>
          <a:xfrm>
            <a:off x="619126" y="1733550"/>
            <a:ext cx="7391400" cy="2308324"/>
          </a:xfrm>
          <a:prstGeom prst="rect">
            <a:avLst/>
          </a:prstGeom>
          <a:noFill/>
        </p:spPr>
        <p:txBody>
          <a:bodyPr wrap="square">
            <a:spAutoFit/>
          </a:bodyPr>
          <a:lstStyle/>
          <a:p>
            <a:pPr marL="400050" marR="0" indent="-400050">
              <a:buNone/>
            </a:pPr>
            <a:r>
              <a:rPr lang="en-US" sz="3600" i="1" dirty="0">
                <a:solidFill>
                  <a:srgbClr val="C00000"/>
                </a:solidFill>
                <a:effectLst/>
                <a:latin typeface="Arial Rounded MT Bold" panose="020F0704030504030204" pitchFamily="34" charset="0"/>
                <a:ea typeface="MS Mincho" panose="02020609040205080304" pitchFamily="49" charset="-128"/>
              </a:rPr>
              <a:t>Refrain</a:t>
            </a:r>
            <a:endParaRPr lang="en-US" sz="3600" dirty="0">
              <a:solidFill>
                <a:srgbClr val="C00000"/>
              </a:solidFill>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with my soul, (with my soul,)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 with my soul.</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6535213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7ADBB-C8BE-7851-97A9-22CB4B10BC3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9E68EF1-04B5-DCC8-ABAB-F5950959A3C0}"/>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0D9645EC-0747-6926-7DF9-91B238A5821A}"/>
              </a:ext>
            </a:extLst>
          </p:cNvPr>
          <p:cNvSpPr txBox="1"/>
          <p:nvPr/>
        </p:nvSpPr>
        <p:spPr>
          <a:xfrm>
            <a:off x="571500" y="1066800"/>
            <a:ext cx="7239000" cy="3970318"/>
          </a:xfrm>
          <a:prstGeom prst="rect">
            <a:avLst/>
          </a:prstGeom>
          <a:noFill/>
        </p:spPr>
        <p:txBody>
          <a:bodyPr wrap="square">
            <a:spAutoFit/>
          </a:bodyPr>
          <a:lstStyle/>
          <a:p>
            <a:pPr marL="400050" marR="0" indent="-400050">
              <a:buNone/>
            </a:pPr>
            <a:r>
              <a:rPr lang="en-US" sz="3600" dirty="0">
                <a:effectLst/>
                <a:latin typeface="Arial Rounded MT Bold" panose="020F0704030504030204" pitchFamily="34" charset="0"/>
                <a:ea typeface="MS Mincho" panose="02020609040205080304" pitchFamily="49" charset="-128"/>
              </a:rPr>
              <a:t>4	And Lord, haste the day                                       when our faith shall be sight,</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the clouds be rolled back                                       as a scroll,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the trumpet shall sound                                        and the Lord shall descend;</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even so it is well with my soul.</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2338667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53AFF328-2075-4BD9-9FA5-4293CA7123BB}"/>
              </a:ext>
            </a:extLst>
          </p:cNvPr>
          <p:cNvSpPr>
            <a:spLocks noGrp="1"/>
          </p:cNvSpPr>
          <p:nvPr>
            <p:ph type="title"/>
          </p:nvPr>
        </p:nvSpPr>
        <p:spPr>
          <a:xfrm>
            <a:off x="1" y="1514764"/>
            <a:ext cx="9144000" cy="4590482"/>
          </a:xfrm>
        </p:spPr>
        <p:txBody>
          <a:bodyPr anchor="t"/>
          <a:lstStyle/>
          <a:p>
            <a:pPr marL="573088" marR="0" lvl="0" indent="-573088">
              <a:lnSpc>
                <a:spcPct val="100000"/>
              </a:lnSpc>
              <a:spcBef>
                <a:spcPts val="0"/>
              </a:spcBef>
              <a:spcAft>
                <a:spcPts val="1200"/>
              </a:spcAft>
            </a:pPr>
            <a:r>
              <a:rPr lang="en-US" sz="3200" dirty="0">
                <a:effectLst/>
                <a:latin typeface="Arial Rounded MT Bold" panose="020F0704030504030204" pitchFamily="34" charset="0"/>
                <a:ea typeface="Calibri" panose="020F0502020204030204" pitchFamily="34" charset="0"/>
                <a:cs typeface="Times New Roman" panose="02020603050405020304" pitchFamily="18" charset="0"/>
              </a:rPr>
              <a:t>P:	Joined to Christ in the waters of baptism, we are clothed with God's mercy and forgiveness.  Let us give thanks for the gift of baptism.</a:t>
            </a:r>
            <a:br>
              <a:rPr lang="en-US" sz="3200" dirty="0">
                <a:effectLst/>
                <a:latin typeface="Arial Rounded MT Bold" panose="020F0704030504030204" pitchFamily="34" charset="0"/>
                <a:ea typeface="Calibri" panose="020F0502020204030204" pitchFamily="34" charset="0"/>
                <a:cs typeface="Times New Roman" panose="02020603050405020304" pitchFamily="18" charset="0"/>
              </a:rPr>
            </a:br>
            <a:br>
              <a:rPr lang="en-US" sz="3200" dirty="0">
                <a:effectLst/>
                <a:latin typeface="Arial Rounded MT Bold" panose="020F0704030504030204" pitchFamily="34" charset="0"/>
                <a:ea typeface="Calibri" panose="020F0502020204030204" pitchFamily="34" charset="0"/>
                <a:cs typeface="Times New Roman" panose="02020603050405020304" pitchFamily="18" charset="0"/>
              </a:rPr>
            </a:br>
            <a:r>
              <a:rPr lang="en-US" sz="3200" i="1"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rPr>
              <a:t>Water may be poured into the font as the presiding minister gives thanks.</a:t>
            </a:r>
            <a:endParaRPr lang="en-US" sz="3200"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760DB3FF-1137-4994-A776-FF228F5E1D11}"/>
              </a:ext>
            </a:extLst>
          </p:cNvPr>
          <p:cNvSpPr/>
          <p:nvPr/>
        </p:nvSpPr>
        <p:spPr>
          <a:xfrm>
            <a:off x="0" y="243513"/>
            <a:ext cx="9144000" cy="707886"/>
          </a:xfrm>
          <a:prstGeom prst="rect">
            <a:avLst/>
          </a:prstGeom>
        </p:spPr>
        <p:txBody>
          <a:bodyPr wrap="square">
            <a:spAutoFit/>
          </a:bodyPr>
          <a:lstStyle/>
          <a:p>
            <a:pPr marL="571500" indent="-571500">
              <a:buFont typeface="Symbol" panose="05050102010706020507" pitchFamily="18" charset="2"/>
              <a:buChar char=""/>
            </a:pPr>
            <a:r>
              <a:rPr lang="en-US" sz="4000" b="1" dirty="0">
                <a:latin typeface="Arial Rounded MT Bold" panose="020F0704030504030204" pitchFamily="34" charset="0"/>
                <a:ea typeface="Times New Roman" panose="02020603050405020304" pitchFamily="18" charset="0"/>
                <a:cs typeface="Times New Roman" panose="02020603050405020304" pitchFamily="18" charset="0"/>
              </a:rPr>
              <a:t>THANKSGIVING FOR BAPTISM</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897316209"/>
      </p:ext>
    </p:extLst>
  </p:cSld>
  <p:clrMapOvr>
    <a:masterClrMapping/>
  </p:clrMapOvr>
  <mc:AlternateContent xmlns:mc="http://schemas.openxmlformats.org/markup-compatibility/2006" xmlns:p14="http://schemas.microsoft.com/office/powerpoint/2010/main">
    <mc:Choice Requires="p14">
      <p:transition spd="slow" p14:dur="1500" advClick="0" advTm="25000">
        <p:random/>
      </p:transition>
    </mc:Choice>
    <mc:Fallback xmlns="">
      <p:transition spd="slow" advClick="0" advTm="25000">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3AA70-1445-CA37-B8A0-CCE8F50D39B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C7349C7-71AC-9800-0A09-E71F0FCB364E}"/>
              </a:ext>
            </a:extLst>
          </p:cNvPr>
          <p:cNvSpPr txBox="1">
            <a:spLocks/>
          </p:cNvSpPr>
          <p:nvPr/>
        </p:nvSpPr>
        <p:spPr bwMode="auto">
          <a:xfrm>
            <a:off x="18838" y="0"/>
            <a:ext cx="7791662" cy="629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ヒラギノ角ゴ Pro W3" pitchFamily="4" charset="-128"/>
                <a:cs typeface="ヒラギノ角ゴ Pro W3" pitchFamily="4" charset="-128"/>
              </a:defRPr>
            </a:lvl1pPr>
            <a:lvl2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2pPr>
            <a:lvl3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3pPr>
            <a:lvl4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4pPr>
            <a:lvl5pPr algn="l" rtl="0" eaLnBrk="0" fontAlgn="base" hangingPunct="0">
              <a:lnSpc>
                <a:spcPct val="90000"/>
              </a:lnSpc>
              <a:spcBef>
                <a:spcPct val="0"/>
              </a:spcBef>
              <a:spcAft>
                <a:spcPct val="0"/>
              </a:spcAft>
              <a:defRPr sz="4400">
                <a:solidFill>
                  <a:schemeClr val="tx1"/>
                </a:solidFill>
                <a:latin typeface="Calibri Light" charset="0"/>
                <a:ea typeface="ヒラギノ角ゴ Pro W3" pitchFamily="4" charset="-128"/>
                <a:cs typeface="ヒラギノ角ゴ Pro W3" pitchFamily="4" charset="-128"/>
              </a:defRPr>
            </a:lvl5pPr>
            <a:lvl6pPr marL="457200" algn="l" rtl="0" fontAlgn="base">
              <a:lnSpc>
                <a:spcPct val="90000"/>
              </a:lnSpc>
              <a:spcBef>
                <a:spcPct val="0"/>
              </a:spcBef>
              <a:spcAft>
                <a:spcPct val="0"/>
              </a:spcAft>
              <a:defRPr sz="4400">
                <a:solidFill>
                  <a:schemeClr val="tx1"/>
                </a:solidFill>
                <a:latin typeface="Calibri Light" charset="0"/>
              </a:defRPr>
            </a:lvl6pPr>
            <a:lvl7pPr marL="914400" algn="l" rtl="0" fontAlgn="base">
              <a:lnSpc>
                <a:spcPct val="90000"/>
              </a:lnSpc>
              <a:spcBef>
                <a:spcPct val="0"/>
              </a:spcBef>
              <a:spcAft>
                <a:spcPct val="0"/>
              </a:spcAft>
              <a:defRPr sz="4400">
                <a:solidFill>
                  <a:schemeClr val="tx1"/>
                </a:solidFill>
                <a:latin typeface="Calibri Light" charset="0"/>
              </a:defRPr>
            </a:lvl7pPr>
            <a:lvl8pPr marL="1371600" algn="l" rtl="0" fontAlgn="base">
              <a:lnSpc>
                <a:spcPct val="90000"/>
              </a:lnSpc>
              <a:spcBef>
                <a:spcPct val="0"/>
              </a:spcBef>
              <a:spcAft>
                <a:spcPct val="0"/>
              </a:spcAft>
              <a:defRPr sz="4400">
                <a:solidFill>
                  <a:schemeClr val="tx1"/>
                </a:solidFill>
                <a:latin typeface="Calibri Light" charset="0"/>
              </a:defRPr>
            </a:lvl8pPr>
            <a:lvl9pPr marL="1828800" algn="l" rtl="0" fontAlgn="base">
              <a:lnSpc>
                <a:spcPct val="90000"/>
              </a:lnSpc>
              <a:spcBef>
                <a:spcPct val="0"/>
              </a:spcBef>
              <a:spcAft>
                <a:spcPct val="0"/>
              </a:spcAft>
              <a:defRPr sz="4400">
                <a:solidFill>
                  <a:schemeClr val="tx1"/>
                </a:solidFill>
                <a:latin typeface="Calibri Light" charset="0"/>
              </a:defRPr>
            </a:lvl9pPr>
          </a:lstStyle>
          <a:p>
            <a:pPr defTabSz="914400" eaLnBrk="1" hangingPunct="1"/>
            <a:r>
              <a:rPr lang="en-US" altLang="en-US" sz="3200" dirty="0">
                <a:latin typeface="Arial Rounded MT Bold" panose="020F0704030504030204" pitchFamily="34" charset="0"/>
              </a:rPr>
              <a:t>“When Peace Like A River” LBW 346</a:t>
            </a:r>
          </a:p>
        </p:txBody>
      </p:sp>
      <p:sp>
        <p:nvSpPr>
          <p:cNvPr id="5" name="TextBox 4">
            <a:extLst>
              <a:ext uri="{FF2B5EF4-FFF2-40B4-BE49-F238E27FC236}">
                <a16:creationId xmlns:a16="http://schemas.microsoft.com/office/drawing/2014/main" id="{4E00367D-C25D-8F67-371D-F16BA9AB419F}"/>
              </a:ext>
            </a:extLst>
          </p:cNvPr>
          <p:cNvSpPr txBox="1"/>
          <p:nvPr/>
        </p:nvSpPr>
        <p:spPr>
          <a:xfrm>
            <a:off x="619126" y="1733550"/>
            <a:ext cx="7391400" cy="2308324"/>
          </a:xfrm>
          <a:prstGeom prst="rect">
            <a:avLst/>
          </a:prstGeom>
          <a:noFill/>
        </p:spPr>
        <p:txBody>
          <a:bodyPr wrap="square">
            <a:spAutoFit/>
          </a:bodyPr>
          <a:lstStyle/>
          <a:p>
            <a:pPr marL="400050" marR="0" indent="-400050">
              <a:buNone/>
            </a:pPr>
            <a:r>
              <a:rPr lang="en-US" sz="3600" i="1" dirty="0">
                <a:solidFill>
                  <a:srgbClr val="C00000"/>
                </a:solidFill>
                <a:effectLst/>
                <a:latin typeface="Arial Rounded MT Bold" panose="020F0704030504030204" pitchFamily="34" charset="0"/>
                <a:ea typeface="MS Mincho" panose="02020609040205080304" pitchFamily="49" charset="-128"/>
              </a:rPr>
              <a:t>Refrain</a:t>
            </a:r>
            <a:endParaRPr lang="en-US" sz="3600" dirty="0">
              <a:solidFill>
                <a:srgbClr val="C00000"/>
              </a:solidFill>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with my soul, (with my soul,)</a:t>
            </a:r>
            <a:endParaRPr lang="en-US" sz="3600" dirty="0">
              <a:effectLst/>
              <a:latin typeface="Arial Rounded MT Bold" panose="020F0704030504030204" pitchFamily="34" charset="0"/>
              <a:ea typeface="Times New Roman" panose="02020603050405020304" pitchFamily="18" charset="0"/>
            </a:endParaRPr>
          </a:p>
          <a:p>
            <a:pPr marL="400050" marR="0" indent="-400050">
              <a:buNone/>
            </a:pPr>
            <a:r>
              <a:rPr lang="en-US" sz="3600" dirty="0">
                <a:effectLst/>
                <a:latin typeface="Arial Rounded MT Bold" panose="020F0704030504030204" pitchFamily="34" charset="0"/>
                <a:ea typeface="MS Mincho" panose="02020609040205080304" pitchFamily="49" charset="-128"/>
              </a:rPr>
              <a:t>	it is well, it is well with my soul.</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534771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29313" y="2288204"/>
            <a:ext cx="8765308" cy="1923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6176" numCol="1" anchor="b" anchorCtr="0" compatLnSpc="1">
            <a:spAutoFit/>
          </a:bodyPr>
          <a:lstStyle>
            <a:lvl1pPr>
              <a:defRPr sz="1300">
                <a:solidFill>
                  <a:schemeClr val="tx1"/>
                </a:solidFill>
                <a:latin typeface="Calibri" panose="020F0502020204030204" pitchFamily="34" charset="0"/>
                <a:ea typeface="ヒラギノ角ゴ Pro W3" pitchFamily="4" charset="-128"/>
              </a:defRPr>
            </a:lvl1pPr>
            <a:lvl2pPr>
              <a:defRPr sz="1300">
                <a:solidFill>
                  <a:schemeClr val="tx1"/>
                </a:solidFill>
                <a:latin typeface="Calibri" panose="020F0502020204030204" pitchFamily="34" charset="0"/>
                <a:ea typeface="ヒラギノ角ゴ Pro W3" pitchFamily="4" charset="-128"/>
              </a:defRPr>
            </a:lvl2pPr>
            <a:lvl3pPr>
              <a:defRPr sz="1300">
                <a:solidFill>
                  <a:schemeClr val="tx1"/>
                </a:solidFill>
                <a:latin typeface="Calibri" panose="020F0502020204030204" pitchFamily="34" charset="0"/>
                <a:ea typeface="ヒラギノ角ゴ Pro W3" pitchFamily="4" charset="-128"/>
              </a:defRPr>
            </a:lvl3pPr>
            <a:lvl4pPr>
              <a:defRPr sz="1300">
                <a:solidFill>
                  <a:schemeClr val="tx1"/>
                </a:solidFill>
                <a:latin typeface="Calibri" panose="020F0502020204030204" pitchFamily="34" charset="0"/>
                <a:ea typeface="ヒラギノ角ゴ Pro W3" pitchFamily="4" charset="-128"/>
              </a:defRPr>
            </a:lvl4pPr>
            <a:lvl5pPr>
              <a:defRPr sz="1300">
                <a:solidFill>
                  <a:schemeClr val="tx1"/>
                </a:solidFill>
                <a:latin typeface="Calibri" panose="020F0502020204030204" pitchFamily="34" charset="0"/>
                <a:ea typeface="ヒラギノ角ゴ Pro W3" pitchFamily="4" charset="-128"/>
              </a:defRPr>
            </a:lvl5pPr>
            <a:lvl6pPr marL="18288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6pPr>
            <a:lvl7pPr marL="22860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7pPr>
            <a:lvl8pPr marL="27432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8pPr>
            <a:lvl9pPr marL="32004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9pPr>
          </a:lstStyle>
          <a:p>
            <a:pPr marL="738487" indent="-738487" defTabSz="685783"/>
            <a:r>
              <a:rPr lang="en-US" altLang="en-US" sz="4000" b="1" dirty="0">
                <a:latin typeface="Arial Rounded MT Bold" panose="020F0704030504030204" pitchFamily="34" charset="0"/>
                <a:cs typeface="Times New Roman" panose="02020603050405020304" pitchFamily="18" charset="0"/>
              </a:rPr>
              <a:t>C:	I believe in God, the Father almighty, creator of heaven and earth.  </a:t>
            </a:r>
            <a:endParaRPr lang="en-US" altLang="en-US" sz="4000" dirty="0">
              <a:latin typeface="Arial Rounded MT Bold" panose="020F0704030504030204" pitchFamily="34" charset="0"/>
            </a:endParaRPr>
          </a:p>
        </p:txBody>
      </p:sp>
      <p:sp>
        <p:nvSpPr>
          <p:cNvPr id="9" name="Rectangle 8"/>
          <p:cNvSpPr/>
          <p:nvPr/>
        </p:nvSpPr>
        <p:spPr>
          <a:xfrm>
            <a:off x="272476" y="107213"/>
            <a:ext cx="8622145" cy="646331"/>
          </a:xfrm>
          <a:prstGeom prst="rect">
            <a:avLst/>
          </a:prstGeom>
        </p:spPr>
        <p:txBody>
          <a:bodyPr wrap="square">
            <a:spAutoFit/>
          </a:bodyPr>
          <a:lstStyle/>
          <a:p>
            <a:pPr marL="571486" indent="-571486">
              <a:buFont typeface="Symbol" panose="05050102010706020507" pitchFamily="18" charset="2"/>
              <a:buChar char=""/>
            </a:pPr>
            <a:r>
              <a:rPr lang="en-US" altLang="en-US" sz="3600" b="1" dirty="0">
                <a:solidFill>
                  <a:prstClr val="black"/>
                </a:solidFill>
                <a:latin typeface="Arial Rounded MT Bold" panose="020F0704030504030204" pitchFamily="34" charset="0"/>
                <a:cs typeface="Times New Roman" panose="02020603050405020304" pitchFamily="18" charset="0"/>
              </a:rPr>
              <a:t>APOSTLE’S CREED</a:t>
            </a:r>
            <a:endParaRPr lang="en-US" altLang="en-US" sz="3600" dirty="0">
              <a:solidFill>
                <a:prstClr val="black"/>
              </a:solidFill>
              <a:latin typeface="Arial Rounded MT Bold" panose="020F070403050403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29313" y="929679"/>
            <a:ext cx="8765308" cy="4385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6176" numCol="1" anchor="t" anchorCtr="0" compatLnSpc="1">
            <a:spAutoFit/>
          </a:bodyPr>
          <a:lstStyle>
            <a:lvl1pPr>
              <a:defRPr sz="1300">
                <a:solidFill>
                  <a:schemeClr val="tx1"/>
                </a:solidFill>
                <a:latin typeface="Calibri" panose="020F0502020204030204" pitchFamily="34" charset="0"/>
                <a:ea typeface="ヒラギノ角ゴ Pro W3" pitchFamily="4" charset="-128"/>
              </a:defRPr>
            </a:lvl1pPr>
            <a:lvl2pPr>
              <a:defRPr sz="1300">
                <a:solidFill>
                  <a:schemeClr val="tx1"/>
                </a:solidFill>
                <a:latin typeface="Calibri" panose="020F0502020204030204" pitchFamily="34" charset="0"/>
                <a:ea typeface="ヒラギノ角ゴ Pro W3" pitchFamily="4" charset="-128"/>
              </a:defRPr>
            </a:lvl2pPr>
            <a:lvl3pPr>
              <a:defRPr sz="1300">
                <a:solidFill>
                  <a:schemeClr val="tx1"/>
                </a:solidFill>
                <a:latin typeface="Calibri" panose="020F0502020204030204" pitchFamily="34" charset="0"/>
                <a:ea typeface="ヒラギノ角ゴ Pro W3" pitchFamily="4" charset="-128"/>
              </a:defRPr>
            </a:lvl3pPr>
            <a:lvl4pPr>
              <a:defRPr sz="1300">
                <a:solidFill>
                  <a:schemeClr val="tx1"/>
                </a:solidFill>
                <a:latin typeface="Calibri" panose="020F0502020204030204" pitchFamily="34" charset="0"/>
                <a:ea typeface="ヒラギノ角ゴ Pro W3" pitchFamily="4" charset="-128"/>
              </a:defRPr>
            </a:lvl4pPr>
            <a:lvl5pPr>
              <a:defRPr sz="1300">
                <a:solidFill>
                  <a:schemeClr val="tx1"/>
                </a:solidFill>
                <a:latin typeface="Calibri" panose="020F0502020204030204" pitchFamily="34" charset="0"/>
                <a:ea typeface="ヒラギノ角ゴ Pro W3" pitchFamily="4" charset="-128"/>
              </a:defRPr>
            </a:lvl5pPr>
            <a:lvl6pPr marL="18288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6pPr>
            <a:lvl7pPr marL="22860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7pPr>
            <a:lvl8pPr marL="27432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8pPr>
            <a:lvl9pPr marL="32004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9pPr>
          </a:lstStyle>
          <a:p>
            <a:pPr marL="738487" indent="-738487" defTabSz="685783"/>
            <a:r>
              <a:rPr lang="en-US" altLang="en-US" sz="4000" b="1" dirty="0">
                <a:latin typeface="Arial Rounded MT Bold" panose="020F0704030504030204" pitchFamily="34" charset="0"/>
                <a:cs typeface="Times New Roman" panose="02020603050405020304" pitchFamily="18" charset="0"/>
              </a:rPr>
              <a:t>C:	I believe in Jesus Christ, his only Son, our Lord.  He was conceived by the power of the Holy Spirit and born of the virgin Mary.  He suffered under Pontius Pilate, was crucified, died, and was buried.  </a:t>
            </a:r>
            <a:endParaRPr lang="en-US" altLang="en-US" sz="4000" dirty="0">
              <a:latin typeface="Arial Rounded MT Bold" panose="020F0704030504030204" pitchFamily="34" charset="0"/>
            </a:endParaRPr>
          </a:p>
        </p:txBody>
      </p:sp>
      <p:sp>
        <p:nvSpPr>
          <p:cNvPr id="9" name="Rectangle 8"/>
          <p:cNvSpPr/>
          <p:nvPr/>
        </p:nvSpPr>
        <p:spPr>
          <a:xfrm>
            <a:off x="272476" y="107209"/>
            <a:ext cx="8622145" cy="707886"/>
          </a:xfrm>
          <a:prstGeom prst="rect">
            <a:avLst/>
          </a:prstGeom>
        </p:spPr>
        <p:txBody>
          <a:bodyPr wrap="square">
            <a:spAutoFit/>
          </a:bodyPr>
          <a:lstStyle/>
          <a:p>
            <a:pPr marL="571486" indent="-571486">
              <a:buFont typeface="Symbol" panose="05050102010706020507" pitchFamily="18" charset="2"/>
              <a:buChar char=""/>
            </a:pPr>
            <a:r>
              <a:rPr lang="en-US" altLang="en-US" sz="4000" b="1" dirty="0">
                <a:solidFill>
                  <a:prstClr val="black"/>
                </a:solidFill>
                <a:latin typeface="Arial Rounded MT Bold" panose="020F0704030504030204" pitchFamily="34" charset="0"/>
                <a:cs typeface="Times New Roman" panose="02020603050405020304" pitchFamily="18" charset="0"/>
              </a:rPr>
              <a:t>APOSTLE’S CREED</a:t>
            </a:r>
            <a:endParaRPr lang="en-US" altLang="en-US" sz="4000" dirty="0">
              <a:solidFill>
                <a:prstClr val="black"/>
              </a:solidFill>
              <a:latin typeface="Arial Rounded MT Bold" panose="020F0704030504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29313" y="1585464"/>
            <a:ext cx="8765308" cy="377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6176" numCol="1" anchor="t" anchorCtr="0" compatLnSpc="1">
            <a:spAutoFit/>
          </a:bodyPr>
          <a:lstStyle>
            <a:lvl1pPr>
              <a:defRPr sz="1300">
                <a:solidFill>
                  <a:schemeClr val="tx1"/>
                </a:solidFill>
                <a:latin typeface="Calibri" panose="020F0502020204030204" pitchFamily="34" charset="0"/>
                <a:ea typeface="ヒラギノ角ゴ Pro W3" pitchFamily="4" charset="-128"/>
              </a:defRPr>
            </a:lvl1pPr>
            <a:lvl2pPr>
              <a:defRPr sz="1300">
                <a:solidFill>
                  <a:schemeClr val="tx1"/>
                </a:solidFill>
                <a:latin typeface="Calibri" panose="020F0502020204030204" pitchFamily="34" charset="0"/>
                <a:ea typeface="ヒラギノ角ゴ Pro W3" pitchFamily="4" charset="-128"/>
              </a:defRPr>
            </a:lvl2pPr>
            <a:lvl3pPr>
              <a:defRPr sz="1300">
                <a:solidFill>
                  <a:schemeClr val="tx1"/>
                </a:solidFill>
                <a:latin typeface="Calibri" panose="020F0502020204030204" pitchFamily="34" charset="0"/>
                <a:ea typeface="ヒラギノ角ゴ Pro W3" pitchFamily="4" charset="-128"/>
              </a:defRPr>
            </a:lvl3pPr>
            <a:lvl4pPr>
              <a:defRPr sz="1300">
                <a:solidFill>
                  <a:schemeClr val="tx1"/>
                </a:solidFill>
                <a:latin typeface="Calibri" panose="020F0502020204030204" pitchFamily="34" charset="0"/>
                <a:ea typeface="ヒラギノ角ゴ Pro W3" pitchFamily="4" charset="-128"/>
              </a:defRPr>
            </a:lvl4pPr>
            <a:lvl5pPr>
              <a:defRPr sz="1300">
                <a:solidFill>
                  <a:schemeClr val="tx1"/>
                </a:solidFill>
                <a:latin typeface="Calibri" panose="020F0502020204030204" pitchFamily="34" charset="0"/>
                <a:ea typeface="ヒラギノ角ゴ Pro W3" pitchFamily="4" charset="-128"/>
              </a:defRPr>
            </a:lvl5pPr>
            <a:lvl6pPr marL="18288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6pPr>
            <a:lvl7pPr marL="22860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7pPr>
            <a:lvl8pPr marL="27432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8pPr>
            <a:lvl9pPr marL="32004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9pPr>
          </a:lstStyle>
          <a:p>
            <a:pPr marL="738487" indent="-738487" defTabSz="685783"/>
            <a:r>
              <a:rPr lang="en-US" altLang="en-US" sz="4000" b="1" dirty="0">
                <a:latin typeface="Arial Rounded MT Bold" panose="020F0704030504030204" pitchFamily="34" charset="0"/>
                <a:cs typeface="Times New Roman" panose="02020603050405020304" pitchFamily="18" charset="0"/>
              </a:rPr>
              <a:t>C:	He descended into hell.  On the third day he rose again.  He ascended into heaven, and is seated at the right hand of the Father.  He will come again to judge the living and the dead.  </a:t>
            </a:r>
            <a:endParaRPr lang="en-US" altLang="en-US" sz="4000" dirty="0">
              <a:latin typeface="Arial Rounded MT Bold" panose="020F0704030504030204" pitchFamily="34" charset="0"/>
            </a:endParaRPr>
          </a:p>
        </p:txBody>
      </p:sp>
      <p:sp>
        <p:nvSpPr>
          <p:cNvPr id="9" name="Rectangle 8"/>
          <p:cNvSpPr/>
          <p:nvPr/>
        </p:nvSpPr>
        <p:spPr>
          <a:xfrm>
            <a:off x="272476" y="107209"/>
            <a:ext cx="8622145" cy="707886"/>
          </a:xfrm>
          <a:prstGeom prst="rect">
            <a:avLst/>
          </a:prstGeom>
        </p:spPr>
        <p:txBody>
          <a:bodyPr wrap="square">
            <a:spAutoFit/>
          </a:bodyPr>
          <a:lstStyle/>
          <a:p>
            <a:pPr marL="571486" indent="-571486">
              <a:buFont typeface="Symbol" panose="05050102010706020507" pitchFamily="18" charset="2"/>
              <a:buChar char=""/>
            </a:pPr>
            <a:r>
              <a:rPr lang="en-US" altLang="en-US" sz="4000" b="1" dirty="0">
                <a:solidFill>
                  <a:prstClr val="black"/>
                </a:solidFill>
                <a:latin typeface="Arial Rounded MT Bold" panose="020F0704030504030204" pitchFamily="34" charset="0"/>
                <a:cs typeface="Times New Roman" panose="02020603050405020304" pitchFamily="18" charset="0"/>
              </a:rPr>
              <a:t>APOSTLE’S CREED</a:t>
            </a:r>
            <a:endParaRPr lang="en-US" altLang="en-US" sz="4000" dirty="0">
              <a:solidFill>
                <a:prstClr val="black"/>
              </a:solidFill>
              <a:latin typeface="Arial Rounded MT Bold" panose="020F070403050403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00894" y="1751719"/>
            <a:ext cx="8765308" cy="377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6176" numCol="1" anchor="t" anchorCtr="0" compatLnSpc="1">
            <a:spAutoFit/>
          </a:bodyPr>
          <a:lstStyle>
            <a:lvl1pPr>
              <a:defRPr sz="1300">
                <a:solidFill>
                  <a:schemeClr val="tx1"/>
                </a:solidFill>
                <a:latin typeface="Calibri" panose="020F0502020204030204" pitchFamily="34" charset="0"/>
                <a:ea typeface="ヒラギノ角ゴ Pro W3" pitchFamily="4" charset="-128"/>
              </a:defRPr>
            </a:lvl1pPr>
            <a:lvl2pPr>
              <a:defRPr sz="1300">
                <a:solidFill>
                  <a:schemeClr val="tx1"/>
                </a:solidFill>
                <a:latin typeface="Calibri" panose="020F0502020204030204" pitchFamily="34" charset="0"/>
                <a:ea typeface="ヒラギノ角ゴ Pro W3" pitchFamily="4" charset="-128"/>
              </a:defRPr>
            </a:lvl2pPr>
            <a:lvl3pPr>
              <a:defRPr sz="1300">
                <a:solidFill>
                  <a:schemeClr val="tx1"/>
                </a:solidFill>
                <a:latin typeface="Calibri" panose="020F0502020204030204" pitchFamily="34" charset="0"/>
                <a:ea typeface="ヒラギノ角ゴ Pro W3" pitchFamily="4" charset="-128"/>
              </a:defRPr>
            </a:lvl3pPr>
            <a:lvl4pPr>
              <a:defRPr sz="1300">
                <a:solidFill>
                  <a:schemeClr val="tx1"/>
                </a:solidFill>
                <a:latin typeface="Calibri" panose="020F0502020204030204" pitchFamily="34" charset="0"/>
                <a:ea typeface="ヒラギノ角ゴ Pro W3" pitchFamily="4" charset="-128"/>
              </a:defRPr>
            </a:lvl4pPr>
            <a:lvl5pPr>
              <a:defRPr sz="1300">
                <a:solidFill>
                  <a:schemeClr val="tx1"/>
                </a:solidFill>
                <a:latin typeface="Calibri" panose="020F0502020204030204" pitchFamily="34" charset="0"/>
                <a:ea typeface="ヒラギノ角ゴ Pro W3" pitchFamily="4" charset="-128"/>
              </a:defRPr>
            </a:lvl5pPr>
            <a:lvl6pPr marL="18288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6pPr>
            <a:lvl7pPr marL="22860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7pPr>
            <a:lvl8pPr marL="27432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8pPr>
            <a:lvl9pPr marL="32004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9pPr>
          </a:lstStyle>
          <a:p>
            <a:pPr marL="738487" indent="-738487" defTabSz="685783"/>
            <a:r>
              <a:rPr lang="en-US" altLang="en-US" sz="4000" b="1" dirty="0">
                <a:latin typeface="Arial Rounded MT Bold" panose="020F0704030504030204" pitchFamily="34" charset="0"/>
                <a:cs typeface="Times New Roman" panose="02020603050405020304" pitchFamily="18" charset="0"/>
              </a:rPr>
              <a:t>C:	I believe in the Holy Spirit, the holy catholic Church, the communion of saints, the forgiveness of sins, the resurrection of the body, and the life everlasting.  Amen.  </a:t>
            </a:r>
            <a:endParaRPr lang="en-US" altLang="en-US" sz="4000" dirty="0">
              <a:latin typeface="Arial Rounded MT Bold" panose="020F0704030504030204" pitchFamily="34" charset="0"/>
            </a:endParaRPr>
          </a:p>
        </p:txBody>
      </p:sp>
      <p:sp>
        <p:nvSpPr>
          <p:cNvPr id="9" name="Rectangle 8"/>
          <p:cNvSpPr/>
          <p:nvPr/>
        </p:nvSpPr>
        <p:spPr>
          <a:xfrm>
            <a:off x="272476" y="107209"/>
            <a:ext cx="8622145" cy="707886"/>
          </a:xfrm>
          <a:prstGeom prst="rect">
            <a:avLst/>
          </a:prstGeom>
        </p:spPr>
        <p:txBody>
          <a:bodyPr wrap="square">
            <a:spAutoFit/>
          </a:bodyPr>
          <a:lstStyle/>
          <a:p>
            <a:pPr marL="571486" indent="-571486">
              <a:buFont typeface="Symbol" panose="05050102010706020507" pitchFamily="18" charset="2"/>
              <a:buChar char=""/>
            </a:pPr>
            <a:r>
              <a:rPr lang="en-US" altLang="en-US" sz="4000" b="1" dirty="0">
                <a:solidFill>
                  <a:prstClr val="black"/>
                </a:solidFill>
                <a:latin typeface="Arial Rounded MT Bold" panose="020F0704030504030204" pitchFamily="34" charset="0"/>
                <a:cs typeface="Times New Roman" panose="02020603050405020304" pitchFamily="18" charset="0"/>
              </a:rPr>
              <a:t>APOSTLE’S CREED</a:t>
            </a:r>
            <a:endParaRPr lang="en-US" altLang="en-US" sz="4000" dirty="0">
              <a:solidFill>
                <a:prstClr val="black"/>
              </a:solidFill>
              <a:latin typeface="Arial Rounded MT Bold" panose="020F070403050403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latin typeface="Arial Rounded MT Bold" panose="020F0704030504030204" pitchFamily="34" charset="0"/>
                <a:ea typeface="Calibri" panose="020F0502020204030204" pitchFamily="34" charset="0"/>
                <a:cs typeface="Times New Roman" panose="02020603050405020304" pitchFamily="18" charset="0"/>
              </a:rPr>
              <a:t>	NICENE CREED</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711DC33-E11E-490A-8564-0E175B4EBA57}"/>
              </a:ext>
            </a:extLst>
          </p:cNvPr>
          <p:cNvSpPr/>
          <p:nvPr/>
        </p:nvSpPr>
        <p:spPr>
          <a:xfrm>
            <a:off x="159488" y="946299"/>
            <a:ext cx="8835656" cy="2416302"/>
          </a:xfrm>
          <a:prstGeom prst="rect">
            <a:avLst/>
          </a:prstGeom>
        </p:spPr>
        <p:txBody>
          <a:bodyPr wrap="square">
            <a:spAutoFit/>
          </a:bodyPr>
          <a:lstStyle/>
          <a:p>
            <a:pPr marL="690563" marR="0" indent="-690563">
              <a:lnSpc>
                <a:spcPct val="107000"/>
              </a:lnSpc>
              <a:spcBef>
                <a:spcPts val="0"/>
              </a:spcBef>
              <a:spcAft>
                <a:spcPts val="600"/>
              </a:spcAft>
            </a:pPr>
            <a:r>
              <a:rPr lang="en-US" sz="3600" b="1" dirty="0">
                <a:latin typeface="Arial Rounded MT Bold" panose="020F0704030504030204" pitchFamily="34" charset="0"/>
                <a:ea typeface="Calibri" panose="020F0502020204030204" pitchFamily="34" charset="0"/>
              </a:rPr>
              <a:t>C:	</a:t>
            </a:r>
            <a:r>
              <a:rPr lang="en-US" sz="3600" b="1" dirty="0">
                <a:latin typeface="Arial Rounded MT Bold" panose="020F0704030504030204" pitchFamily="34" charset="0"/>
                <a:ea typeface="Times New Roman" panose="02020603050405020304" pitchFamily="18" charset="0"/>
              </a:rPr>
              <a:t>We believe in one God, the Father, the Almighty, maker of heaven and earth, of all that is, seen and unseen.</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687647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latin typeface="Arial Rounded MT Bold" panose="020F0704030504030204" pitchFamily="34" charset="0"/>
                <a:ea typeface="Calibri" panose="020F0502020204030204" pitchFamily="34" charset="0"/>
                <a:cs typeface="Times New Roman" panose="02020603050405020304" pitchFamily="18" charset="0"/>
              </a:rPr>
              <a:t>	NICENE CREED</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711DC33-E11E-490A-8564-0E175B4EBA57}"/>
              </a:ext>
            </a:extLst>
          </p:cNvPr>
          <p:cNvSpPr/>
          <p:nvPr/>
        </p:nvSpPr>
        <p:spPr>
          <a:xfrm>
            <a:off x="159488" y="946299"/>
            <a:ext cx="8835656" cy="4194674"/>
          </a:xfrm>
          <a:prstGeom prst="rect">
            <a:avLst/>
          </a:prstGeom>
        </p:spPr>
        <p:txBody>
          <a:bodyPr wrap="square">
            <a:spAutoFit/>
          </a:bodyPr>
          <a:lstStyle/>
          <a:p>
            <a:pPr marL="690563" marR="0" indent="-690563">
              <a:lnSpc>
                <a:spcPct val="107000"/>
              </a:lnSpc>
              <a:spcBef>
                <a:spcPts val="0"/>
              </a:spcBef>
              <a:spcAft>
                <a:spcPts val="600"/>
              </a:spcAft>
            </a:pPr>
            <a:r>
              <a:rPr lang="en-US" sz="3600" b="1" dirty="0">
                <a:latin typeface="Arial Rounded MT Bold" panose="020F0704030504030204" pitchFamily="34" charset="0"/>
                <a:ea typeface="Calibri" panose="020F0502020204030204" pitchFamily="34" charset="0"/>
              </a:rPr>
              <a:t>C:	</a:t>
            </a:r>
            <a:r>
              <a:rPr lang="en-US" sz="3600" b="1" dirty="0">
                <a:latin typeface="Arial Rounded MT Bold" panose="020F0704030504030204" pitchFamily="34" charset="0"/>
                <a:ea typeface="Times New Roman" panose="02020603050405020304" pitchFamily="18" charset="0"/>
              </a:rPr>
              <a:t>We believe in one Lord, Jesus Christ, the only Son of God, eternally begotten of the Father, God from God, Light from Light, true God from true God, begotten, not made, of one Being with the Father. </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13565456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latin typeface="Arial Rounded MT Bold" panose="020F0704030504030204" pitchFamily="34" charset="0"/>
                <a:ea typeface="Calibri" panose="020F0502020204030204" pitchFamily="34" charset="0"/>
                <a:cs typeface="Times New Roman" panose="02020603050405020304" pitchFamily="18" charset="0"/>
              </a:rPr>
              <a:t>	NICENE CREED</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711DC33-E11E-490A-8564-0E175B4EBA57}"/>
              </a:ext>
            </a:extLst>
          </p:cNvPr>
          <p:cNvSpPr/>
          <p:nvPr/>
        </p:nvSpPr>
        <p:spPr>
          <a:xfrm>
            <a:off x="159488" y="946299"/>
            <a:ext cx="8835656" cy="4194674"/>
          </a:xfrm>
          <a:prstGeom prst="rect">
            <a:avLst/>
          </a:prstGeom>
        </p:spPr>
        <p:txBody>
          <a:bodyPr wrap="square">
            <a:spAutoFit/>
          </a:bodyPr>
          <a:lstStyle/>
          <a:p>
            <a:pPr marL="690563" marR="0" indent="-690563">
              <a:lnSpc>
                <a:spcPct val="107000"/>
              </a:lnSpc>
              <a:spcBef>
                <a:spcPts val="0"/>
              </a:spcBef>
              <a:spcAft>
                <a:spcPts val="600"/>
              </a:spcAft>
            </a:pPr>
            <a:r>
              <a:rPr lang="en-US" sz="3600" b="1" dirty="0">
                <a:latin typeface="Arial Rounded MT Bold" panose="020F0704030504030204" pitchFamily="34" charset="0"/>
                <a:ea typeface="Calibri" panose="020F0502020204030204" pitchFamily="34" charset="0"/>
              </a:rPr>
              <a:t>C:	</a:t>
            </a:r>
            <a:r>
              <a:rPr lang="en-US" sz="3600" b="1" dirty="0">
                <a:latin typeface="Arial Rounded MT Bold" panose="020F0704030504030204" pitchFamily="34" charset="0"/>
                <a:ea typeface="Times New Roman" panose="02020603050405020304" pitchFamily="18" charset="0"/>
              </a:rPr>
              <a:t>Through him all things were made. For us and for our salvation he came down from heaven; by the power of the Holy Spirit he became incarnate from the virgin Mary, and was made man. For our sake he was crucified under Pontius Pilate; </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7775855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latin typeface="Arial Rounded MT Bold" panose="020F0704030504030204" pitchFamily="34" charset="0"/>
                <a:ea typeface="Calibri" panose="020F0502020204030204" pitchFamily="34" charset="0"/>
                <a:cs typeface="Times New Roman" panose="02020603050405020304" pitchFamily="18" charset="0"/>
              </a:rPr>
              <a:t>	NICENE CREED</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711DC33-E11E-490A-8564-0E175B4EBA57}"/>
              </a:ext>
            </a:extLst>
          </p:cNvPr>
          <p:cNvSpPr/>
          <p:nvPr/>
        </p:nvSpPr>
        <p:spPr>
          <a:xfrm>
            <a:off x="159488" y="946299"/>
            <a:ext cx="8835656" cy="4787464"/>
          </a:xfrm>
          <a:prstGeom prst="rect">
            <a:avLst/>
          </a:prstGeom>
        </p:spPr>
        <p:txBody>
          <a:bodyPr wrap="square">
            <a:spAutoFit/>
          </a:bodyPr>
          <a:lstStyle/>
          <a:p>
            <a:pPr marL="690563" marR="0" indent="-690563">
              <a:lnSpc>
                <a:spcPct val="107000"/>
              </a:lnSpc>
              <a:spcBef>
                <a:spcPts val="0"/>
              </a:spcBef>
              <a:spcAft>
                <a:spcPts val="600"/>
              </a:spcAft>
            </a:pPr>
            <a:r>
              <a:rPr lang="en-US" sz="3600" b="1" dirty="0">
                <a:latin typeface="Arial Rounded MT Bold" panose="020F0704030504030204" pitchFamily="34" charset="0"/>
                <a:ea typeface="Calibri" panose="020F0502020204030204" pitchFamily="34" charset="0"/>
              </a:rPr>
              <a:t>C:	</a:t>
            </a:r>
            <a:r>
              <a:rPr lang="en-US" sz="3600" b="1" dirty="0">
                <a:latin typeface="Arial Rounded MT Bold" panose="020F0704030504030204" pitchFamily="34" charset="0"/>
                <a:ea typeface="Times New Roman" panose="02020603050405020304" pitchFamily="18" charset="0"/>
              </a:rPr>
              <a:t>he suffered death and was buried. On the third day he rose again in accordance with the Scriptures; he ascended into heaven and is seated at the right hand of the Father. He will come again in glory to judge the living and the dead, and his kingdom will have no end.</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317586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latin typeface="Arial Rounded MT Bold" panose="020F0704030504030204" pitchFamily="34" charset="0"/>
                <a:ea typeface="Calibri" panose="020F0502020204030204" pitchFamily="34" charset="0"/>
                <a:cs typeface="Times New Roman" panose="02020603050405020304" pitchFamily="18" charset="0"/>
              </a:rPr>
              <a:t>	NICENE CREED</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711DC33-E11E-490A-8564-0E175B4EBA57}"/>
              </a:ext>
            </a:extLst>
          </p:cNvPr>
          <p:cNvSpPr/>
          <p:nvPr/>
        </p:nvSpPr>
        <p:spPr>
          <a:xfrm>
            <a:off x="159488" y="946299"/>
            <a:ext cx="8835656" cy="4834657"/>
          </a:xfrm>
          <a:prstGeom prst="rect">
            <a:avLst/>
          </a:prstGeom>
        </p:spPr>
        <p:txBody>
          <a:bodyPr wrap="square">
            <a:spAutoFit/>
          </a:bodyPr>
          <a:lstStyle/>
          <a:p>
            <a:pPr marL="690563" marR="0" indent="-690563">
              <a:lnSpc>
                <a:spcPct val="107000"/>
              </a:lnSpc>
              <a:spcBef>
                <a:spcPts val="0"/>
              </a:spcBef>
              <a:spcAft>
                <a:spcPts val="600"/>
              </a:spcAft>
            </a:pPr>
            <a:r>
              <a:rPr lang="en-US" sz="3600" b="1" dirty="0">
                <a:latin typeface="Arial Rounded MT Bold" panose="020F0704030504030204" pitchFamily="34" charset="0"/>
                <a:ea typeface="Calibri" panose="020F0502020204030204" pitchFamily="34" charset="0"/>
              </a:rPr>
              <a:t>C:	</a:t>
            </a:r>
            <a:r>
              <a:rPr lang="en-US" sz="3600" b="1" dirty="0">
                <a:latin typeface="Arial Rounded MT Bold" panose="020F0704030504030204" pitchFamily="34" charset="0"/>
                <a:ea typeface="Times New Roman" panose="02020603050405020304" pitchFamily="18" charset="0"/>
              </a:rPr>
              <a:t>We believe in the Holy Spirit, the Lord, the giver of life, who proceeds from the Father and the Son. With the Father and the Son he is worshiped and glorified. He has spoken through the prophets. We believe in one holy catholic and apostolic Church. </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2189618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53AFF328-2075-4BD9-9FA5-4293CA7123BB}"/>
              </a:ext>
            </a:extLst>
          </p:cNvPr>
          <p:cNvSpPr>
            <a:spLocks noGrp="1"/>
          </p:cNvSpPr>
          <p:nvPr>
            <p:ph type="title"/>
          </p:nvPr>
        </p:nvSpPr>
        <p:spPr>
          <a:xfrm>
            <a:off x="1" y="1209964"/>
            <a:ext cx="9144000" cy="4257964"/>
          </a:xfrm>
        </p:spPr>
        <p:txBody>
          <a:bodyPr anchor="t"/>
          <a:lstStyle/>
          <a:p>
            <a:pPr marL="573088" marR="0" lvl="0" indent="-573088">
              <a:lnSpc>
                <a:spcPct val="100000"/>
              </a:lnSpc>
              <a:spcBef>
                <a:spcPts val="0"/>
              </a:spcBef>
              <a:spcAft>
                <a:spcPts val="1200"/>
              </a:spcAft>
            </a:pPr>
            <a:r>
              <a:rPr lang="en-US" sz="3200" dirty="0">
                <a:effectLst/>
                <a:latin typeface="Arial Rounded MT Bold" panose="020F0704030504030204" pitchFamily="34" charset="0"/>
                <a:ea typeface="Calibri" panose="020F0502020204030204" pitchFamily="34" charset="0"/>
                <a:cs typeface="Times New Roman" panose="02020603050405020304" pitchFamily="18" charset="0"/>
              </a:rPr>
              <a:t>P:	We give you thanks, O God, for in the beginning your Spirit moved over the waters and by your Word you created the world, calling forth life in which you took delight.  Through the waters of the flood you delivered Noah and his family.  Through the sea you led your people Israel from slavery into freedom.  </a:t>
            </a:r>
          </a:p>
        </p:txBody>
      </p:sp>
      <p:sp>
        <p:nvSpPr>
          <p:cNvPr id="5" name="Rectangle 4">
            <a:extLst>
              <a:ext uri="{FF2B5EF4-FFF2-40B4-BE49-F238E27FC236}">
                <a16:creationId xmlns:a16="http://schemas.microsoft.com/office/drawing/2014/main" id="{0E971E1C-5D3B-42A8-A832-AA3B1DBBD274}"/>
              </a:ext>
            </a:extLst>
          </p:cNvPr>
          <p:cNvSpPr/>
          <p:nvPr/>
        </p:nvSpPr>
        <p:spPr>
          <a:xfrm>
            <a:off x="0" y="243513"/>
            <a:ext cx="9144000" cy="707886"/>
          </a:xfrm>
          <a:prstGeom prst="rect">
            <a:avLst/>
          </a:prstGeom>
        </p:spPr>
        <p:txBody>
          <a:bodyPr wrap="square">
            <a:spAutoFit/>
          </a:bodyPr>
          <a:lstStyle/>
          <a:p>
            <a:pPr marL="571500" indent="-571500">
              <a:buFont typeface="Symbol" panose="05050102010706020507" pitchFamily="18" charset="2"/>
              <a:buChar char=""/>
            </a:pPr>
            <a:r>
              <a:rPr lang="en-US" sz="4000" b="1" dirty="0">
                <a:latin typeface="Arial Rounded MT Bold" panose="020F0704030504030204" pitchFamily="34" charset="0"/>
                <a:ea typeface="Times New Roman" panose="02020603050405020304" pitchFamily="18" charset="0"/>
                <a:cs typeface="Times New Roman" panose="02020603050405020304" pitchFamily="18" charset="0"/>
              </a:rPr>
              <a:t>THANKSGIVING FOR BAPTISM</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028421460"/>
      </p:ext>
    </p:extLst>
  </p:cSld>
  <p:clrMapOvr>
    <a:masterClrMapping/>
  </p:clrMapOvr>
  <mc:AlternateContent xmlns:mc="http://schemas.openxmlformats.org/markup-compatibility/2006" xmlns:p14="http://schemas.microsoft.com/office/powerpoint/2010/main">
    <mc:Choice Requires="p14">
      <p:transition spd="slow" p14:dur="1500" advClick="0" advTm="25000">
        <p:random/>
      </p:transition>
    </mc:Choice>
    <mc:Fallback xmlns="">
      <p:transition spd="slow" advClick="0" advTm="25000">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latin typeface="Arial Rounded MT Bold" panose="020F0704030504030204" pitchFamily="34" charset="0"/>
                <a:ea typeface="Calibri" panose="020F0502020204030204" pitchFamily="34" charset="0"/>
                <a:cs typeface="Times New Roman" panose="02020603050405020304" pitchFamily="18" charset="0"/>
              </a:rPr>
              <a:t>	NICENE CREED</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711DC33-E11E-490A-8564-0E175B4EBA57}"/>
              </a:ext>
            </a:extLst>
          </p:cNvPr>
          <p:cNvSpPr/>
          <p:nvPr/>
        </p:nvSpPr>
        <p:spPr>
          <a:xfrm>
            <a:off x="818707" y="946299"/>
            <a:ext cx="7293936" cy="3649076"/>
          </a:xfrm>
          <a:prstGeom prst="rect">
            <a:avLst/>
          </a:prstGeom>
        </p:spPr>
        <p:txBody>
          <a:bodyPr wrap="square">
            <a:spAutoFit/>
          </a:bodyPr>
          <a:lstStyle/>
          <a:p>
            <a:pPr marL="690563" marR="0" indent="-690563">
              <a:lnSpc>
                <a:spcPct val="107000"/>
              </a:lnSpc>
              <a:spcBef>
                <a:spcPts val="0"/>
              </a:spcBef>
              <a:spcAft>
                <a:spcPts val="600"/>
              </a:spcAft>
            </a:pPr>
            <a:r>
              <a:rPr lang="en-US" sz="3600" b="1" dirty="0">
                <a:latin typeface="Arial Rounded MT Bold" panose="020F0704030504030204" pitchFamily="34" charset="0"/>
                <a:ea typeface="Calibri" panose="020F0502020204030204" pitchFamily="34" charset="0"/>
              </a:rPr>
              <a:t>C:	</a:t>
            </a:r>
            <a:r>
              <a:rPr lang="en-US" sz="3600" b="1" dirty="0">
                <a:latin typeface="Arial Rounded MT Bold" panose="020F0704030504030204" pitchFamily="34" charset="0"/>
                <a:ea typeface="Times New Roman" panose="02020603050405020304" pitchFamily="18" charset="0"/>
              </a:rPr>
              <a:t>We acknowledge one Baptism for the forgiveness of sins. We look for the resurrection of the dead, and the life of the world to come. Amen.</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263923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9B57A-811F-5D0F-9F75-7805EE7DA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955F8E6-BC6E-2CF3-256E-161C846A4440}"/>
              </a:ext>
            </a:extLst>
          </p:cNvPr>
          <p:cNvSpPr>
            <a:spLocks noChangeArrowheads="1"/>
          </p:cNvSpPr>
          <p:nvPr/>
        </p:nvSpPr>
        <p:spPr bwMode="auto">
          <a:xfrm>
            <a:off x="189346" y="1086697"/>
            <a:ext cx="8765308" cy="5001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6176" numCol="1" anchor="t" anchorCtr="0" compatLnSpc="1">
            <a:prstTxWarp prst="textNoShape">
              <a:avLst/>
            </a:prstTxWarp>
            <a:spAutoFit/>
          </a:bodyPr>
          <a:lstStyle>
            <a:lvl1pPr>
              <a:defRPr sz="1300">
                <a:solidFill>
                  <a:schemeClr val="tx1"/>
                </a:solidFill>
                <a:latin typeface="Calibri" panose="020F0502020204030204" pitchFamily="34" charset="0"/>
                <a:ea typeface="ヒラギノ角ゴ Pro W3" pitchFamily="4" charset="-128"/>
              </a:defRPr>
            </a:lvl1pPr>
            <a:lvl2pPr>
              <a:defRPr sz="1300">
                <a:solidFill>
                  <a:schemeClr val="tx1"/>
                </a:solidFill>
                <a:latin typeface="Calibri" panose="020F0502020204030204" pitchFamily="34" charset="0"/>
                <a:ea typeface="ヒラギノ角ゴ Pro W3" pitchFamily="4" charset="-128"/>
              </a:defRPr>
            </a:lvl2pPr>
            <a:lvl3pPr>
              <a:defRPr sz="1300">
                <a:solidFill>
                  <a:schemeClr val="tx1"/>
                </a:solidFill>
                <a:latin typeface="Calibri" panose="020F0502020204030204" pitchFamily="34" charset="0"/>
                <a:ea typeface="ヒラギノ角ゴ Pro W3" pitchFamily="4" charset="-128"/>
              </a:defRPr>
            </a:lvl3pPr>
            <a:lvl4pPr>
              <a:defRPr sz="1300">
                <a:solidFill>
                  <a:schemeClr val="tx1"/>
                </a:solidFill>
                <a:latin typeface="Calibri" panose="020F0502020204030204" pitchFamily="34" charset="0"/>
                <a:ea typeface="ヒラギノ角ゴ Pro W3" pitchFamily="4" charset="-128"/>
              </a:defRPr>
            </a:lvl4pPr>
            <a:lvl5pPr>
              <a:defRPr sz="1300">
                <a:solidFill>
                  <a:schemeClr val="tx1"/>
                </a:solidFill>
                <a:latin typeface="Calibri" panose="020F0502020204030204" pitchFamily="34" charset="0"/>
                <a:ea typeface="ヒラギノ角ゴ Pro W3" pitchFamily="4" charset="-128"/>
              </a:defRPr>
            </a:lvl5pPr>
            <a:lvl6pPr marL="18288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6pPr>
            <a:lvl7pPr marL="22860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7pPr>
            <a:lvl8pPr marL="27432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8pPr>
            <a:lvl9pPr marL="32004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9pPr>
          </a:lstStyle>
          <a:p>
            <a:pPr marR="0">
              <a:spcBef>
                <a:spcPts val="0"/>
              </a:spcBef>
              <a:spcAft>
                <a:spcPts val="0"/>
              </a:spcAft>
            </a:pPr>
            <a:r>
              <a:rPr lang="en-US" sz="4000" i="1"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rPr>
              <a:t>Each petition will end with the words, </a:t>
            </a:r>
            <a:endParaRPr lang="en-US" sz="4000"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4000" dirty="0">
                <a:effectLst/>
                <a:latin typeface="Arial Rounded MT Bold" panose="020F0704030504030204" pitchFamily="34" charset="0"/>
                <a:ea typeface="Calibri" panose="020F0502020204030204" pitchFamily="34" charset="0"/>
                <a:cs typeface="Times New Roman" panose="02020603050405020304" pitchFamily="18" charset="0"/>
              </a:rPr>
              <a:t>A:	God of all that is,</a:t>
            </a:r>
          </a:p>
          <a:p>
            <a:pPr marL="0" marR="0">
              <a:spcBef>
                <a:spcPts val="0"/>
              </a:spcBef>
              <a:spcAft>
                <a:spcPts val="0"/>
              </a:spcAft>
            </a:pPr>
            <a:endParaRPr lang="en-US" sz="4000" dirty="0">
              <a:effectLst/>
              <a:latin typeface="Arial Rounded MT Bold" panose="020F07040305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4000"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rPr>
              <a:t> </a:t>
            </a:r>
            <a:r>
              <a:rPr lang="en-US" sz="4000" i="1"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rPr>
              <a:t>The congregation will respond with:  </a:t>
            </a:r>
            <a:endParaRPr lang="en-US" sz="4000"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4000" b="1" dirty="0">
                <a:effectLst/>
                <a:latin typeface="Arial Rounded MT Bold" panose="020F0704030504030204" pitchFamily="34" charset="0"/>
                <a:ea typeface="Calibri" panose="020F0502020204030204" pitchFamily="34" charset="0"/>
                <a:cs typeface="Times New Roman" panose="02020603050405020304" pitchFamily="18" charset="0"/>
              </a:rPr>
              <a:t>C:	hear our prayer.</a:t>
            </a:r>
            <a:endParaRPr lang="en-US" sz="4000" dirty="0">
              <a:effectLst/>
              <a:latin typeface="Arial Rounded MT Bold" panose="020F07040305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4000" b="1" dirty="0">
                <a:effectLst/>
                <a:latin typeface="Arial Rounded MT Bold" panose="020F0704030504030204" pitchFamily="34" charset="0"/>
                <a:ea typeface="Calibri" panose="020F0502020204030204" pitchFamily="34" charset="0"/>
                <a:cs typeface="Times New Roman" panose="02020603050405020304" pitchFamily="18" charset="0"/>
              </a:rPr>
              <a:t> </a:t>
            </a:r>
            <a:endParaRPr lang="en-US" sz="40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9ECF424B-4AC1-B0BE-199F-37FF045BC3DB}"/>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effectLst/>
                <a:latin typeface="Arial Rounded MT Bold" panose="020F0704030504030204" pitchFamily="34" charset="0"/>
                <a:ea typeface="Calibri" panose="020F0502020204030204" pitchFamily="34" charset="0"/>
                <a:cs typeface="Times New Roman" panose="02020603050405020304" pitchFamily="18" charset="0"/>
              </a:rPr>
              <a:t>PRAYERS OF INTERCESSION</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2215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F9B957-AACD-4B9D-83AB-089A705D9CDA}"/>
              </a:ext>
            </a:extLst>
          </p:cNvPr>
          <p:cNvSpPr>
            <a:spLocks noChangeArrowheads="1"/>
          </p:cNvSpPr>
          <p:nvPr/>
        </p:nvSpPr>
        <p:spPr bwMode="auto">
          <a:xfrm>
            <a:off x="189346" y="1086697"/>
            <a:ext cx="8765308" cy="38933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6176" numCol="1" anchor="t" anchorCtr="0" compatLnSpc="1">
            <a:prstTxWarp prst="textNoShape">
              <a:avLst/>
            </a:prstTxWarp>
            <a:spAutoFit/>
          </a:bodyPr>
          <a:lstStyle>
            <a:lvl1pPr>
              <a:defRPr sz="1300">
                <a:solidFill>
                  <a:schemeClr val="tx1"/>
                </a:solidFill>
                <a:latin typeface="Calibri" panose="020F0502020204030204" pitchFamily="34" charset="0"/>
                <a:ea typeface="ヒラギノ角ゴ Pro W3" pitchFamily="4" charset="-128"/>
              </a:defRPr>
            </a:lvl1pPr>
            <a:lvl2pPr>
              <a:defRPr sz="1300">
                <a:solidFill>
                  <a:schemeClr val="tx1"/>
                </a:solidFill>
                <a:latin typeface="Calibri" panose="020F0502020204030204" pitchFamily="34" charset="0"/>
                <a:ea typeface="ヒラギノ角ゴ Pro W3" pitchFamily="4" charset="-128"/>
              </a:defRPr>
            </a:lvl2pPr>
            <a:lvl3pPr>
              <a:defRPr sz="1300">
                <a:solidFill>
                  <a:schemeClr val="tx1"/>
                </a:solidFill>
                <a:latin typeface="Calibri" panose="020F0502020204030204" pitchFamily="34" charset="0"/>
                <a:ea typeface="ヒラギノ角ゴ Pro W3" pitchFamily="4" charset="-128"/>
              </a:defRPr>
            </a:lvl3pPr>
            <a:lvl4pPr>
              <a:defRPr sz="1300">
                <a:solidFill>
                  <a:schemeClr val="tx1"/>
                </a:solidFill>
                <a:latin typeface="Calibri" panose="020F0502020204030204" pitchFamily="34" charset="0"/>
                <a:ea typeface="ヒラギノ角ゴ Pro W3" pitchFamily="4" charset="-128"/>
              </a:defRPr>
            </a:lvl4pPr>
            <a:lvl5pPr>
              <a:defRPr sz="1300">
                <a:solidFill>
                  <a:schemeClr val="tx1"/>
                </a:solidFill>
                <a:latin typeface="Calibri" panose="020F0502020204030204" pitchFamily="34" charset="0"/>
                <a:ea typeface="ヒラギノ角ゴ Pro W3" pitchFamily="4" charset="-128"/>
              </a:defRPr>
            </a:lvl5pPr>
            <a:lvl6pPr marL="18288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6pPr>
            <a:lvl7pPr marL="22860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7pPr>
            <a:lvl8pPr marL="27432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8pPr>
            <a:lvl9pPr marL="3200400" indent="457200" defTabSz="685800" eaLnBrk="0" fontAlgn="base" hangingPunct="0">
              <a:spcBef>
                <a:spcPct val="0"/>
              </a:spcBef>
              <a:spcAft>
                <a:spcPct val="0"/>
              </a:spcAft>
              <a:defRPr sz="1300">
                <a:solidFill>
                  <a:schemeClr val="tx1"/>
                </a:solidFill>
                <a:latin typeface="Calibri" panose="020F0502020204030204" pitchFamily="34" charset="0"/>
                <a:ea typeface="ヒラギノ角ゴ Pro W3" pitchFamily="4" charset="-128"/>
              </a:defRPr>
            </a:lvl9pPr>
          </a:lstStyle>
          <a:p>
            <a:pPr marL="0" marR="0">
              <a:spcBef>
                <a:spcPts val="0"/>
              </a:spcBef>
              <a:spcAft>
                <a:spcPts val="0"/>
              </a:spcAft>
            </a:pPr>
            <a:r>
              <a:rPr lang="en-US" sz="4000" i="1" dirty="0">
                <a:solidFill>
                  <a:srgbClr val="C00000"/>
                </a:solidFill>
                <a:effectLst/>
                <a:latin typeface="Arial Rounded MT Bold" panose="020F0704030504030204" pitchFamily="34" charset="0"/>
                <a:ea typeface="Calibri" panose="020F0502020204030204" pitchFamily="34" charset="0"/>
                <a:cs typeface="Times New Roman" panose="02020603050405020304" pitchFamily="18" charset="0"/>
              </a:rPr>
              <a:t>The prayer concludes…</a:t>
            </a:r>
          </a:p>
          <a:p>
            <a:pPr marL="0" marR="0">
              <a:spcBef>
                <a:spcPts val="0"/>
              </a:spcBef>
              <a:spcAft>
                <a:spcPts val="0"/>
              </a:spcAft>
            </a:pPr>
            <a:endParaRPr lang="en-US" sz="4000" dirty="0">
              <a:effectLst/>
              <a:latin typeface="Arial Rounded MT Bold" panose="020F0704030504030204" pitchFamily="34" charset="0"/>
              <a:ea typeface="Calibri" panose="020F0502020204030204" pitchFamily="34" charset="0"/>
              <a:cs typeface="Times New Roman" panose="02020603050405020304" pitchFamily="18" charset="0"/>
            </a:endParaRPr>
          </a:p>
          <a:p>
            <a:pPr marL="684213" marR="0" indent="-684213">
              <a:spcBef>
                <a:spcPts val="0"/>
              </a:spcBef>
              <a:spcAft>
                <a:spcPts val="0"/>
              </a:spcAft>
            </a:pPr>
            <a:r>
              <a:rPr lang="en-US" sz="3600" dirty="0">
                <a:latin typeface="Arial Rounded MT Bold" panose="020F0704030504030204" pitchFamily="34" charset="0"/>
                <a:ea typeface="Calibri" panose="020F0502020204030204" pitchFamily="34" charset="0"/>
                <a:cs typeface="Times New Roman" panose="02020603050405020304" pitchFamily="18" charset="0"/>
              </a:rPr>
              <a:t>P</a:t>
            </a:r>
            <a:r>
              <a:rPr lang="en-US" sz="3600" dirty="0">
                <a:effectLst/>
                <a:latin typeface="Arial Rounded MT Bold" panose="020F0704030504030204" pitchFamily="34" charset="0"/>
                <a:ea typeface="Calibri" panose="020F0502020204030204" pitchFamily="34" charset="0"/>
                <a:cs typeface="Times New Roman" panose="02020603050405020304" pitchFamily="18" charset="0"/>
              </a:rPr>
              <a:t>:	</a:t>
            </a:r>
            <a:r>
              <a:rPr lang="en-US" sz="3600" dirty="0">
                <a:latin typeface="Arial Rounded MT Bold" panose="020F0704030504030204" pitchFamily="34" charset="0"/>
                <a:ea typeface="Calibri" panose="020F0502020204030204" pitchFamily="34" charset="0"/>
                <a:cs typeface="Times New Roman" panose="02020603050405020304" pitchFamily="18" charset="0"/>
              </a:rPr>
              <a:t>We lift these prayers to you, Gracious God, in the name of your son, Jesus Christ, our savior.</a:t>
            </a:r>
          </a:p>
          <a:p>
            <a:pPr marL="684213" marR="0" indent="-684213">
              <a:spcBef>
                <a:spcPts val="0"/>
              </a:spcBef>
              <a:spcAft>
                <a:spcPts val="0"/>
              </a:spcAft>
            </a:pPr>
            <a:endParaRPr lang="en-US" sz="2000" b="1" dirty="0">
              <a:effectLst/>
              <a:latin typeface="Arial Rounded MT Bold" panose="020F0704030504030204" pitchFamily="34" charset="0"/>
              <a:ea typeface="Calibri" panose="020F0502020204030204" pitchFamily="34" charset="0"/>
              <a:cs typeface="Times New Roman" panose="02020603050405020304" pitchFamily="18" charset="0"/>
            </a:endParaRPr>
          </a:p>
          <a:p>
            <a:pPr marL="684213" marR="0" indent="-684213">
              <a:spcBef>
                <a:spcPts val="0"/>
              </a:spcBef>
              <a:spcAft>
                <a:spcPts val="0"/>
              </a:spcAft>
            </a:pPr>
            <a:r>
              <a:rPr lang="en-US" sz="4000" b="1" dirty="0">
                <a:effectLst/>
                <a:latin typeface="Arial Rounded MT Bold" panose="020F0704030504030204" pitchFamily="34" charset="0"/>
                <a:ea typeface="Calibri" panose="020F0502020204030204" pitchFamily="34" charset="0"/>
                <a:cs typeface="Times New Roman" panose="02020603050405020304" pitchFamily="18" charset="0"/>
              </a:rPr>
              <a:t>C:	Amen.</a:t>
            </a:r>
            <a:endParaRPr lang="en-US" sz="40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58142D88-A151-4871-89E0-003AD0E6C4B6}"/>
              </a:ext>
            </a:extLst>
          </p:cNvPr>
          <p:cNvSpPr/>
          <p:nvPr/>
        </p:nvSpPr>
        <p:spPr>
          <a:xfrm>
            <a:off x="272472" y="107209"/>
            <a:ext cx="8622145" cy="70788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4000" b="1" dirty="0">
                <a:effectLst/>
                <a:latin typeface="Arial Rounded MT Bold" panose="020F0704030504030204" pitchFamily="34" charset="0"/>
                <a:ea typeface="Calibri" panose="020F0502020204030204" pitchFamily="34" charset="0"/>
                <a:cs typeface="Times New Roman" panose="02020603050405020304" pitchFamily="18" charset="0"/>
              </a:rPr>
              <a:t>PRAYERS OF INTERCESSION</a:t>
            </a:r>
            <a:endParaRPr lang="en-US" sz="36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53310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D568DF-5F3A-4225-9A3D-7196971BE121}"/>
              </a:ext>
            </a:extLst>
          </p:cNvPr>
          <p:cNvSpPr/>
          <p:nvPr/>
        </p:nvSpPr>
        <p:spPr>
          <a:xfrm>
            <a:off x="84840" y="145771"/>
            <a:ext cx="9059160" cy="618631"/>
          </a:xfrm>
          <a:prstGeom prst="rect">
            <a:avLst/>
          </a:prstGeom>
        </p:spPr>
        <p:txBody>
          <a:bodyPr wrap="square">
            <a:spAutoFit/>
          </a:bodyPr>
          <a:lstStyle/>
          <a:p>
            <a:pPr marL="571500" marR="0" lvl="0" indent="-571500" algn="ctr">
              <a:lnSpc>
                <a:spcPct val="95000"/>
              </a:lnSpc>
              <a:spcBef>
                <a:spcPts val="0"/>
              </a:spcBef>
              <a:spcAft>
                <a:spcPts val="600"/>
              </a:spcAft>
              <a:buFont typeface="Arial" panose="020B0604020202020204" pitchFamily="34" charset="0"/>
              <a:buChar char="•"/>
            </a:pPr>
            <a:r>
              <a:rPr lang="en-US" sz="3600" b="1" dirty="0">
                <a:latin typeface="Arial Rounded MT Bold" panose="020F0704030504030204" pitchFamily="34" charset="0"/>
                <a:ea typeface="Times New Roman" panose="02020603050405020304" pitchFamily="18" charset="0"/>
              </a:rPr>
              <a:t>OFFERING/OFFERING PRAYER</a:t>
            </a:r>
          </a:p>
        </p:txBody>
      </p:sp>
      <p:pic>
        <p:nvPicPr>
          <p:cNvPr id="4" name="Picture 3">
            <a:extLst>
              <a:ext uri="{FF2B5EF4-FFF2-40B4-BE49-F238E27FC236}">
                <a16:creationId xmlns:a16="http://schemas.microsoft.com/office/drawing/2014/main" id="{85275F00-19ED-50DF-181E-0855CA968C27}"/>
              </a:ext>
            </a:extLst>
          </p:cNvPr>
          <p:cNvPicPr>
            <a:picLocks noChangeAspect="1"/>
          </p:cNvPicPr>
          <p:nvPr/>
        </p:nvPicPr>
        <p:blipFill>
          <a:blip r:embed="rId3"/>
          <a:stretch>
            <a:fillRect/>
          </a:stretch>
        </p:blipFill>
        <p:spPr>
          <a:xfrm>
            <a:off x="0" y="1127724"/>
            <a:ext cx="9144000" cy="5144481"/>
          </a:xfrm>
          <a:prstGeom prst="rect">
            <a:avLst/>
          </a:prstGeom>
        </p:spPr>
      </p:pic>
    </p:spTree>
    <p:extLst>
      <p:ext uri="{BB962C8B-B14F-4D97-AF65-F5344CB8AC3E}">
        <p14:creationId xmlns:p14="http://schemas.microsoft.com/office/powerpoint/2010/main" val="25632400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311ACD-0444-4FA6-88A2-FD0C0D15640F}"/>
              </a:ext>
            </a:extLst>
          </p:cNvPr>
          <p:cNvSpPr/>
          <p:nvPr/>
        </p:nvSpPr>
        <p:spPr>
          <a:xfrm>
            <a:off x="159249" y="61082"/>
            <a:ext cx="8825501" cy="698525"/>
          </a:xfrm>
          <a:prstGeom prst="rect">
            <a:avLst/>
          </a:prstGeom>
        </p:spPr>
        <p:txBody>
          <a:bodyPr wrap="square">
            <a:spAutoFit/>
          </a:bodyPr>
          <a:lstStyle/>
          <a:p>
            <a:pPr marL="342900" marR="0" lvl="0" indent="-342900">
              <a:lnSpc>
                <a:spcPct val="107000"/>
              </a:lnSpc>
              <a:spcBef>
                <a:spcPts val="0"/>
              </a:spcBef>
              <a:spcAft>
                <a:spcPts val="600"/>
              </a:spcAft>
              <a:buFont typeface="Symbol" panose="05050102010706020507" pitchFamily="18" charset="2"/>
              <a:buChar char=""/>
            </a:pPr>
            <a:r>
              <a:rPr lang="en-US" sz="4000" b="1" dirty="0">
                <a:solidFill>
                  <a:srgbClr val="000000"/>
                </a:solidFill>
                <a:latin typeface="Arial Rounded MT Bold" panose="020F0704030504030204" pitchFamily="34" charset="0"/>
                <a:ea typeface="Calibri" panose="020F0502020204030204" pitchFamily="34" charset="0"/>
              </a:rPr>
              <a:t>THE LORD’S PRAYER</a:t>
            </a:r>
            <a:endParaRPr lang="en-US" sz="4000" dirty="0">
              <a:effectLst/>
              <a:latin typeface="Arial Rounded MT Bold" panose="020F070403050403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B4A41BBB-E889-4A57-B7AE-01E63041DBAA}"/>
              </a:ext>
            </a:extLst>
          </p:cNvPr>
          <p:cNvSpPr/>
          <p:nvPr/>
        </p:nvSpPr>
        <p:spPr>
          <a:xfrm>
            <a:off x="159248" y="1005568"/>
            <a:ext cx="8825501" cy="5427448"/>
          </a:xfrm>
          <a:prstGeom prst="rect">
            <a:avLst/>
          </a:prstGeom>
        </p:spPr>
        <p:txBody>
          <a:bodyPr wrap="square">
            <a:spAutoFit/>
          </a:bodyPr>
          <a:lstStyle/>
          <a:p>
            <a:pPr marL="688975" marR="0" indent="-688975">
              <a:lnSpc>
                <a:spcPct val="107000"/>
              </a:lnSpc>
              <a:spcBef>
                <a:spcPts val="0"/>
              </a:spcBef>
              <a:spcAft>
                <a:spcPts val="0"/>
              </a:spcAft>
            </a:pPr>
            <a:r>
              <a:rPr lang="en-US" sz="3600" b="1" dirty="0">
                <a:solidFill>
                  <a:srgbClr val="000000"/>
                </a:solidFill>
                <a:latin typeface="Arial Rounded MT Bold" panose="020F0704030504030204" pitchFamily="34" charset="0"/>
                <a:ea typeface="Calibri" panose="020F0502020204030204" pitchFamily="34" charset="0"/>
              </a:rPr>
              <a:t>C:	Our Father, who art in heaven, hallowed be thy name, thy kingdom come, thy will be done, on earth as it is in heaven.  Give us this day our daily bread; and forgive us our trespasses, as we forgive those who trespass against us; and lead us not into temptation, but deliver us from evil.  </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30779051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311ACD-0444-4FA6-88A2-FD0C0D15640F}"/>
              </a:ext>
            </a:extLst>
          </p:cNvPr>
          <p:cNvSpPr/>
          <p:nvPr/>
        </p:nvSpPr>
        <p:spPr>
          <a:xfrm>
            <a:off x="159249" y="61082"/>
            <a:ext cx="8825501" cy="698525"/>
          </a:xfrm>
          <a:prstGeom prst="rect">
            <a:avLst/>
          </a:prstGeom>
        </p:spPr>
        <p:txBody>
          <a:bodyPr wrap="square">
            <a:spAutoFit/>
          </a:bodyPr>
          <a:lstStyle/>
          <a:p>
            <a:pPr marL="342900" marR="0" lvl="0" indent="-342900">
              <a:lnSpc>
                <a:spcPct val="107000"/>
              </a:lnSpc>
              <a:spcBef>
                <a:spcPts val="0"/>
              </a:spcBef>
              <a:spcAft>
                <a:spcPts val="600"/>
              </a:spcAft>
              <a:buFont typeface="Symbol" panose="05050102010706020507" pitchFamily="18" charset="2"/>
              <a:buChar char=""/>
            </a:pPr>
            <a:r>
              <a:rPr lang="en-US" sz="4000" b="1" dirty="0">
                <a:solidFill>
                  <a:srgbClr val="000000"/>
                </a:solidFill>
                <a:latin typeface="Arial Rounded MT Bold" panose="020F0704030504030204" pitchFamily="34" charset="0"/>
                <a:ea typeface="Calibri" panose="020F0502020204030204" pitchFamily="34" charset="0"/>
              </a:rPr>
              <a:t>THE LORD’S PRAYER</a:t>
            </a:r>
            <a:endParaRPr lang="en-US" sz="4000" dirty="0">
              <a:effectLst/>
              <a:latin typeface="Arial Rounded MT Bold" panose="020F0704030504030204" pitchFamily="34" charset="0"/>
              <a:ea typeface="Calibri" panose="020F0502020204030204" pitchFamily="34" charset="0"/>
            </a:endParaRPr>
          </a:p>
        </p:txBody>
      </p:sp>
      <p:sp>
        <p:nvSpPr>
          <p:cNvPr id="2" name="Rectangle 1">
            <a:extLst>
              <a:ext uri="{FF2B5EF4-FFF2-40B4-BE49-F238E27FC236}">
                <a16:creationId xmlns:a16="http://schemas.microsoft.com/office/drawing/2014/main" id="{B4A41BBB-E889-4A57-B7AE-01E63041DBAA}"/>
              </a:ext>
            </a:extLst>
          </p:cNvPr>
          <p:cNvSpPr/>
          <p:nvPr/>
        </p:nvSpPr>
        <p:spPr>
          <a:xfrm>
            <a:off x="896317" y="1431466"/>
            <a:ext cx="7536093" cy="1870705"/>
          </a:xfrm>
          <a:prstGeom prst="rect">
            <a:avLst/>
          </a:prstGeom>
        </p:spPr>
        <p:txBody>
          <a:bodyPr wrap="square">
            <a:spAutoFit/>
          </a:bodyPr>
          <a:lstStyle/>
          <a:p>
            <a:pPr marL="688975" marR="0" indent="-688975">
              <a:lnSpc>
                <a:spcPct val="107000"/>
              </a:lnSpc>
              <a:spcBef>
                <a:spcPts val="0"/>
              </a:spcBef>
              <a:spcAft>
                <a:spcPts val="0"/>
              </a:spcAft>
            </a:pPr>
            <a:r>
              <a:rPr lang="en-US" sz="3600" b="1" dirty="0">
                <a:solidFill>
                  <a:srgbClr val="000000"/>
                </a:solidFill>
                <a:latin typeface="Arial Rounded MT Bold" panose="020F0704030504030204" pitchFamily="34" charset="0"/>
                <a:ea typeface="Calibri" panose="020F0502020204030204" pitchFamily="34" charset="0"/>
              </a:rPr>
              <a:t>C:	For thine is the kingdom, and the power, and the glory, forever and ever.  Amen.</a:t>
            </a:r>
            <a:endParaRPr lang="en-US" sz="3600" dirty="0">
              <a:effectLst/>
              <a:latin typeface="Arial Rounded MT Bold" panose="020F0704030504030204" pitchFamily="34" charset="0"/>
              <a:ea typeface="Calibri" panose="020F0502020204030204" pitchFamily="34" charset="0"/>
            </a:endParaRPr>
          </a:p>
        </p:txBody>
      </p:sp>
    </p:spTree>
    <p:extLst>
      <p:ext uri="{BB962C8B-B14F-4D97-AF65-F5344CB8AC3E}">
        <p14:creationId xmlns:p14="http://schemas.microsoft.com/office/powerpoint/2010/main" val="40449805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FA7A1-4231-7B9F-99AE-3BDCF0C3B9B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D71B97F8-BD38-628C-EC5A-738E03D6018B}"/>
              </a:ext>
            </a:extLst>
          </p:cNvPr>
          <p:cNvSpPr/>
          <p:nvPr/>
        </p:nvSpPr>
        <p:spPr>
          <a:xfrm>
            <a:off x="42420" y="245728"/>
            <a:ext cx="9059160" cy="677108"/>
          </a:xfrm>
          <a:prstGeom prst="rect">
            <a:avLst/>
          </a:prstGeom>
        </p:spPr>
        <p:txBody>
          <a:bodyPr wrap="square">
            <a:spAutoFit/>
          </a:bodyPr>
          <a:lstStyle/>
          <a:p>
            <a:pPr marL="571500" marR="0" lvl="0" indent="-571500" algn="ctr">
              <a:lnSpc>
                <a:spcPct val="95000"/>
              </a:lnSpc>
              <a:spcBef>
                <a:spcPts val="0"/>
              </a:spcBef>
              <a:spcAft>
                <a:spcPts val="600"/>
              </a:spcAft>
              <a:buFont typeface="Arial" panose="020B0604020202020204" pitchFamily="34" charset="0"/>
              <a:buChar char="•"/>
            </a:pPr>
            <a:r>
              <a:rPr lang="en-US" sz="4000" b="1" dirty="0">
                <a:latin typeface="Arial Rounded MT Bold" panose="020F0704030504030204" pitchFamily="34" charset="0"/>
                <a:ea typeface="Times New Roman" panose="02020603050405020304" pitchFamily="18" charset="0"/>
              </a:rPr>
              <a:t>ANNOUNCEMENTS</a:t>
            </a:r>
          </a:p>
        </p:txBody>
      </p:sp>
      <p:pic>
        <p:nvPicPr>
          <p:cNvPr id="4" name="Picture 3">
            <a:extLst>
              <a:ext uri="{FF2B5EF4-FFF2-40B4-BE49-F238E27FC236}">
                <a16:creationId xmlns:a16="http://schemas.microsoft.com/office/drawing/2014/main" id="{196DC3BB-5322-1A53-C766-9F14FDF2D150}"/>
              </a:ext>
            </a:extLst>
          </p:cNvPr>
          <p:cNvPicPr>
            <a:picLocks noChangeAspect="1"/>
          </p:cNvPicPr>
          <p:nvPr/>
        </p:nvPicPr>
        <p:blipFill>
          <a:blip r:embed="rId3"/>
          <a:stretch>
            <a:fillRect/>
          </a:stretch>
        </p:blipFill>
        <p:spPr>
          <a:xfrm>
            <a:off x="0" y="1185101"/>
            <a:ext cx="9144000" cy="5145024"/>
          </a:xfrm>
          <a:prstGeom prst="rect">
            <a:avLst/>
          </a:prstGeom>
        </p:spPr>
      </p:pic>
    </p:spTree>
    <p:extLst>
      <p:ext uri="{BB962C8B-B14F-4D97-AF65-F5344CB8AC3E}">
        <p14:creationId xmlns:p14="http://schemas.microsoft.com/office/powerpoint/2010/main" val="15061915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D568DF-5F3A-4225-9A3D-7196971BE121}"/>
              </a:ext>
            </a:extLst>
          </p:cNvPr>
          <p:cNvSpPr/>
          <p:nvPr/>
        </p:nvSpPr>
        <p:spPr>
          <a:xfrm>
            <a:off x="42420" y="245728"/>
            <a:ext cx="9059160" cy="677108"/>
          </a:xfrm>
          <a:prstGeom prst="rect">
            <a:avLst/>
          </a:prstGeom>
        </p:spPr>
        <p:txBody>
          <a:bodyPr wrap="square">
            <a:spAutoFit/>
          </a:bodyPr>
          <a:lstStyle/>
          <a:p>
            <a:pPr marL="571500" marR="0" lvl="0" indent="-571500" algn="ctr">
              <a:lnSpc>
                <a:spcPct val="95000"/>
              </a:lnSpc>
              <a:spcBef>
                <a:spcPts val="0"/>
              </a:spcBef>
              <a:spcAft>
                <a:spcPts val="600"/>
              </a:spcAft>
              <a:buFont typeface="Arial Rounded MT Bold" panose="020F0704030504030204" pitchFamily="34" charset="0"/>
              <a:buChar char="*"/>
            </a:pPr>
            <a:r>
              <a:rPr lang="en-US" sz="4000" b="1" dirty="0">
                <a:latin typeface="Arial Rounded MT Bold" panose="020F0704030504030204" pitchFamily="34" charset="0"/>
                <a:ea typeface="Times New Roman" panose="02020603050405020304" pitchFamily="18" charset="0"/>
              </a:rPr>
              <a:t>SENDING BLESSING</a:t>
            </a:r>
          </a:p>
        </p:txBody>
      </p:sp>
      <p:pic>
        <p:nvPicPr>
          <p:cNvPr id="4" name="Picture 3">
            <a:extLst>
              <a:ext uri="{FF2B5EF4-FFF2-40B4-BE49-F238E27FC236}">
                <a16:creationId xmlns:a16="http://schemas.microsoft.com/office/drawing/2014/main" id="{5CF1A8CC-201F-506D-6157-27EFFC82BCFE}"/>
              </a:ext>
            </a:extLst>
          </p:cNvPr>
          <p:cNvPicPr>
            <a:picLocks noChangeAspect="1"/>
          </p:cNvPicPr>
          <p:nvPr/>
        </p:nvPicPr>
        <p:blipFill>
          <a:blip r:embed="rId3"/>
          <a:stretch>
            <a:fillRect/>
          </a:stretch>
        </p:blipFill>
        <p:spPr>
          <a:xfrm>
            <a:off x="0" y="1127724"/>
            <a:ext cx="9144000" cy="5144481"/>
          </a:xfrm>
          <a:prstGeom prst="rect">
            <a:avLst/>
          </a:prstGeom>
        </p:spPr>
      </p:pic>
    </p:spTree>
    <p:extLst>
      <p:ext uri="{BB962C8B-B14F-4D97-AF65-F5344CB8AC3E}">
        <p14:creationId xmlns:p14="http://schemas.microsoft.com/office/powerpoint/2010/main" val="39706636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79376"/>
            <a:ext cx="9013370" cy="787400"/>
          </a:xfrm>
        </p:spPr>
        <p:txBody>
          <a:bodyPr/>
          <a:lstStyle/>
          <a:p>
            <a:pPr marL="571500" indent="-571500" algn="ctr">
              <a:buFont typeface="Symbol" panose="05050102010706020507" pitchFamily="18" charset="2"/>
              <a:buChar char=""/>
            </a:pPr>
            <a:r>
              <a:rPr lang="en-US" sz="3600" dirty="0"/>
              <a:t>SENDING SONG</a:t>
            </a:r>
          </a:p>
        </p:txBody>
      </p:sp>
      <p:sp>
        <p:nvSpPr>
          <p:cNvPr id="2" name="Rectangle 1">
            <a:extLst>
              <a:ext uri="{FF2B5EF4-FFF2-40B4-BE49-F238E27FC236}">
                <a16:creationId xmlns:a16="http://schemas.microsoft.com/office/drawing/2014/main" id="{0171F8FB-1E22-4A16-AEED-8E055637BC71}"/>
              </a:ext>
            </a:extLst>
          </p:cNvPr>
          <p:cNvSpPr/>
          <p:nvPr/>
        </p:nvSpPr>
        <p:spPr>
          <a:xfrm>
            <a:off x="0" y="949670"/>
            <a:ext cx="9144000" cy="1200329"/>
          </a:xfrm>
          <a:prstGeom prst="rect">
            <a:avLst/>
          </a:prstGeom>
        </p:spPr>
        <p:txBody>
          <a:bodyPr wrap="square">
            <a:spAutoFit/>
          </a:bodyPr>
          <a:lstStyle/>
          <a:p>
            <a:pPr algn="ctr"/>
            <a:r>
              <a:rPr lang="en-US" sz="3600" b="1" dirty="0">
                <a:solidFill>
                  <a:srgbClr val="000000"/>
                </a:solidFill>
                <a:latin typeface="Arial Rounded MT Bold" panose="020F0704030504030204" pitchFamily="34" charset="0"/>
                <a:ea typeface="Calibri" panose="020F0502020204030204" pitchFamily="34" charset="0"/>
              </a:rPr>
              <a:t>“Come, Thou Fount of Every Blessing”</a:t>
            </a:r>
          </a:p>
          <a:p>
            <a:pPr algn="ctr"/>
            <a:r>
              <a:rPr lang="en-US" sz="3600" b="1" dirty="0">
                <a:solidFill>
                  <a:srgbClr val="000000"/>
                </a:solidFill>
                <a:latin typeface="Arial Rounded MT Bold" panose="020F0704030504030204" pitchFamily="34" charset="0"/>
                <a:ea typeface="Calibri" panose="020F0502020204030204" pitchFamily="34" charset="0"/>
              </a:rPr>
              <a:t>LBW 499</a:t>
            </a:r>
            <a:endParaRPr lang="en-US" sz="3600" i="1" dirty="0">
              <a:solidFill>
                <a:srgbClr val="C00000"/>
              </a:solidFill>
              <a:latin typeface="Arial Rounded MT Bold" panose="020F0704030504030204" pitchFamily="34" charset="0"/>
              <a:ea typeface="Calibri" panose="020F0502020204030204" pitchFamily="34" charset="0"/>
            </a:endParaRPr>
          </a:p>
        </p:txBody>
      </p:sp>
      <p:pic>
        <p:nvPicPr>
          <p:cNvPr id="6" name="Picture 5">
            <a:extLst>
              <a:ext uri="{FF2B5EF4-FFF2-40B4-BE49-F238E27FC236}">
                <a16:creationId xmlns:a16="http://schemas.microsoft.com/office/drawing/2014/main" id="{6C369017-9599-1339-9A2C-53C00D7F3B86}"/>
              </a:ext>
            </a:extLst>
          </p:cNvPr>
          <p:cNvPicPr>
            <a:picLocks noChangeAspect="1"/>
          </p:cNvPicPr>
          <p:nvPr/>
        </p:nvPicPr>
        <p:blipFill>
          <a:blip r:embed="rId3"/>
          <a:stretch>
            <a:fillRect/>
          </a:stretch>
        </p:blipFill>
        <p:spPr>
          <a:xfrm>
            <a:off x="1112044" y="2636195"/>
            <a:ext cx="6843712" cy="3850322"/>
          </a:xfrm>
          <a:prstGeom prst="rect">
            <a:avLst/>
          </a:prstGeom>
        </p:spPr>
      </p:pic>
    </p:spTree>
    <p:extLst>
      <p:ext uri="{BB962C8B-B14F-4D97-AF65-F5344CB8AC3E}">
        <p14:creationId xmlns:p14="http://schemas.microsoft.com/office/powerpoint/2010/main" val="2070241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F3D1F17-4212-4CC9-A3DF-0EFB19E070A7}"/>
              </a:ext>
            </a:extLst>
          </p:cNvPr>
          <p:cNvSpPr/>
          <p:nvPr/>
        </p:nvSpPr>
        <p:spPr>
          <a:xfrm>
            <a:off x="0" y="51769"/>
            <a:ext cx="8248650" cy="1104277"/>
          </a:xfrm>
          <a:prstGeom prst="rect">
            <a:avLst/>
          </a:prstGeom>
        </p:spPr>
        <p:txBody>
          <a:bodyPr wrap="square">
            <a:spAutoFit/>
          </a:bodyPr>
          <a:lstStyle/>
          <a:p>
            <a:pPr marR="0" lvl="0" algn="ctr" defTabSz="8058150">
              <a:lnSpc>
                <a:spcPct val="107000"/>
              </a:lnSpc>
              <a:spcBef>
                <a:spcPts val="0"/>
              </a:spcBef>
              <a:spcAft>
                <a:spcPts val="0"/>
              </a:spcAft>
              <a:buFont typeface="Symbol" panose="05050102010706020507" pitchFamily="18" charset="2"/>
              <a:buChar char=""/>
            </a:pPr>
            <a:r>
              <a:rPr lang="en-US" sz="3200" b="1" dirty="0">
                <a:solidFill>
                  <a:srgbClr val="000000"/>
                </a:solidFill>
                <a:latin typeface="Arial Rounded MT Bold" panose="020F0704030504030204" pitchFamily="34" charset="0"/>
                <a:ea typeface="Times New Roman" panose="02020603050405020304" pitchFamily="18" charset="0"/>
              </a:rPr>
              <a:t>“Come, Thou Fount of Every Blessing”                       LBW 499</a:t>
            </a:r>
            <a:endParaRPr lang="en-US" sz="2800" dirty="0">
              <a:solidFill>
                <a:srgbClr val="C00000"/>
              </a:solidFill>
              <a:latin typeface="Arial Rounded MT Bold" panose="020F070403050403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D324C282-9F46-7873-684D-EB755ECD655B}"/>
              </a:ext>
            </a:extLst>
          </p:cNvPr>
          <p:cNvSpPr txBox="1"/>
          <p:nvPr/>
        </p:nvSpPr>
        <p:spPr>
          <a:xfrm>
            <a:off x="0" y="1322933"/>
            <a:ext cx="8377238" cy="4524315"/>
          </a:xfrm>
          <a:prstGeom prst="rect">
            <a:avLst/>
          </a:prstGeom>
          <a:noFill/>
        </p:spPr>
        <p:txBody>
          <a:bodyPr wrap="square">
            <a:spAutoFit/>
          </a:bodyPr>
          <a:lstStyle/>
          <a:p>
            <a:pPr marL="342900" marR="0" indent="-342900">
              <a:buNone/>
            </a:pPr>
            <a:r>
              <a:rPr lang="en-US" sz="3600" dirty="0">
                <a:effectLst/>
                <a:latin typeface="Arial Rounded MT Bold" panose="020F0704030504030204" pitchFamily="34" charset="0"/>
                <a:ea typeface="Times New Roman" panose="02020603050405020304" pitchFamily="18" charset="0"/>
              </a:rPr>
              <a:t>1	Come, thou Fount of </a:t>
            </a:r>
            <a:r>
              <a:rPr lang="en-US" sz="3600" dirty="0" err="1">
                <a:effectLst/>
                <a:latin typeface="Arial Rounded MT Bold" panose="020F0704030504030204" pitchFamily="34" charset="0"/>
                <a:ea typeface="Times New Roman" panose="02020603050405020304" pitchFamily="18" charset="0"/>
              </a:rPr>
              <a:t>ev'ry</a:t>
            </a:r>
            <a:r>
              <a:rPr lang="en-US" sz="3600" dirty="0">
                <a:effectLst/>
                <a:latin typeface="Arial Rounded MT Bold" panose="020F0704030504030204" pitchFamily="34" charset="0"/>
                <a:ea typeface="Times New Roman" panose="02020603050405020304" pitchFamily="18" charset="0"/>
              </a:rPr>
              <a:t> blessing,</a:t>
            </a:r>
          </a:p>
          <a:p>
            <a:pPr marL="342900" marR="0" indent="-342900">
              <a:buNone/>
            </a:pPr>
            <a:r>
              <a:rPr lang="en-US" sz="3600" dirty="0">
                <a:effectLst/>
                <a:latin typeface="Arial Rounded MT Bold" panose="020F0704030504030204" pitchFamily="34" charset="0"/>
                <a:ea typeface="Times New Roman" panose="02020603050405020304" pitchFamily="18" charset="0"/>
              </a:rPr>
              <a:t>	tune my heart to sing thy grace;</a:t>
            </a:r>
          </a:p>
          <a:p>
            <a:pPr marL="342900" marR="0" indent="-342900">
              <a:buNone/>
            </a:pPr>
            <a:r>
              <a:rPr lang="en-US" sz="3600" dirty="0">
                <a:effectLst/>
                <a:latin typeface="Arial Rounded MT Bold" panose="020F0704030504030204" pitchFamily="34" charset="0"/>
                <a:ea typeface="Times New Roman" panose="02020603050405020304" pitchFamily="18" charset="0"/>
              </a:rPr>
              <a:t>	streams of mercy, never ceasing,</a:t>
            </a:r>
          </a:p>
          <a:p>
            <a:pPr marL="342900" marR="0" indent="-342900">
              <a:buNone/>
            </a:pPr>
            <a:r>
              <a:rPr lang="en-US" sz="3600" dirty="0">
                <a:effectLst/>
                <a:latin typeface="Arial Rounded MT Bold" panose="020F0704030504030204" pitchFamily="34" charset="0"/>
                <a:ea typeface="Times New Roman" panose="02020603050405020304" pitchFamily="18" charset="0"/>
              </a:rPr>
              <a:t>	call for songs of loudest praise.</a:t>
            </a:r>
          </a:p>
          <a:p>
            <a:pPr marL="342900" marR="0" indent="-342900">
              <a:buNone/>
            </a:pPr>
            <a:r>
              <a:rPr lang="en-US" sz="3600" dirty="0">
                <a:effectLst/>
                <a:latin typeface="Arial Rounded MT Bold" panose="020F0704030504030204" pitchFamily="34" charset="0"/>
                <a:ea typeface="Times New Roman" panose="02020603050405020304" pitchFamily="18" charset="0"/>
              </a:rPr>
              <a:t>	While the hope of endless glory</a:t>
            </a:r>
          </a:p>
          <a:p>
            <a:pPr marL="342900" marR="0" indent="-342900">
              <a:buNone/>
            </a:pPr>
            <a:r>
              <a:rPr lang="en-US" sz="3600" dirty="0">
                <a:effectLst/>
                <a:latin typeface="Arial Rounded MT Bold" panose="020F0704030504030204" pitchFamily="34" charset="0"/>
                <a:ea typeface="Times New Roman" panose="02020603050405020304" pitchFamily="18" charset="0"/>
              </a:rPr>
              <a:t>	fills my heart with joy and love,</a:t>
            </a:r>
          </a:p>
          <a:p>
            <a:pPr marL="342900" marR="0" indent="-342900">
              <a:buNone/>
            </a:pPr>
            <a:r>
              <a:rPr lang="en-US" sz="3600" dirty="0">
                <a:effectLst/>
                <a:latin typeface="Arial Rounded MT Bold" panose="020F0704030504030204" pitchFamily="34" charset="0"/>
                <a:ea typeface="Times New Roman" panose="02020603050405020304" pitchFamily="18" charset="0"/>
              </a:rPr>
              <a:t>	teach me ever to adore thee;</a:t>
            </a:r>
          </a:p>
          <a:p>
            <a:pPr marL="342900" marR="0" indent="-342900">
              <a:buNone/>
            </a:pPr>
            <a:r>
              <a:rPr lang="en-US" sz="3600" dirty="0">
                <a:effectLst/>
                <a:latin typeface="Arial Rounded MT Bold" panose="020F0704030504030204" pitchFamily="34" charset="0"/>
                <a:ea typeface="Times New Roman" panose="02020603050405020304" pitchFamily="18" charset="0"/>
              </a:rPr>
              <a:t>	may I still thy goodness prove.</a:t>
            </a:r>
          </a:p>
        </p:txBody>
      </p:sp>
    </p:spTree>
    <p:extLst>
      <p:ext uri="{BB962C8B-B14F-4D97-AF65-F5344CB8AC3E}">
        <p14:creationId xmlns:p14="http://schemas.microsoft.com/office/powerpoint/2010/main" val="989459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53AFF328-2075-4BD9-9FA5-4293CA7123BB}"/>
              </a:ext>
            </a:extLst>
          </p:cNvPr>
          <p:cNvSpPr>
            <a:spLocks noGrp="1"/>
          </p:cNvSpPr>
          <p:nvPr>
            <p:ph type="title"/>
          </p:nvPr>
        </p:nvSpPr>
        <p:spPr>
          <a:xfrm>
            <a:off x="1" y="1330035"/>
            <a:ext cx="9144000" cy="5190837"/>
          </a:xfrm>
        </p:spPr>
        <p:txBody>
          <a:bodyPr anchor="t"/>
          <a:lstStyle/>
          <a:p>
            <a:pPr marL="573088" marR="0" lvl="0" indent="-573088">
              <a:lnSpc>
                <a:spcPct val="100000"/>
              </a:lnSpc>
              <a:spcBef>
                <a:spcPts val="0"/>
              </a:spcBef>
              <a:spcAft>
                <a:spcPts val="1200"/>
              </a:spcAft>
            </a:pPr>
            <a:r>
              <a:rPr lang="en-US" sz="3200" dirty="0">
                <a:effectLst/>
                <a:latin typeface="Arial Rounded MT Bold" panose="020F0704030504030204" pitchFamily="34" charset="0"/>
                <a:ea typeface="Calibri" panose="020F0502020204030204" pitchFamily="34" charset="0"/>
                <a:cs typeface="Times New Roman" panose="02020603050405020304" pitchFamily="18" charset="0"/>
              </a:rPr>
              <a:t>P:	At the river your Son was baptized by John and anointed with the Holy Spirit.  By water and your Word you claim us as daughters and sons, making us heirs of your promise and servants of all.  We praise you for the gift of water that sustains life, and above all we praise you for the gift of new life in Jesus Christ.</a:t>
            </a:r>
          </a:p>
        </p:txBody>
      </p:sp>
      <p:sp>
        <p:nvSpPr>
          <p:cNvPr id="5" name="Rectangle 4">
            <a:extLst>
              <a:ext uri="{FF2B5EF4-FFF2-40B4-BE49-F238E27FC236}">
                <a16:creationId xmlns:a16="http://schemas.microsoft.com/office/drawing/2014/main" id="{AE397C56-5EA9-4143-81E6-4902D9776390}"/>
              </a:ext>
            </a:extLst>
          </p:cNvPr>
          <p:cNvSpPr/>
          <p:nvPr/>
        </p:nvSpPr>
        <p:spPr>
          <a:xfrm>
            <a:off x="0" y="243513"/>
            <a:ext cx="9144000" cy="707886"/>
          </a:xfrm>
          <a:prstGeom prst="rect">
            <a:avLst/>
          </a:prstGeom>
        </p:spPr>
        <p:txBody>
          <a:bodyPr wrap="square">
            <a:spAutoFit/>
          </a:bodyPr>
          <a:lstStyle/>
          <a:p>
            <a:pPr marL="571500" indent="-571500">
              <a:buFont typeface="Symbol" panose="05050102010706020507" pitchFamily="18" charset="2"/>
              <a:buChar char=""/>
            </a:pPr>
            <a:r>
              <a:rPr lang="en-US" sz="4000" b="1" dirty="0">
                <a:latin typeface="Arial Rounded MT Bold" panose="020F0704030504030204" pitchFamily="34" charset="0"/>
                <a:ea typeface="Times New Roman" panose="02020603050405020304" pitchFamily="18" charset="0"/>
                <a:cs typeface="Times New Roman" panose="02020603050405020304" pitchFamily="18" charset="0"/>
              </a:rPr>
              <a:t>THANKSGIVING FOR BAPTISM</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3778020067"/>
      </p:ext>
    </p:extLst>
  </p:cSld>
  <p:clrMapOvr>
    <a:masterClrMapping/>
  </p:clrMapOvr>
  <mc:AlternateContent xmlns:mc="http://schemas.openxmlformats.org/markup-compatibility/2006" xmlns:p14="http://schemas.microsoft.com/office/powerpoint/2010/main">
    <mc:Choice Requires="p14">
      <p:transition spd="slow" p14:dur="1500" advClick="0" advTm="25000">
        <p:random/>
      </p:transition>
    </mc:Choice>
    <mc:Fallback xmlns="">
      <p:transition spd="slow" advClick="0" advTm="25000">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47BA4-BF46-A171-5725-9A17EA386C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B92418E-1B12-1368-516E-2D7889262A1B}"/>
              </a:ext>
            </a:extLst>
          </p:cNvPr>
          <p:cNvSpPr/>
          <p:nvPr/>
        </p:nvSpPr>
        <p:spPr>
          <a:xfrm>
            <a:off x="0" y="51769"/>
            <a:ext cx="8248650" cy="1104277"/>
          </a:xfrm>
          <a:prstGeom prst="rect">
            <a:avLst/>
          </a:prstGeom>
        </p:spPr>
        <p:txBody>
          <a:bodyPr wrap="square">
            <a:spAutoFit/>
          </a:bodyPr>
          <a:lstStyle/>
          <a:p>
            <a:pPr marR="0" lvl="0" algn="ctr" defTabSz="8058150">
              <a:lnSpc>
                <a:spcPct val="107000"/>
              </a:lnSpc>
              <a:spcBef>
                <a:spcPts val="0"/>
              </a:spcBef>
              <a:spcAft>
                <a:spcPts val="0"/>
              </a:spcAft>
              <a:buFont typeface="Symbol" panose="05050102010706020507" pitchFamily="18" charset="2"/>
              <a:buChar char=""/>
            </a:pPr>
            <a:r>
              <a:rPr lang="en-US" sz="3200" b="1" dirty="0">
                <a:solidFill>
                  <a:srgbClr val="000000"/>
                </a:solidFill>
                <a:latin typeface="Arial Rounded MT Bold" panose="020F0704030504030204" pitchFamily="34" charset="0"/>
                <a:ea typeface="Times New Roman" panose="02020603050405020304" pitchFamily="18" charset="0"/>
              </a:rPr>
              <a:t>“Come, Thou Fount of Every Blessing”                       LBW 499</a:t>
            </a:r>
            <a:endParaRPr lang="en-US" sz="2800" dirty="0">
              <a:solidFill>
                <a:srgbClr val="C00000"/>
              </a:solidFill>
              <a:latin typeface="Arial Rounded MT Bold" panose="020F070403050403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2422B97C-D529-BA8B-F10E-FC249ADDFD56}"/>
              </a:ext>
            </a:extLst>
          </p:cNvPr>
          <p:cNvSpPr txBox="1"/>
          <p:nvPr/>
        </p:nvSpPr>
        <p:spPr>
          <a:xfrm>
            <a:off x="64294" y="1340941"/>
            <a:ext cx="8120062" cy="4524315"/>
          </a:xfrm>
          <a:prstGeom prst="rect">
            <a:avLst/>
          </a:prstGeom>
          <a:noFill/>
        </p:spPr>
        <p:txBody>
          <a:bodyPr wrap="square">
            <a:spAutoFit/>
          </a:bodyPr>
          <a:lstStyle/>
          <a:p>
            <a:pPr marL="342900" marR="0" indent="-342900">
              <a:buNone/>
            </a:pPr>
            <a:r>
              <a:rPr lang="en-US" sz="3600" dirty="0">
                <a:effectLst/>
                <a:latin typeface="Arial Rounded MT Bold" panose="020F0704030504030204" pitchFamily="34" charset="0"/>
                <a:ea typeface="Times New Roman" panose="02020603050405020304" pitchFamily="18" charset="0"/>
              </a:rPr>
              <a:t>2	Here I raise my Ebenezer:</a:t>
            </a:r>
          </a:p>
          <a:p>
            <a:pPr marL="342900" marR="0" indent="-342900">
              <a:buNone/>
              <a:tabLst>
                <a:tab pos="2743200" algn="ctr"/>
                <a:tab pos="5486400" algn="r"/>
                <a:tab pos="457200" algn="l"/>
              </a:tabLst>
            </a:pPr>
            <a:r>
              <a:rPr lang="en-US" sz="3600" dirty="0">
                <a:effectLst/>
                <a:latin typeface="Arial Rounded MT Bold" panose="020F0704030504030204" pitchFamily="34" charset="0"/>
                <a:ea typeface="Times New Roman" panose="02020603050405020304" pitchFamily="18" charset="0"/>
              </a:rPr>
              <a:t>	"Hither by thy help I've come";</a:t>
            </a:r>
          </a:p>
          <a:p>
            <a:pPr marL="342900" marR="0" indent="-342900">
              <a:buNone/>
            </a:pPr>
            <a:r>
              <a:rPr lang="en-US" sz="3600" dirty="0">
                <a:effectLst/>
                <a:latin typeface="Arial Rounded MT Bold" panose="020F0704030504030204" pitchFamily="34" charset="0"/>
                <a:ea typeface="Times New Roman" panose="02020603050405020304" pitchFamily="18" charset="0"/>
              </a:rPr>
              <a:t>	and I hope, by thy good pleasure,</a:t>
            </a:r>
          </a:p>
          <a:p>
            <a:pPr marL="342900" marR="0" indent="-342900">
              <a:buNone/>
            </a:pPr>
            <a:r>
              <a:rPr lang="en-US" sz="3600" dirty="0">
                <a:effectLst/>
                <a:latin typeface="Arial Rounded MT Bold" panose="020F0704030504030204" pitchFamily="34" charset="0"/>
                <a:ea typeface="Times New Roman" panose="02020603050405020304" pitchFamily="18" charset="0"/>
              </a:rPr>
              <a:t>	safely to arrive at home.</a:t>
            </a:r>
          </a:p>
          <a:p>
            <a:pPr marL="342900" marR="0" indent="-342900">
              <a:buNone/>
              <a:tabLst>
                <a:tab pos="2743200" algn="ctr"/>
                <a:tab pos="5486400" algn="r"/>
                <a:tab pos="457200" algn="l"/>
              </a:tabLst>
            </a:pPr>
            <a:r>
              <a:rPr lang="en-US" sz="3600" dirty="0">
                <a:effectLst/>
                <a:latin typeface="Arial Rounded MT Bold" panose="020F0704030504030204" pitchFamily="34" charset="0"/>
                <a:ea typeface="Times New Roman" panose="02020603050405020304" pitchFamily="18" charset="0"/>
              </a:rPr>
              <a:t>	Jesus sought me when a stranger,</a:t>
            </a:r>
          </a:p>
          <a:p>
            <a:pPr marL="342900" marR="0" indent="-342900">
              <a:buNone/>
            </a:pPr>
            <a:r>
              <a:rPr lang="en-US" sz="3600" dirty="0">
                <a:effectLst/>
                <a:latin typeface="Arial Rounded MT Bold" panose="020F0704030504030204" pitchFamily="34" charset="0"/>
                <a:ea typeface="Times New Roman" panose="02020603050405020304" pitchFamily="18" charset="0"/>
              </a:rPr>
              <a:t>	</a:t>
            </a:r>
            <a:r>
              <a:rPr lang="en-US" sz="3600" dirty="0" err="1">
                <a:effectLst/>
                <a:latin typeface="Arial Rounded MT Bold" panose="020F0704030504030204" pitchFamily="34" charset="0"/>
                <a:ea typeface="Times New Roman" panose="02020603050405020304" pitchFamily="18" charset="0"/>
              </a:rPr>
              <a:t>wand'ring</a:t>
            </a:r>
            <a:r>
              <a:rPr lang="en-US" sz="3600" dirty="0">
                <a:effectLst/>
                <a:latin typeface="Arial Rounded MT Bold" panose="020F0704030504030204" pitchFamily="34" charset="0"/>
                <a:ea typeface="Times New Roman" panose="02020603050405020304" pitchFamily="18" charset="0"/>
              </a:rPr>
              <a:t> from the fold of God;</a:t>
            </a:r>
          </a:p>
          <a:p>
            <a:pPr marL="342900" marR="0" indent="-342900">
              <a:buNone/>
            </a:pPr>
            <a:r>
              <a:rPr lang="en-US" sz="3600" dirty="0">
                <a:effectLst/>
                <a:latin typeface="Arial Rounded MT Bold" panose="020F0704030504030204" pitchFamily="34" charset="0"/>
                <a:ea typeface="Times New Roman" panose="02020603050405020304" pitchFamily="18" charset="0"/>
              </a:rPr>
              <a:t>	he, to rescue me from danger,</a:t>
            </a:r>
          </a:p>
          <a:p>
            <a:pPr marL="342900" marR="0" indent="-342900">
              <a:buNone/>
            </a:pPr>
            <a:r>
              <a:rPr lang="en-US" sz="3600" dirty="0">
                <a:effectLst/>
                <a:latin typeface="Arial Rounded MT Bold" panose="020F0704030504030204" pitchFamily="34" charset="0"/>
                <a:ea typeface="Times New Roman" panose="02020603050405020304" pitchFamily="18" charset="0"/>
              </a:rPr>
              <a:t>	interposed his precious blood.</a:t>
            </a:r>
          </a:p>
        </p:txBody>
      </p:sp>
    </p:spTree>
    <p:extLst>
      <p:ext uri="{BB962C8B-B14F-4D97-AF65-F5344CB8AC3E}">
        <p14:creationId xmlns:p14="http://schemas.microsoft.com/office/powerpoint/2010/main" val="23230813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1AA78-13AE-EEA9-73F1-D164E84D3C7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BB0E4B-FE6C-0C8C-2BB3-B60B7641493B}"/>
              </a:ext>
            </a:extLst>
          </p:cNvPr>
          <p:cNvSpPr/>
          <p:nvPr/>
        </p:nvSpPr>
        <p:spPr>
          <a:xfrm>
            <a:off x="0" y="51769"/>
            <a:ext cx="8248650" cy="1104277"/>
          </a:xfrm>
          <a:prstGeom prst="rect">
            <a:avLst/>
          </a:prstGeom>
        </p:spPr>
        <p:txBody>
          <a:bodyPr wrap="square">
            <a:spAutoFit/>
          </a:bodyPr>
          <a:lstStyle/>
          <a:p>
            <a:pPr marR="0" lvl="0" algn="ctr" defTabSz="8058150">
              <a:lnSpc>
                <a:spcPct val="107000"/>
              </a:lnSpc>
              <a:spcBef>
                <a:spcPts val="0"/>
              </a:spcBef>
              <a:spcAft>
                <a:spcPts val="0"/>
              </a:spcAft>
              <a:buFont typeface="Symbol" panose="05050102010706020507" pitchFamily="18" charset="2"/>
              <a:buChar char=""/>
            </a:pPr>
            <a:r>
              <a:rPr lang="en-US" sz="3200" b="1" dirty="0">
                <a:solidFill>
                  <a:srgbClr val="000000"/>
                </a:solidFill>
                <a:latin typeface="Arial Rounded MT Bold" panose="020F0704030504030204" pitchFamily="34" charset="0"/>
                <a:ea typeface="Times New Roman" panose="02020603050405020304" pitchFamily="18" charset="0"/>
              </a:rPr>
              <a:t>“Come, Thou Fount of Every Blessing”                       LBW 499</a:t>
            </a:r>
            <a:endParaRPr lang="en-US" sz="2800" dirty="0">
              <a:solidFill>
                <a:srgbClr val="C00000"/>
              </a:solidFill>
              <a:latin typeface="Arial Rounded MT Bold" panose="020F0704030504030204" pitchFamily="34" charset="0"/>
              <a:ea typeface="Times New Roman" panose="02020603050405020304" pitchFamily="18" charset="0"/>
            </a:endParaRPr>
          </a:p>
        </p:txBody>
      </p:sp>
      <p:sp>
        <p:nvSpPr>
          <p:cNvPr id="3" name="TextBox 2">
            <a:extLst>
              <a:ext uri="{FF2B5EF4-FFF2-40B4-BE49-F238E27FC236}">
                <a16:creationId xmlns:a16="http://schemas.microsoft.com/office/drawing/2014/main" id="{6903320E-56C8-9A13-8637-1EF2DF927607}"/>
              </a:ext>
            </a:extLst>
          </p:cNvPr>
          <p:cNvSpPr txBox="1"/>
          <p:nvPr/>
        </p:nvSpPr>
        <p:spPr>
          <a:xfrm>
            <a:off x="442913" y="1350466"/>
            <a:ext cx="7643812" cy="5078313"/>
          </a:xfrm>
          <a:prstGeom prst="rect">
            <a:avLst/>
          </a:prstGeom>
          <a:noFill/>
        </p:spPr>
        <p:txBody>
          <a:bodyPr wrap="square">
            <a:spAutoFit/>
          </a:bodyPr>
          <a:lstStyle/>
          <a:p>
            <a:pPr marL="342900" marR="0" indent="-342900">
              <a:buNone/>
            </a:pPr>
            <a:r>
              <a:rPr lang="en-US" sz="3600" dirty="0">
                <a:effectLst/>
                <a:latin typeface="Arial Rounded MT Bold" panose="020F0704030504030204" pitchFamily="34" charset="0"/>
                <a:ea typeface="Times New Roman" panose="02020603050405020304" pitchFamily="18" charset="0"/>
              </a:rPr>
              <a:t>3	Oh, to grace how great a debtor</a:t>
            </a:r>
          </a:p>
          <a:p>
            <a:pPr marL="342900" marR="0" indent="-342900">
              <a:buNone/>
            </a:pPr>
            <a:r>
              <a:rPr lang="en-US" sz="3600" dirty="0">
                <a:effectLst/>
                <a:latin typeface="Arial Rounded MT Bold" panose="020F0704030504030204" pitchFamily="34" charset="0"/>
                <a:ea typeface="Times New Roman" panose="02020603050405020304" pitchFamily="18" charset="0"/>
              </a:rPr>
              <a:t>	daily I'm constrained to be;</a:t>
            </a:r>
          </a:p>
          <a:p>
            <a:pPr marL="342900" marR="0" indent="-342900">
              <a:buNone/>
            </a:pPr>
            <a:r>
              <a:rPr lang="en-US" sz="3600" dirty="0">
                <a:effectLst/>
                <a:latin typeface="Arial Rounded MT Bold" panose="020F0704030504030204" pitchFamily="34" charset="0"/>
                <a:ea typeface="Times New Roman" panose="02020603050405020304" pitchFamily="18" charset="0"/>
              </a:rPr>
              <a:t>	let that grace now like a fetter</a:t>
            </a:r>
          </a:p>
          <a:p>
            <a:pPr marL="342900" marR="0" indent="-342900">
              <a:buNone/>
            </a:pPr>
            <a:r>
              <a:rPr lang="en-US" sz="3600" dirty="0">
                <a:effectLst/>
                <a:latin typeface="Arial Rounded MT Bold" panose="020F0704030504030204" pitchFamily="34" charset="0"/>
                <a:ea typeface="Times New Roman" panose="02020603050405020304" pitchFamily="18" charset="0"/>
              </a:rPr>
              <a:t>	bind my </a:t>
            </a:r>
            <a:r>
              <a:rPr lang="en-US" sz="3600" dirty="0" err="1">
                <a:effectLst/>
                <a:latin typeface="Arial Rounded MT Bold" panose="020F0704030504030204" pitchFamily="34" charset="0"/>
                <a:ea typeface="Times New Roman" panose="02020603050405020304" pitchFamily="18" charset="0"/>
              </a:rPr>
              <a:t>wand'ring</a:t>
            </a:r>
            <a:r>
              <a:rPr lang="en-US" sz="3600" dirty="0">
                <a:effectLst/>
                <a:latin typeface="Arial Rounded MT Bold" panose="020F0704030504030204" pitchFamily="34" charset="0"/>
                <a:ea typeface="Times New Roman" panose="02020603050405020304" pitchFamily="18" charset="0"/>
              </a:rPr>
              <a:t> heart to thee.</a:t>
            </a:r>
          </a:p>
          <a:p>
            <a:pPr marL="342900" marR="0" indent="-342900">
              <a:buNone/>
            </a:pPr>
            <a:r>
              <a:rPr lang="en-US" sz="3600" dirty="0">
                <a:effectLst/>
                <a:latin typeface="Arial Rounded MT Bold" panose="020F0704030504030204" pitchFamily="34" charset="0"/>
                <a:ea typeface="Times New Roman" panose="02020603050405020304" pitchFamily="18" charset="0"/>
              </a:rPr>
              <a:t>	Prone to wander, Lord, I feel it;</a:t>
            </a:r>
          </a:p>
          <a:p>
            <a:pPr marL="342900" marR="0" indent="-342900">
              <a:buNone/>
            </a:pPr>
            <a:r>
              <a:rPr lang="en-US" sz="3600" dirty="0">
                <a:effectLst/>
                <a:latin typeface="Arial Rounded MT Bold" panose="020F0704030504030204" pitchFamily="34" charset="0"/>
                <a:ea typeface="Times New Roman" panose="02020603050405020304" pitchFamily="18" charset="0"/>
              </a:rPr>
              <a:t>	prone to leave the God I love.</a:t>
            </a:r>
          </a:p>
          <a:p>
            <a:pPr marL="342900" marR="0" indent="-342900">
              <a:buNone/>
            </a:pPr>
            <a:r>
              <a:rPr lang="en-US" sz="3600" dirty="0">
                <a:effectLst/>
                <a:latin typeface="Arial Rounded MT Bold" panose="020F0704030504030204" pitchFamily="34" charset="0"/>
                <a:ea typeface="Times New Roman" panose="02020603050405020304" pitchFamily="18" charset="0"/>
              </a:rPr>
              <a:t>	Here's my heart, oh,                                           take and seal it;</a:t>
            </a:r>
          </a:p>
          <a:p>
            <a:pPr marL="342900" marR="0" indent="-342900">
              <a:buNone/>
            </a:pPr>
            <a:r>
              <a:rPr lang="en-US" sz="3600" dirty="0">
                <a:effectLst/>
                <a:latin typeface="Arial Rounded MT Bold" panose="020F0704030504030204" pitchFamily="34" charset="0"/>
                <a:ea typeface="Times New Roman" panose="02020603050405020304" pitchFamily="18" charset="0"/>
              </a:rPr>
              <a:t>	seal it for thy courts above.</a:t>
            </a:r>
          </a:p>
        </p:txBody>
      </p:sp>
    </p:spTree>
    <p:extLst>
      <p:ext uri="{BB962C8B-B14F-4D97-AF65-F5344CB8AC3E}">
        <p14:creationId xmlns:p14="http://schemas.microsoft.com/office/powerpoint/2010/main" val="48609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8311ACD-0444-4FA6-88A2-FD0C0D15640F}"/>
              </a:ext>
            </a:extLst>
          </p:cNvPr>
          <p:cNvSpPr/>
          <p:nvPr/>
        </p:nvSpPr>
        <p:spPr>
          <a:xfrm>
            <a:off x="159249" y="61082"/>
            <a:ext cx="8825501" cy="637932"/>
          </a:xfrm>
          <a:prstGeom prst="rect">
            <a:avLst/>
          </a:prstGeom>
        </p:spPr>
        <p:txBody>
          <a:bodyPr wrap="square">
            <a:spAutoFit/>
          </a:bodyPr>
          <a:lstStyle/>
          <a:p>
            <a:pPr marL="571500" marR="0" lvl="0" indent="-571500">
              <a:lnSpc>
                <a:spcPct val="107000"/>
              </a:lnSpc>
              <a:spcBef>
                <a:spcPts val="0"/>
              </a:spcBef>
              <a:spcAft>
                <a:spcPts val="600"/>
              </a:spcAft>
              <a:buFont typeface="Symbol" panose="05050102010706020507" pitchFamily="18" charset="2"/>
              <a:buChar char=""/>
            </a:pPr>
            <a:r>
              <a:rPr lang="en-US" sz="3600" b="1" dirty="0">
                <a:solidFill>
                  <a:srgbClr val="000000"/>
                </a:solidFill>
                <a:latin typeface="Arial Rounded MT Bold" panose="020F0704030504030204" pitchFamily="34" charset="0"/>
                <a:ea typeface="Calibri" panose="020F0502020204030204" pitchFamily="34" charset="0"/>
              </a:rPr>
              <a:t>DISMISSAL</a:t>
            </a:r>
          </a:p>
        </p:txBody>
      </p:sp>
      <p:sp>
        <p:nvSpPr>
          <p:cNvPr id="3" name="Rectangle 2">
            <a:extLst>
              <a:ext uri="{FF2B5EF4-FFF2-40B4-BE49-F238E27FC236}">
                <a16:creationId xmlns:a16="http://schemas.microsoft.com/office/drawing/2014/main" id="{4656AD64-08BE-4A76-BEAA-C4225975EA96}"/>
              </a:ext>
            </a:extLst>
          </p:cNvPr>
          <p:cNvSpPr/>
          <p:nvPr/>
        </p:nvSpPr>
        <p:spPr>
          <a:xfrm>
            <a:off x="308223" y="829580"/>
            <a:ext cx="8507003" cy="2331792"/>
          </a:xfrm>
          <a:prstGeom prst="rect">
            <a:avLst/>
          </a:prstGeom>
        </p:spPr>
        <p:txBody>
          <a:bodyPr wrap="square">
            <a:spAutoFit/>
          </a:bodyPr>
          <a:lstStyle/>
          <a:p>
            <a:pPr marL="347345" marR="0" indent="-347345">
              <a:lnSpc>
                <a:spcPct val="107000"/>
              </a:lnSpc>
              <a:spcBef>
                <a:spcPts val="0"/>
              </a:spcBef>
              <a:spcAft>
                <a:spcPts val="0"/>
              </a:spcAft>
            </a:pPr>
            <a:r>
              <a:rPr lang="en-US" sz="3200" dirty="0">
                <a:solidFill>
                  <a:srgbClr val="000000"/>
                </a:solidFill>
                <a:latin typeface="Arial Rounded MT Bold" panose="020F0704030504030204" pitchFamily="34" charset="0"/>
                <a:ea typeface="Calibri" panose="020F0502020204030204" pitchFamily="34" charset="0"/>
              </a:rPr>
              <a:t>P:	Depart in Christ’s Love.</a:t>
            </a:r>
          </a:p>
          <a:p>
            <a:pPr marL="347345" marR="0" indent="-347345">
              <a:lnSpc>
                <a:spcPct val="107000"/>
              </a:lnSpc>
              <a:spcBef>
                <a:spcPts val="0"/>
              </a:spcBef>
              <a:spcAft>
                <a:spcPts val="0"/>
              </a:spcAft>
            </a:pPr>
            <a:endParaRPr lang="en-US" sz="3200" dirty="0">
              <a:latin typeface="Arial Rounded MT Bold" panose="020F0704030504030204" pitchFamily="34" charset="0"/>
              <a:ea typeface="Calibri" panose="020F0502020204030204" pitchFamily="34" charset="0"/>
            </a:endParaRPr>
          </a:p>
          <a:p>
            <a:pPr marL="347345" marR="0" indent="-347345">
              <a:lnSpc>
                <a:spcPct val="107000"/>
              </a:lnSpc>
              <a:spcBef>
                <a:spcPts val="0"/>
              </a:spcBef>
              <a:spcAft>
                <a:spcPts val="1200"/>
              </a:spcAft>
            </a:pPr>
            <a:r>
              <a:rPr lang="en-US" sz="3600" b="1" dirty="0">
                <a:solidFill>
                  <a:srgbClr val="000000"/>
                </a:solidFill>
                <a:latin typeface="Arial Rounded MT Bold" panose="020F0704030504030204" pitchFamily="34" charset="0"/>
                <a:ea typeface="Calibri" panose="020F0502020204030204" pitchFamily="34" charset="0"/>
              </a:rPr>
              <a:t>C:	Seeking, welcoming, and serving all.  Amen!</a:t>
            </a:r>
            <a:endParaRPr lang="en-US" sz="3600" dirty="0">
              <a:latin typeface="Arial Rounded MT Bold" panose="020F07040305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46F60FD9-17A8-452B-8D8B-B10B7821F0B3}"/>
              </a:ext>
            </a:extLst>
          </p:cNvPr>
          <p:cNvSpPr/>
          <p:nvPr/>
        </p:nvSpPr>
        <p:spPr>
          <a:xfrm>
            <a:off x="234591" y="3316010"/>
            <a:ext cx="8507003" cy="2178481"/>
          </a:xfrm>
          <a:prstGeom prst="rect">
            <a:avLst/>
          </a:prstGeom>
        </p:spPr>
        <p:txBody>
          <a:bodyPr wrap="square">
            <a:spAutoFit/>
          </a:bodyPr>
          <a:lstStyle/>
          <a:p>
            <a:pPr marR="0" algn="ctr">
              <a:lnSpc>
                <a:spcPct val="107000"/>
              </a:lnSpc>
              <a:spcBef>
                <a:spcPts val="0"/>
              </a:spcBef>
              <a:spcAft>
                <a:spcPts val="1200"/>
              </a:spcAft>
            </a:pPr>
            <a:r>
              <a:rPr lang="en-US" sz="3600" b="1" dirty="0">
                <a:solidFill>
                  <a:srgbClr val="000000"/>
                </a:solidFill>
                <a:latin typeface="Arial Rounded MT Bold" panose="020F0704030504030204" pitchFamily="34" charset="0"/>
                <a:ea typeface="Calibri" panose="020F0502020204030204" pitchFamily="34" charset="0"/>
              </a:rPr>
              <a:t>POSTLUDE</a:t>
            </a:r>
          </a:p>
          <a:p>
            <a:pPr marR="0" algn="ctr">
              <a:lnSpc>
                <a:spcPct val="107000"/>
              </a:lnSpc>
              <a:spcBef>
                <a:spcPts val="0"/>
              </a:spcBef>
              <a:spcAft>
                <a:spcPts val="1200"/>
              </a:spcAft>
            </a:pPr>
            <a:endParaRPr lang="en-US" sz="3600" dirty="0">
              <a:solidFill>
                <a:srgbClr val="000000"/>
              </a:solidFill>
              <a:latin typeface="Arial Rounded MT Bold" panose="020F0704030504030204" pitchFamily="34" charset="0"/>
              <a:ea typeface="Calibri" panose="020F0502020204030204" pitchFamily="34" charset="0"/>
            </a:endParaRPr>
          </a:p>
          <a:p>
            <a:pPr marR="0" algn="ctr">
              <a:lnSpc>
                <a:spcPct val="107000"/>
              </a:lnSpc>
              <a:spcBef>
                <a:spcPts val="0"/>
              </a:spcBef>
              <a:spcAft>
                <a:spcPts val="1200"/>
              </a:spcAft>
            </a:pPr>
            <a:r>
              <a:rPr lang="en-US" sz="3600" dirty="0">
                <a:solidFill>
                  <a:srgbClr val="000000"/>
                </a:solidFill>
                <a:latin typeface="Arial Rounded MT Bold" panose="020F0704030504030204" pitchFamily="34" charset="0"/>
                <a:ea typeface="Calibri" panose="020F0502020204030204" pitchFamily="34" charset="0"/>
              </a:rPr>
              <a:t>By Pam Sherman</a:t>
            </a:r>
          </a:p>
        </p:txBody>
      </p:sp>
      <p:sp>
        <p:nvSpPr>
          <p:cNvPr id="8" name="Rectangle 7">
            <a:extLst>
              <a:ext uri="{FF2B5EF4-FFF2-40B4-BE49-F238E27FC236}">
                <a16:creationId xmlns:a16="http://schemas.microsoft.com/office/drawing/2014/main" id="{586513A4-E57B-48A7-AEDA-DD3E2B975B8C}"/>
              </a:ext>
            </a:extLst>
          </p:cNvPr>
          <p:cNvSpPr/>
          <p:nvPr/>
        </p:nvSpPr>
        <p:spPr>
          <a:xfrm>
            <a:off x="10277" y="5494491"/>
            <a:ext cx="8825500" cy="1169551"/>
          </a:xfrm>
          <a:prstGeom prst="rect">
            <a:avLst/>
          </a:prstGeom>
        </p:spPr>
        <p:txBody>
          <a:bodyPr wrap="square">
            <a:spAutoFit/>
          </a:bodyPr>
          <a:lstStyle/>
          <a:p>
            <a:pPr marL="0" marR="0">
              <a:spcBef>
                <a:spcPts val="0"/>
              </a:spcBef>
              <a:spcAft>
                <a:spcPts val="0"/>
              </a:spcAft>
            </a:pPr>
            <a:r>
              <a:rPr lang="en-US" sz="1400" dirty="0">
                <a:latin typeface="Times New Roman" panose="02020603050405020304" pitchFamily="18" charset="0"/>
                <a:ea typeface="Times New Roman" panose="02020603050405020304" pitchFamily="18" charset="0"/>
              </a:rPr>
              <a:t>From sundaysandseasons.com.  Copyright © 2026 Augsburg Fortress. All rights reserved. Reprinted by permission under Augsburg Fortress Liturgies Annual License #SAS023830.  New Revised Standard Version Bible, Copyright © 1989, Division of Christian Education of the National Council of the Churches of Christ in the United States of America. Used by permission. All rights reserved.  Revised Common Lectionary, Copyright © 1992 Consultation on Common Texts, admin Augsburg Fortress. Used by permission. Some images generated with ChatGPT (“Theo”) using OpenAI.</a:t>
            </a:r>
          </a:p>
        </p:txBody>
      </p:sp>
      <p:pic>
        <p:nvPicPr>
          <p:cNvPr id="4" name="Picture 3">
            <a:extLst>
              <a:ext uri="{FF2B5EF4-FFF2-40B4-BE49-F238E27FC236}">
                <a16:creationId xmlns:a16="http://schemas.microsoft.com/office/drawing/2014/main" id="{11673672-FA28-6BBA-6336-FE90890E5E0D}"/>
              </a:ext>
            </a:extLst>
          </p:cNvPr>
          <p:cNvPicPr>
            <a:picLocks noChangeAspect="1"/>
          </p:cNvPicPr>
          <p:nvPr/>
        </p:nvPicPr>
        <p:blipFill>
          <a:blip r:embed="rId2"/>
          <a:stretch/>
        </p:blipFill>
        <p:spPr>
          <a:xfrm>
            <a:off x="6996621" y="61082"/>
            <a:ext cx="1839156" cy="1839156"/>
          </a:xfrm>
          <a:prstGeom prst="rect">
            <a:avLst/>
          </a:prstGeom>
        </p:spPr>
      </p:pic>
    </p:spTree>
    <p:extLst>
      <p:ext uri="{BB962C8B-B14F-4D97-AF65-F5344CB8AC3E}">
        <p14:creationId xmlns:p14="http://schemas.microsoft.com/office/powerpoint/2010/main" val="7133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53AFF328-2075-4BD9-9FA5-4293CA7123BB}"/>
              </a:ext>
            </a:extLst>
          </p:cNvPr>
          <p:cNvSpPr>
            <a:spLocks noGrp="1"/>
          </p:cNvSpPr>
          <p:nvPr>
            <p:ph type="title"/>
          </p:nvPr>
        </p:nvSpPr>
        <p:spPr>
          <a:xfrm>
            <a:off x="1" y="905173"/>
            <a:ext cx="9144000" cy="3814609"/>
          </a:xfrm>
        </p:spPr>
        <p:txBody>
          <a:bodyPr anchor="t"/>
          <a:lstStyle/>
          <a:p>
            <a:pPr marL="573088" marR="0" lvl="0" indent="-573088">
              <a:lnSpc>
                <a:spcPct val="100000"/>
              </a:lnSpc>
              <a:spcBef>
                <a:spcPts val="0"/>
              </a:spcBef>
              <a:spcAft>
                <a:spcPts val="1200"/>
              </a:spcAft>
            </a:pPr>
            <a:r>
              <a:rPr lang="en-US" sz="3200" dirty="0">
                <a:effectLst/>
                <a:latin typeface="Arial Rounded MT Bold" panose="020F0704030504030204" pitchFamily="34" charset="0"/>
                <a:ea typeface="Calibri" panose="020F0502020204030204" pitchFamily="34" charset="0"/>
                <a:cs typeface="Times New Roman" panose="02020603050405020304" pitchFamily="18" charset="0"/>
              </a:rPr>
              <a:t>P:	Shower us with your Spirit, and renew our lives with your forgiveness, grace, and love.  To you be given honor and praise through Jesus Christ our Lord in the unity of the Holy Spirit, now and forever.</a:t>
            </a:r>
          </a:p>
        </p:txBody>
      </p:sp>
      <p:sp>
        <p:nvSpPr>
          <p:cNvPr id="2" name="Rectangle 1">
            <a:extLst>
              <a:ext uri="{FF2B5EF4-FFF2-40B4-BE49-F238E27FC236}">
                <a16:creationId xmlns:a16="http://schemas.microsoft.com/office/drawing/2014/main" id="{AF5FBDFA-B4EF-400F-B3C5-23C0E8FB4998}"/>
              </a:ext>
            </a:extLst>
          </p:cNvPr>
          <p:cNvSpPr/>
          <p:nvPr/>
        </p:nvSpPr>
        <p:spPr>
          <a:xfrm>
            <a:off x="2" y="3836337"/>
            <a:ext cx="9143999" cy="846386"/>
          </a:xfrm>
          <a:prstGeom prst="rect">
            <a:avLst/>
          </a:prstGeom>
        </p:spPr>
        <p:txBody>
          <a:bodyPr wrap="square">
            <a:spAutoFit/>
          </a:bodyPr>
          <a:lstStyle/>
          <a:p>
            <a:r>
              <a:rPr lang="en-US" sz="3600" b="1" dirty="0">
                <a:solidFill>
                  <a:prstClr val="black"/>
                </a:solidFill>
                <a:latin typeface="Arial Rounded MT Bold" panose="020F0704030504030204" pitchFamily="34" charset="0"/>
                <a:ea typeface="Calibri" panose="020F0502020204030204" pitchFamily="34" charset="0"/>
                <a:cs typeface="Times New Roman" panose="02020603050405020304" pitchFamily="18" charset="0"/>
              </a:rPr>
              <a:t>C:	Amen.</a:t>
            </a:r>
            <a:br>
              <a:rPr lang="en-US" sz="3600" dirty="0">
                <a:solidFill>
                  <a:prstClr val="black"/>
                </a:solidFill>
                <a:latin typeface="Arial Rounded MT Bold" panose="020F0704030504030204" pitchFamily="34" charset="0"/>
                <a:ea typeface="Calibri" panose="020F0502020204030204" pitchFamily="34" charset="0"/>
                <a:cs typeface="Times New Roman" panose="02020603050405020304" pitchFamily="18" charset="0"/>
              </a:rPr>
            </a:br>
            <a:endParaRPr lang="en-US" sz="1200" dirty="0">
              <a:latin typeface="Arial Rounded MT Bold" panose="020F0704030504030204" pitchFamily="34" charset="0"/>
            </a:endParaRPr>
          </a:p>
        </p:txBody>
      </p:sp>
      <p:sp>
        <p:nvSpPr>
          <p:cNvPr id="5" name="Rectangle 4">
            <a:extLst>
              <a:ext uri="{FF2B5EF4-FFF2-40B4-BE49-F238E27FC236}">
                <a16:creationId xmlns:a16="http://schemas.microsoft.com/office/drawing/2014/main" id="{BCBF16C0-85D7-487C-B96A-7539C738D9BD}"/>
              </a:ext>
            </a:extLst>
          </p:cNvPr>
          <p:cNvSpPr/>
          <p:nvPr/>
        </p:nvSpPr>
        <p:spPr>
          <a:xfrm>
            <a:off x="0" y="243513"/>
            <a:ext cx="9144000" cy="707886"/>
          </a:xfrm>
          <a:prstGeom prst="rect">
            <a:avLst/>
          </a:prstGeom>
        </p:spPr>
        <p:txBody>
          <a:bodyPr wrap="square">
            <a:spAutoFit/>
          </a:bodyPr>
          <a:lstStyle/>
          <a:p>
            <a:pPr marL="571500" indent="-571500">
              <a:buFont typeface="Symbol" panose="05050102010706020507" pitchFamily="18" charset="2"/>
              <a:buChar char=""/>
            </a:pPr>
            <a:r>
              <a:rPr lang="en-US" sz="4000" b="1" dirty="0">
                <a:latin typeface="Arial Rounded MT Bold" panose="020F0704030504030204" pitchFamily="34" charset="0"/>
                <a:ea typeface="Times New Roman" panose="02020603050405020304" pitchFamily="18" charset="0"/>
                <a:cs typeface="Times New Roman" panose="02020603050405020304" pitchFamily="18" charset="0"/>
              </a:rPr>
              <a:t>THANKSGIVING FOR BAPTISM</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361083863"/>
      </p:ext>
    </p:extLst>
  </p:cSld>
  <p:clrMapOvr>
    <a:masterClrMapping/>
  </p:clrMapOvr>
  <mc:AlternateContent xmlns:mc="http://schemas.openxmlformats.org/markup-compatibility/2006" xmlns:p14="http://schemas.microsoft.com/office/powerpoint/2010/main">
    <mc:Choice Requires="p14">
      <p:transition spd="slow" p14:dur="1500" advClick="0" advTm="25000">
        <p:random/>
      </p:transition>
    </mc:Choice>
    <mc:Fallback xmlns="">
      <p:transition spd="slow" advClick="0" advTm="25000">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 y="0"/>
            <a:ext cx="9143999" cy="904775"/>
          </a:xfrm>
        </p:spPr>
        <p:txBody>
          <a:bodyPr/>
          <a:lstStyle/>
          <a:p>
            <a:pPr marL="571500" indent="-571500" algn="ctr">
              <a:buFont typeface="Symbol" panose="05050102010706020507" pitchFamily="18" charset="2"/>
              <a:buChar char=""/>
            </a:pPr>
            <a:r>
              <a:rPr lang="en-US" dirty="0"/>
              <a:t>Gathering Song</a:t>
            </a:r>
          </a:p>
        </p:txBody>
      </p:sp>
      <p:sp>
        <p:nvSpPr>
          <p:cNvPr id="2" name="Rectangle 1">
            <a:extLst>
              <a:ext uri="{FF2B5EF4-FFF2-40B4-BE49-F238E27FC236}">
                <a16:creationId xmlns:a16="http://schemas.microsoft.com/office/drawing/2014/main" id="{98852569-64FC-4F1F-BB5E-09457FE1FC08}"/>
              </a:ext>
            </a:extLst>
          </p:cNvPr>
          <p:cNvSpPr/>
          <p:nvPr/>
        </p:nvSpPr>
        <p:spPr>
          <a:xfrm>
            <a:off x="1" y="824563"/>
            <a:ext cx="8739050" cy="1569660"/>
          </a:xfrm>
          <a:prstGeom prst="rect">
            <a:avLst/>
          </a:prstGeom>
        </p:spPr>
        <p:txBody>
          <a:bodyPr wrap="square">
            <a:spAutoFit/>
          </a:bodyPr>
          <a:lstStyle/>
          <a:p>
            <a:pPr marR="0" lvl="0" algn="ctr">
              <a:spcBef>
                <a:spcPts val="0"/>
              </a:spcBef>
              <a:spcAft>
                <a:spcPts val="0"/>
              </a:spcAft>
            </a:pPr>
            <a:r>
              <a:rPr lang="en-US" sz="3200" dirty="0">
                <a:solidFill>
                  <a:srgbClr val="000000"/>
                </a:solidFill>
                <a:latin typeface="Arial Rounded MT Bold" panose="020F0704030504030204" pitchFamily="34" charset="0"/>
                <a:ea typeface="Calibri" panose="020F0502020204030204" pitchFamily="34" charset="0"/>
              </a:rPr>
              <a:t>“Crown Him with Many Crowns”</a:t>
            </a:r>
          </a:p>
          <a:p>
            <a:pPr marR="0" lvl="0" algn="ctr">
              <a:spcBef>
                <a:spcPts val="0"/>
              </a:spcBef>
              <a:spcAft>
                <a:spcPts val="0"/>
              </a:spcAft>
            </a:pPr>
            <a:r>
              <a:rPr lang="en-US" sz="3200" dirty="0">
                <a:solidFill>
                  <a:srgbClr val="000000"/>
                </a:solidFill>
                <a:latin typeface="Arial Rounded MT Bold" panose="020F0704030504030204" pitchFamily="34" charset="0"/>
                <a:ea typeface="Calibri" panose="020F0502020204030204" pitchFamily="34" charset="0"/>
              </a:rPr>
              <a:t>LBW 170</a:t>
            </a:r>
          </a:p>
          <a:p>
            <a:pPr marR="0" lvl="0" algn="ctr">
              <a:spcBef>
                <a:spcPts val="0"/>
              </a:spcBef>
              <a:spcAft>
                <a:spcPts val="0"/>
              </a:spcAft>
            </a:pPr>
            <a:r>
              <a:rPr lang="en-US" sz="3200" b="1" i="1" dirty="0">
                <a:solidFill>
                  <a:srgbClr val="C00000"/>
                </a:solidFill>
                <a:latin typeface="Arial Rounded MT Bold" panose="020F0704030504030204" pitchFamily="34" charset="0"/>
                <a:ea typeface="Calibri" panose="020F0502020204030204" pitchFamily="34" charset="0"/>
              </a:rPr>
              <a:t>(Verses 1-4 Only)</a:t>
            </a:r>
          </a:p>
        </p:txBody>
      </p:sp>
      <p:pic>
        <p:nvPicPr>
          <p:cNvPr id="5" name="Picture 4">
            <a:extLst>
              <a:ext uri="{FF2B5EF4-FFF2-40B4-BE49-F238E27FC236}">
                <a16:creationId xmlns:a16="http://schemas.microsoft.com/office/drawing/2014/main" id="{C022DFB8-2ABE-87EB-18B8-BCB37D7C3D4D}"/>
              </a:ext>
            </a:extLst>
          </p:cNvPr>
          <p:cNvPicPr>
            <a:picLocks noChangeAspect="1"/>
          </p:cNvPicPr>
          <p:nvPr/>
        </p:nvPicPr>
        <p:blipFill>
          <a:blip r:embed="rId3"/>
          <a:stretch>
            <a:fillRect/>
          </a:stretch>
        </p:blipFill>
        <p:spPr>
          <a:xfrm>
            <a:off x="747542" y="2482994"/>
            <a:ext cx="7110583" cy="3998399"/>
          </a:xfrm>
          <a:prstGeom prst="rect">
            <a:avLst/>
          </a:prstGeom>
        </p:spPr>
      </p:pic>
    </p:spTree>
    <p:extLst>
      <p:ext uri="{BB962C8B-B14F-4D97-AF65-F5344CB8AC3E}">
        <p14:creationId xmlns:p14="http://schemas.microsoft.com/office/powerpoint/2010/main" val="1164152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s://members.sundaysandseasons.com/File/GetImage?atomCode=HC1G007a_m&amp;width=600&amp;height=600">
            <a:extLst>
              <a:ext uri="{FF2B5EF4-FFF2-40B4-BE49-F238E27FC236}">
                <a16:creationId xmlns:a16="http://schemas.microsoft.com/office/drawing/2014/main" id="{EE3258BC-F47A-4329-B092-8C94CDFECA09}"/>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5" name="AutoShape 4" descr="https://members.sundaysandseasons.com/File/GetImage?atomCode=HC1G007a_m&amp;width=600&amp;height=600">
            <a:extLst>
              <a:ext uri="{FF2B5EF4-FFF2-40B4-BE49-F238E27FC236}">
                <a16:creationId xmlns:a16="http://schemas.microsoft.com/office/drawing/2014/main" id="{47D4131D-6474-426D-9798-2E2F6156FC4A}"/>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685800" rtl="0" eaLnBrk="0" fontAlgn="base" latinLnBrk="0" hangingPunct="0">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pitchFamily="34" charset="0"/>
              <a:ea typeface="ヒラギノ角ゴ Pro W3" pitchFamily="4" charset="-128"/>
              <a:cs typeface="+mn-cs"/>
            </a:endParaRPr>
          </a:p>
        </p:txBody>
      </p:sp>
      <p:sp>
        <p:nvSpPr>
          <p:cNvPr id="10" name="Rectangle 9">
            <a:extLst>
              <a:ext uri="{FF2B5EF4-FFF2-40B4-BE49-F238E27FC236}">
                <a16:creationId xmlns:a16="http://schemas.microsoft.com/office/drawing/2014/main" id="{D42CD075-404B-46B2-BB36-FC216556CF3D}"/>
              </a:ext>
            </a:extLst>
          </p:cNvPr>
          <p:cNvSpPr/>
          <p:nvPr/>
        </p:nvSpPr>
        <p:spPr>
          <a:xfrm>
            <a:off x="0" y="59310"/>
            <a:ext cx="8315325" cy="553998"/>
          </a:xfrm>
          <a:prstGeom prst="rect">
            <a:avLst/>
          </a:prstGeom>
        </p:spPr>
        <p:txBody>
          <a:bodyPr wrap="square">
            <a:spAutoFit/>
          </a:bodyPr>
          <a:lstStyle/>
          <a:p>
            <a:pPr marL="342900" marR="0" lvl="0" indent="-342900" defTabSz="685800" rtl="0" eaLnBrk="0" fontAlgn="base" latinLnBrk="0" hangingPunct="0">
              <a:lnSpc>
                <a:spcPct val="100000"/>
              </a:lnSpc>
              <a:spcBef>
                <a:spcPts val="0"/>
              </a:spcBef>
              <a:spcAft>
                <a:spcPts val="600"/>
              </a:spcAft>
              <a:buClrTx/>
              <a:buSzTx/>
              <a:buFont typeface="Symbol" panose="05050102010706020507" pitchFamily="18" charset="2"/>
              <a:buChar char=""/>
              <a:tabLst/>
              <a:defRPr/>
            </a:pPr>
            <a:r>
              <a:rPr kumimoji="0" lang="en-US" sz="3000" b="1" i="0" u="none" strike="noStrike" kern="1200" cap="none" spc="0" normalizeH="0" baseline="0" noProof="0" dirty="0">
                <a:ln>
                  <a:noFill/>
                </a:ln>
                <a:solidFill>
                  <a:prstClr val="black"/>
                </a:solidFill>
                <a:effectLst/>
                <a:uLnTx/>
                <a:uFillTx/>
                <a:latin typeface="Arial Rounded MT Bold" panose="020F0704030504030204" pitchFamily="34" charset="0"/>
                <a:ea typeface="Times New Roman" panose="02020603050405020304" pitchFamily="18" charset="0"/>
                <a:cs typeface="Times New Roman" panose="02020603050405020304" pitchFamily="18" charset="0"/>
              </a:rPr>
              <a:t>“Crown Him with Many Crowns”   LBW 170</a:t>
            </a:r>
          </a:p>
        </p:txBody>
      </p:sp>
      <p:sp>
        <p:nvSpPr>
          <p:cNvPr id="6" name="TextBox 5">
            <a:extLst>
              <a:ext uri="{FF2B5EF4-FFF2-40B4-BE49-F238E27FC236}">
                <a16:creationId xmlns:a16="http://schemas.microsoft.com/office/drawing/2014/main" id="{8FC8F4E5-E7EC-8E58-1F13-1F2ABD1865A7}"/>
              </a:ext>
            </a:extLst>
          </p:cNvPr>
          <p:cNvSpPr txBox="1"/>
          <p:nvPr/>
        </p:nvSpPr>
        <p:spPr>
          <a:xfrm>
            <a:off x="338137" y="889843"/>
            <a:ext cx="8162925" cy="5078313"/>
          </a:xfrm>
          <a:prstGeom prst="rect">
            <a:avLst/>
          </a:prstGeom>
          <a:noFill/>
        </p:spPr>
        <p:txBody>
          <a:bodyPr wrap="square">
            <a:spAutoFit/>
          </a:bodyPr>
          <a:lstStyle/>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1	Crown him with many crowns,</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the Lamb upon his throne;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hark, how the </a:t>
            </a:r>
            <a:r>
              <a:rPr lang="en-US" sz="3600" dirty="0" err="1">
                <a:effectLst/>
                <a:latin typeface="Arial Rounded MT Bold" panose="020F0704030504030204" pitchFamily="34" charset="0"/>
                <a:ea typeface="MS Mincho" panose="02020609040205080304" pitchFamily="49" charset="-128"/>
              </a:rPr>
              <a:t>heav’nly</a:t>
            </a:r>
            <a:r>
              <a:rPr lang="en-US" sz="3600" dirty="0">
                <a:effectLst/>
                <a:latin typeface="Arial Rounded MT Bold" panose="020F0704030504030204" pitchFamily="34" charset="0"/>
                <a:ea typeface="MS Mincho" panose="02020609040205080304" pitchFamily="49" charset="-128"/>
              </a:rPr>
              <a:t>                                         anthem drowns</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all music but its own.</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Awake, my soul, and sing</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of him who died for thee,</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and hail him as thy matchless king</a:t>
            </a:r>
            <a:endParaRPr lang="en-US" sz="3600" dirty="0">
              <a:effectLst/>
              <a:latin typeface="Arial Rounded MT Bold" panose="020F0704030504030204" pitchFamily="34" charset="0"/>
              <a:ea typeface="Times New Roman" panose="02020603050405020304" pitchFamily="18" charset="0"/>
            </a:endParaRPr>
          </a:p>
          <a:p>
            <a:pPr marL="400050" marR="0" indent="-400050">
              <a:buNone/>
              <a:tabLst>
                <a:tab pos="6343650" algn="l"/>
              </a:tabLst>
            </a:pPr>
            <a:r>
              <a:rPr lang="en-US" sz="3600" dirty="0">
                <a:effectLst/>
                <a:latin typeface="Arial Rounded MT Bold" panose="020F0704030504030204" pitchFamily="34" charset="0"/>
                <a:ea typeface="MS Mincho" panose="02020609040205080304" pitchFamily="49" charset="-128"/>
              </a:rPr>
              <a:t>	through all eternity.</a:t>
            </a:r>
            <a:endParaRPr lang="en-US" sz="3600" dirty="0">
              <a:effectLst/>
              <a:latin typeface="Arial Rounded MT Bold" panose="020F0704030504030204" pitchFamily="34" charset="0"/>
              <a:ea typeface="Times New Roman" panose="02020603050405020304" pitchFamily="18" charset="0"/>
            </a:endParaRPr>
          </a:p>
        </p:txBody>
      </p:sp>
    </p:spTree>
    <p:extLst>
      <p:ext uri="{BB962C8B-B14F-4D97-AF65-F5344CB8AC3E}">
        <p14:creationId xmlns:p14="http://schemas.microsoft.com/office/powerpoint/2010/main" val="41316842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5268</TotalTime>
  <Words>3731</Words>
  <Application>Microsoft Office PowerPoint</Application>
  <PresentationFormat>On-screen Show (4:3)</PresentationFormat>
  <Paragraphs>318</Paragraphs>
  <Slides>62</Slides>
  <Notes>47</Notes>
  <HiddenSlides>6</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Arial</vt:lpstr>
      <vt:lpstr>Arial Rounded MT Bold</vt:lpstr>
      <vt:lpstr>Calibri</vt:lpstr>
      <vt:lpstr>Calibri Light</vt:lpstr>
      <vt:lpstr>Symbol</vt:lpstr>
      <vt:lpstr>Times New Roman</vt:lpstr>
      <vt:lpstr>Office Theme</vt:lpstr>
      <vt:lpstr>Trinity Evangelical Lutheran Church July 26, 2026</vt:lpstr>
      <vt:lpstr>PowerPoint Presentation</vt:lpstr>
      <vt:lpstr>PowerPoint Presentation</vt:lpstr>
      <vt:lpstr>P: Joined to Christ in the waters of baptism, we are clothed with God's mercy and forgiveness.  Let us give thanks for the gift of baptism.  Water may be poured into the font as the presiding minister gives thanks.</vt:lpstr>
      <vt:lpstr>P: We give you thanks, O God, for in the beginning your Spirit moved over the waters and by your Word you created the world, calling forth life in which you took delight.  Through the waters of the flood you delivered Noah and his family.  Through the sea you led your people Israel from slavery into freedom.  </vt:lpstr>
      <vt:lpstr>P: At the river your Son was baptized by John and anointed with the Holy Spirit.  By water and your Word you claim us as daughters and sons, making us heirs of your promise and servants of all.  We praise you for the gift of water that sustains life, and above all we praise you for the gift of new life in Jesus Christ.</vt:lpstr>
      <vt:lpstr>P: Shower us with your Spirit, and renew our lives with your forgiveness, grace, and love.  To you be given honor and praise through Jesus Christ our Lord in the unity of the Holy Spirit, now and forever.</vt:lpstr>
      <vt:lpstr>Gathering Song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SENDING SONG</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Meyer</dc:creator>
  <cp:lastModifiedBy>Mel Musser</cp:lastModifiedBy>
  <cp:revision>98</cp:revision>
  <dcterms:created xsi:type="dcterms:W3CDTF">2016-05-14T21:20:37Z</dcterms:created>
  <dcterms:modified xsi:type="dcterms:W3CDTF">2026-07-26T11:33:09Z</dcterms:modified>
</cp:coreProperties>
</file>