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5"/>
  </p:notesMasterIdLst>
  <p:sldIdLst>
    <p:sldId id="258" r:id="rId2"/>
    <p:sldId id="260" r:id="rId3"/>
    <p:sldId id="1873" r:id="rId4"/>
    <p:sldId id="261" r:id="rId5"/>
    <p:sldId id="1016" r:id="rId6"/>
    <p:sldId id="1951" r:id="rId7"/>
    <p:sldId id="1952" r:id="rId8"/>
    <p:sldId id="1730" r:id="rId9"/>
    <p:sldId id="267" r:id="rId10"/>
    <p:sldId id="1018" r:id="rId11"/>
    <p:sldId id="1958" r:id="rId12"/>
    <p:sldId id="1959" r:id="rId13"/>
    <p:sldId id="270" r:id="rId14"/>
    <p:sldId id="272" r:id="rId15"/>
    <p:sldId id="271" r:id="rId16"/>
    <p:sldId id="273" r:id="rId17"/>
    <p:sldId id="274" r:id="rId18"/>
    <p:sldId id="275" r:id="rId19"/>
    <p:sldId id="348" r:id="rId20"/>
    <p:sldId id="277" r:id="rId21"/>
    <p:sldId id="1536" r:id="rId22"/>
    <p:sldId id="278" r:id="rId23"/>
    <p:sldId id="1498" r:id="rId24"/>
    <p:sldId id="1953" r:id="rId25"/>
    <p:sldId id="1954" r:id="rId26"/>
    <p:sldId id="1955" r:id="rId27"/>
    <p:sldId id="1956" r:id="rId28"/>
    <p:sldId id="1957" r:id="rId29"/>
    <p:sldId id="995" r:id="rId30"/>
    <p:sldId id="1328" r:id="rId31"/>
    <p:sldId id="1962" r:id="rId32"/>
    <p:sldId id="1964" r:id="rId33"/>
    <p:sldId id="1965" r:id="rId34"/>
    <p:sldId id="1966" r:id="rId35"/>
    <p:sldId id="1967" r:id="rId36"/>
    <p:sldId id="1968" r:id="rId37"/>
    <p:sldId id="1969" r:id="rId38"/>
    <p:sldId id="1970" r:id="rId39"/>
    <p:sldId id="1971" r:id="rId40"/>
    <p:sldId id="1972" r:id="rId41"/>
    <p:sldId id="1973" r:id="rId42"/>
    <p:sldId id="1974" r:id="rId43"/>
    <p:sldId id="1975" r:id="rId44"/>
    <p:sldId id="1802" r:id="rId45"/>
    <p:sldId id="1803" r:id="rId46"/>
    <p:sldId id="1804" r:id="rId47"/>
    <p:sldId id="1805" r:id="rId48"/>
    <p:sldId id="1806" r:id="rId49"/>
    <p:sldId id="1807" r:id="rId50"/>
    <p:sldId id="1776" r:id="rId51"/>
    <p:sldId id="1777" r:id="rId52"/>
    <p:sldId id="1014" r:id="rId53"/>
    <p:sldId id="311" r:id="rId54"/>
    <p:sldId id="312" r:id="rId55"/>
    <p:sldId id="313" r:id="rId56"/>
    <p:sldId id="314" r:id="rId57"/>
    <p:sldId id="315" r:id="rId58"/>
    <p:sldId id="316" r:id="rId59"/>
    <p:sldId id="317" r:id="rId60"/>
    <p:sldId id="318" r:id="rId61"/>
    <p:sldId id="319" r:id="rId62"/>
    <p:sldId id="1691" r:id="rId63"/>
    <p:sldId id="1302" r:id="rId64"/>
    <p:sldId id="321" r:id="rId65"/>
    <p:sldId id="1950" r:id="rId66"/>
    <p:sldId id="1917" r:id="rId67"/>
    <p:sldId id="1015" r:id="rId68"/>
    <p:sldId id="485" r:id="rId69"/>
    <p:sldId id="1017" r:id="rId70"/>
    <p:sldId id="297" r:id="rId71"/>
    <p:sldId id="1960" r:id="rId72"/>
    <p:sldId id="1961" r:id="rId73"/>
    <p:sldId id="330" r:id="rId74"/>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280"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09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80" autoAdjust="0"/>
    <p:restoredTop sz="94660"/>
  </p:normalViewPr>
  <p:slideViewPr>
    <p:cSldViewPr snapToGrid="0" snapToObjects="1" showGuides="1">
      <p:cViewPr varScale="1">
        <p:scale>
          <a:sx n="101" d="100"/>
          <a:sy n="101" d="100"/>
        </p:scale>
        <p:origin x="1554" y="108"/>
      </p:cViewPr>
      <p:guideLst>
        <p:guide orient="horz" pos="2280"/>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t>12/7/2025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BCDBC-5C33-F60A-11CB-7CEEFC856AF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B0D84F8-7E3C-73A1-C2CA-2F835521C550}"/>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F53D924-D61D-E1A7-A131-D7B6123A3B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3935854-31E4-A51E-9022-803BF44CF1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11</a:t>
            </a:fld>
            <a:endParaRPr lang="en-US" altLang="en-US"/>
          </a:p>
        </p:txBody>
      </p:sp>
    </p:spTree>
    <p:extLst>
      <p:ext uri="{BB962C8B-B14F-4D97-AF65-F5344CB8AC3E}">
        <p14:creationId xmlns:p14="http://schemas.microsoft.com/office/powerpoint/2010/main" val="4228296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91708-04DA-919E-E430-E3B832FD07C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8A4EF40-0083-AE24-6984-B29C6DBDA5DE}"/>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615CA1A-3931-7C27-D52C-05E5DEB1E7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BA9EFC72-7A23-4E68-3D4E-A855FEF51C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12</a:t>
            </a:fld>
            <a:endParaRPr lang="en-US" altLang="en-US"/>
          </a:p>
        </p:txBody>
      </p:sp>
    </p:spTree>
    <p:extLst>
      <p:ext uri="{BB962C8B-B14F-4D97-AF65-F5344CB8AC3E}">
        <p14:creationId xmlns:p14="http://schemas.microsoft.com/office/powerpoint/2010/main" val="1948760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21</a:t>
            </a:fld>
            <a:endParaRPr lang="en-US" altLang="en-US"/>
          </a:p>
        </p:txBody>
      </p:sp>
    </p:spTree>
    <p:extLst>
      <p:ext uri="{BB962C8B-B14F-4D97-AF65-F5344CB8AC3E}">
        <p14:creationId xmlns:p14="http://schemas.microsoft.com/office/powerpoint/2010/main" val="3309649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23</a:t>
            </a:fld>
            <a:endParaRPr lang="en-US" altLang="en-US"/>
          </a:p>
        </p:txBody>
      </p:sp>
    </p:spTree>
    <p:extLst>
      <p:ext uri="{BB962C8B-B14F-4D97-AF65-F5344CB8AC3E}">
        <p14:creationId xmlns:p14="http://schemas.microsoft.com/office/powerpoint/2010/main" val="2380125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B9483-0563-AA08-D74A-51030087EEC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B64BB70-E989-EA30-51BB-EEB2CA20D67C}"/>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2D93B99-C17C-1169-6EFD-AEA51ED004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429EF661-854F-053D-AB53-4FBC4A5F74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24</a:t>
            </a:fld>
            <a:endParaRPr lang="en-US" altLang="en-US"/>
          </a:p>
        </p:txBody>
      </p:sp>
    </p:spTree>
    <p:extLst>
      <p:ext uri="{BB962C8B-B14F-4D97-AF65-F5344CB8AC3E}">
        <p14:creationId xmlns:p14="http://schemas.microsoft.com/office/powerpoint/2010/main" val="87371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978AF-D8BA-E57D-BF80-6A9D0E2E5DE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78B7DCD-FA37-E44C-1940-909CA76070D4}"/>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F1BA85A-6794-7CAA-C434-8B46D7A344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52956AF5-677E-BEF7-CF2B-12AF61695F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25</a:t>
            </a:fld>
            <a:endParaRPr lang="en-US" altLang="en-US"/>
          </a:p>
        </p:txBody>
      </p:sp>
    </p:spTree>
    <p:extLst>
      <p:ext uri="{BB962C8B-B14F-4D97-AF65-F5344CB8AC3E}">
        <p14:creationId xmlns:p14="http://schemas.microsoft.com/office/powerpoint/2010/main" val="3948384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DA954-DB0B-BB70-12D1-79C290A6B6A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7825E2B-0711-F195-5F12-C4A20FC63418}"/>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4B1A194-5E1D-3F19-4BEA-95C85656ED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E94409D4-0CAE-6DB5-3B52-DA18A52841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26</a:t>
            </a:fld>
            <a:endParaRPr lang="en-US" altLang="en-US"/>
          </a:p>
        </p:txBody>
      </p:sp>
    </p:spTree>
    <p:extLst>
      <p:ext uri="{BB962C8B-B14F-4D97-AF65-F5344CB8AC3E}">
        <p14:creationId xmlns:p14="http://schemas.microsoft.com/office/powerpoint/2010/main" val="211654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82D20-1046-C6D2-8648-B445DF73F26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8705393-E84F-8329-3B2B-CE8E088AC67F}"/>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6915C8F-63A2-8034-7F86-7D6E1EA6B8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541E9913-04AF-7B64-D653-9AF04BB35C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27</a:t>
            </a:fld>
            <a:endParaRPr lang="en-US" altLang="en-US"/>
          </a:p>
        </p:txBody>
      </p:sp>
    </p:spTree>
    <p:extLst>
      <p:ext uri="{BB962C8B-B14F-4D97-AF65-F5344CB8AC3E}">
        <p14:creationId xmlns:p14="http://schemas.microsoft.com/office/powerpoint/2010/main" val="38491678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771E6-BEB4-53C9-5229-A9F10DCF269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FC33A47-79A6-3AA4-E233-E4DA85187F2A}"/>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99638A6-9336-4CAE-4246-1D46FEBCC4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B178F4C0-52B6-413E-D165-8D68132AF7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28</a:t>
            </a:fld>
            <a:endParaRPr lang="en-US" altLang="en-US"/>
          </a:p>
        </p:txBody>
      </p:sp>
    </p:spTree>
    <p:extLst>
      <p:ext uri="{BB962C8B-B14F-4D97-AF65-F5344CB8AC3E}">
        <p14:creationId xmlns:p14="http://schemas.microsoft.com/office/powerpoint/2010/main" val="16032892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30</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56DCA-62A8-552D-72F9-94E2E516289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C2BD7B0-3BEA-4E81-2C74-8CDEB34A596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97574B0-8F18-910E-7DEC-FEFFC7B5E3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A4F2CECB-0AEF-F98B-9504-84A8872503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31</a:t>
            </a:fld>
            <a:endParaRPr lang="en-US" altLang="en-US"/>
          </a:p>
        </p:txBody>
      </p:sp>
    </p:spTree>
    <p:extLst>
      <p:ext uri="{BB962C8B-B14F-4D97-AF65-F5344CB8AC3E}">
        <p14:creationId xmlns:p14="http://schemas.microsoft.com/office/powerpoint/2010/main" val="2666409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9E4B3-7197-7B93-193C-9C260844F93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73FE290-F804-D693-8DC3-73C0A4B7C051}"/>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F4C27A4-14BE-AC8B-1E37-5DE4311962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B4C39D90-9B31-9482-AB2F-47E03D600E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32</a:t>
            </a:fld>
            <a:endParaRPr lang="en-US" altLang="en-US"/>
          </a:p>
        </p:txBody>
      </p:sp>
    </p:spTree>
    <p:extLst>
      <p:ext uri="{BB962C8B-B14F-4D97-AF65-F5344CB8AC3E}">
        <p14:creationId xmlns:p14="http://schemas.microsoft.com/office/powerpoint/2010/main" val="1523590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88FF9-D88A-6AAF-E562-83B35BC7348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B199DE-8AA9-1DB7-5425-B53368251E6D}"/>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C637151-A999-0BEE-25DD-3B44C662F0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ACCAA40A-BE0D-D66D-A70D-38BE845D52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33</a:t>
            </a:fld>
            <a:endParaRPr lang="en-US" altLang="en-US"/>
          </a:p>
        </p:txBody>
      </p:sp>
    </p:spTree>
    <p:extLst>
      <p:ext uri="{BB962C8B-B14F-4D97-AF65-F5344CB8AC3E}">
        <p14:creationId xmlns:p14="http://schemas.microsoft.com/office/powerpoint/2010/main" val="37859872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5A8E1-42E4-8E1F-C5A7-A7B740D79D3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4424F2B-ABA8-E836-CCF4-44285CDF555F}"/>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8C9D2FB-C35F-5595-7181-B91CCB2DB4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62313EFB-CCFA-0BE0-BA6C-28EBBAEA0E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34</a:t>
            </a:fld>
            <a:endParaRPr lang="en-US" altLang="en-US"/>
          </a:p>
        </p:txBody>
      </p:sp>
    </p:spTree>
    <p:extLst>
      <p:ext uri="{BB962C8B-B14F-4D97-AF65-F5344CB8AC3E}">
        <p14:creationId xmlns:p14="http://schemas.microsoft.com/office/powerpoint/2010/main" val="19390709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11EE7-0DF1-DC97-A200-E87C40EEBD0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30B2AA0-410B-A26A-1D61-5510BA097CBA}"/>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52E5ECA-2AB6-794E-A3EF-5EBED48C31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F226EB89-3551-0465-BD82-C1D81EBD2E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35</a:t>
            </a:fld>
            <a:endParaRPr lang="en-US" altLang="en-US"/>
          </a:p>
        </p:txBody>
      </p:sp>
    </p:spTree>
    <p:extLst>
      <p:ext uri="{BB962C8B-B14F-4D97-AF65-F5344CB8AC3E}">
        <p14:creationId xmlns:p14="http://schemas.microsoft.com/office/powerpoint/2010/main" val="1688234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99AD9-1FB3-2A2B-CC9F-823FB217F29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1EE45EE-9AA5-DBA3-E8C8-3014D001471F}"/>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A87C5D9-59E0-625D-BDBB-0033B00035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CFE00FF6-47E5-3F70-7F6F-314ADC6F76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36</a:t>
            </a:fld>
            <a:endParaRPr lang="en-US" altLang="en-US"/>
          </a:p>
        </p:txBody>
      </p:sp>
    </p:spTree>
    <p:extLst>
      <p:ext uri="{BB962C8B-B14F-4D97-AF65-F5344CB8AC3E}">
        <p14:creationId xmlns:p14="http://schemas.microsoft.com/office/powerpoint/2010/main" val="1889754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B2900-6487-53CB-5F5F-4EA7F770E3C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2FF0FA4-059D-D4B2-606D-93CA85F1FB5D}"/>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970DA02-E84A-8F6D-301B-D86D2100CC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33F1CA80-647D-E79B-9CC9-3731750F1C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37</a:t>
            </a:fld>
            <a:endParaRPr lang="en-US" altLang="en-US"/>
          </a:p>
        </p:txBody>
      </p:sp>
    </p:spTree>
    <p:extLst>
      <p:ext uri="{BB962C8B-B14F-4D97-AF65-F5344CB8AC3E}">
        <p14:creationId xmlns:p14="http://schemas.microsoft.com/office/powerpoint/2010/main" val="14988403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83976-FE22-3CFC-9D28-B79FF87C8C4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7018951-04F1-2C8A-CF24-3037C6BFF72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D6F562D-A7D1-214B-5D8B-FD94D66D93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8928A56C-35D7-AF6F-95BF-BF59563365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38</a:t>
            </a:fld>
            <a:endParaRPr lang="en-US" altLang="en-US"/>
          </a:p>
        </p:txBody>
      </p:sp>
    </p:spTree>
    <p:extLst>
      <p:ext uri="{BB962C8B-B14F-4D97-AF65-F5344CB8AC3E}">
        <p14:creationId xmlns:p14="http://schemas.microsoft.com/office/powerpoint/2010/main" val="2782008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DB4C1-1FE6-B802-8F0F-D0C5CB6E316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3AA0CA1-0914-0760-EBA9-918B9C2657A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633AF94-BDD7-3827-D89A-65289ED019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E1D42C65-F45E-66C2-4F4E-8013B7AF2B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39</a:t>
            </a:fld>
            <a:endParaRPr lang="en-US" altLang="en-US"/>
          </a:p>
        </p:txBody>
      </p:sp>
    </p:spTree>
    <p:extLst>
      <p:ext uri="{BB962C8B-B14F-4D97-AF65-F5344CB8AC3E}">
        <p14:creationId xmlns:p14="http://schemas.microsoft.com/office/powerpoint/2010/main" val="2911580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CDE2B-88FA-4CCA-15FC-FD060CB7493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A2E62D3-E727-95F4-B4B2-4EDEAD6ED1C0}"/>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7E481EC-3C4B-AA13-ED0F-FA5C843AAF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25F07ED1-1CCC-33F3-3DC3-8D92B9B100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40</a:t>
            </a:fld>
            <a:endParaRPr lang="en-US" altLang="en-US"/>
          </a:p>
        </p:txBody>
      </p:sp>
    </p:spTree>
    <p:extLst>
      <p:ext uri="{BB962C8B-B14F-4D97-AF65-F5344CB8AC3E}">
        <p14:creationId xmlns:p14="http://schemas.microsoft.com/office/powerpoint/2010/main" val="7424924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4DF03-510D-DE95-EAC9-FF80B14CA19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04C453D-3120-6798-5D82-F83806F8175D}"/>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74BD9E5-A9F7-3115-81C7-D621C0CBD2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3FAC81A1-A569-878E-C474-EFAF9BE94C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41</a:t>
            </a:fld>
            <a:endParaRPr lang="en-US" altLang="en-US"/>
          </a:p>
        </p:txBody>
      </p:sp>
    </p:spTree>
    <p:extLst>
      <p:ext uri="{BB962C8B-B14F-4D97-AF65-F5344CB8AC3E}">
        <p14:creationId xmlns:p14="http://schemas.microsoft.com/office/powerpoint/2010/main" val="42006472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097E1-AEAD-D8A0-2386-34BFAD530F8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880BA35-4097-7DFE-70B4-F9E781B3C94F}"/>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4824941-FC5E-582F-730A-87EFABEEF2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0F6D3B4B-54BC-CB88-7593-03674F51DB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42</a:t>
            </a:fld>
            <a:endParaRPr lang="en-US" altLang="en-US"/>
          </a:p>
        </p:txBody>
      </p:sp>
    </p:spTree>
    <p:extLst>
      <p:ext uri="{BB962C8B-B14F-4D97-AF65-F5344CB8AC3E}">
        <p14:creationId xmlns:p14="http://schemas.microsoft.com/office/powerpoint/2010/main" val="25302880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DDE31-6259-35AA-9A47-12321AC8E30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9EE93AD-4FC7-6253-0F5B-7776A31C3D4C}"/>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C7F606A-B879-BFCF-BC11-27E179F926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628600A1-693A-95BC-2F1E-6557B08759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43</a:t>
            </a:fld>
            <a:endParaRPr lang="en-US" altLang="en-US"/>
          </a:p>
        </p:txBody>
      </p:sp>
    </p:spTree>
    <p:extLst>
      <p:ext uri="{BB962C8B-B14F-4D97-AF65-F5344CB8AC3E}">
        <p14:creationId xmlns:p14="http://schemas.microsoft.com/office/powerpoint/2010/main" val="8348153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52</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67</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69</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F9D62-9DC6-1BFF-D665-7BB3C0D520F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BA65AAA-CB2F-A96C-62AF-F8F8238E5554}"/>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9E201A5-14AE-1270-120D-795F7496A7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3404A606-3C43-AF46-0ABB-3D054DB267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16293425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A8681-3E6E-5F72-C93E-F82D15D5B31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29FA2E7-A5CA-A616-1CBA-9989A1955A0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C5A7E11-9836-380F-B290-DFF74B6E44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ED5201E0-84DF-AC85-3129-D48D96EA01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150523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AC205-5D23-A294-F5F8-E7092F51B02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017F0D1-6488-DF60-7992-DAD5F4D4F39D}"/>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228FA37-3C2A-0DBF-D2EF-52D12E45A5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8AF1A0C6-9562-7518-3001-0EFD3C7CE1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a:t>
            </a:fld>
            <a:endParaRPr lang="en-US" altLang="en-US"/>
          </a:p>
        </p:txBody>
      </p:sp>
    </p:spTree>
    <p:extLst>
      <p:ext uri="{BB962C8B-B14F-4D97-AF65-F5344CB8AC3E}">
        <p14:creationId xmlns:p14="http://schemas.microsoft.com/office/powerpoint/2010/main" val="507549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FD8A8-2DDA-B436-AEA8-EB6E240245A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D071E0E-A11F-D8E4-8C7F-E12D68F3D150}"/>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6665649-3846-9D67-32C6-DC664C6453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59699360-C7C9-5415-99B3-5C5475E689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7</a:t>
            </a:fld>
            <a:endParaRPr lang="en-US" altLang="en-US"/>
          </a:p>
        </p:txBody>
      </p:sp>
    </p:spTree>
    <p:extLst>
      <p:ext uri="{BB962C8B-B14F-4D97-AF65-F5344CB8AC3E}">
        <p14:creationId xmlns:p14="http://schemas.microsoft.com/office/powerpoint/2010/main" val="3468799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8</a:t>
            </a:fld>
            <a:endParaRPr lang="en-US" altLang="en-US"/>
          </a:p>
        </p:txBody>
      </p:sp>
    </p:spTree>
    <p:extLst>
      <p:ext uri="{BB962C8B-B14F-4D97-AF65-F5344CB8AC3E}">
        <p14:creationId xmlns:p14="http://schemas.microsoft.com/office/powerpoint/2010/main" val="2645403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C9356E4-27AD-40F7-AE7B-F0C5F6126A42}" type="datetime1">
              <a:rPr lang="en-US" altLang="en-US"/>
              <a:t>12/7/2025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397A87-0474-415B-9E76-F9B90C9D06B5}"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AD432DC-7562-4F74-95D6-8254A40CF065}" type="datetime1">
              <a:rPr lang="en-US" altLang="en-US"/>
              <a:t>12/7/2025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B85B71-AAF5-4137-BC24-D12689B218BF}"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718D24A-BBE5-4F4A-8F8D-5B195E6CDFB3}" type="datetime1">
              <a:rPr lang="en-US" altLang="en-US"/>
              <a:t>12/7/2025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E9AA58-3ABE-402A-96F4-A4419A580E4C}"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2A6DD66-0A80-4921-9D90-60F3DC78FD3C}" type="datetime1">
              <a:rPr lang="en-US" altLang="en-US"/>
              <a:t>12/7/2025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3A0D83-D2C9-471C-B8DD-EAE77C2D611F}"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C99B86-44DF-4112-840D-BC383EC739D9}" type="datetime1">
              <a:rPr lang="en-US" altLang="en-US"/>
              <a:t>12/7/2025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ED5FB4-4543-4D96-867A-388829449B21}" type="slidenum">
              <a:rPr lang="en-US" altLang="en-US"/>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E45280E-4A6C-45E7-BC5D-1D1AE4A1B455}" type="datetime1">
              <a:rPr lang="en-US" altLang="en-US"/>
              <a:t>12/7/2025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80D466-9594-4CEE-BBA4-B6C4831EFF3A}" type="slidenum">
              <a:rPr lang="en-US" altLang="en-US"/>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82D7E7-3F0C-4169-B664-7347E4773394}" type="datetime1">
              <a:rPr lang="en-US" altLang="en-US"/>
              <a:t>12/7/2025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B140BE0-8C60-4AEA-9015-4C55A5E14900}"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59CAA28-9504-4167-A3A9-57AB0BE1B178}" type="datetime1">
              <a:rPr lang="en-US" altLang="en-US"/>
              <a:t>12/7/2025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8C76FF-C2DD-45E7-9CE4-1808F249419A}"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92F1E1-63B9-4DB7-9686-C42525AD25E5}" type="datetime1">
              <a:rPr lang="en-US" altLang="en-US"/>
              <a:t>12/7/2025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DD6F0C9-3BAC-40B5-BDF0-49A6A5B4F47A}"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F4A008-4B43-4407-A57C-CEB6CF1FD35F}" type="datetime1">
              <a:rPr lang="en-US" altLang="en-US"/>
              <a:t>12/7/2025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083B56-AADD-4F8B-A45E-B28A2398FFC7}"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3887391" y="987428"/>
            <a:ext cx="462915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8923E2-12CC-4975-AB8E-6A7692514269}" type="datetime1">
              <a:rPr lang="en-US" altLang="en-US"/>
              <a:t>12/7/2025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A9DF7C-AD2E-4CA8-88D8-FAA2EEA26440}"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0" y="2"/>
            <a:ext cx="9144000" cy="6857999"/>
          </a:xfrm>
          <a:prstGeom prst="rect">
            <a:avLst/>
          </a:prstGeom>
        </p:spPr>
      </p:pic>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dirty="0"/>
              <a:t>Click to edit Master title style</a:t>
            </a:r>
          </a:p>
        </p:txBody>
      </p:sp>
      <p:sp>
        <p:nvSpPr>
          <p:cNvPr id="1027" name="Text Placeholder 2"/>
          <p:cNvSpPr>
            <a:spLocks noGrp="1"/>
          </p:cNvSpPr>
          <p:nvPr>
            <p:ph type="body" idx="1"/>
          </p:nvPr>
        </p:nvSpPr>
        <p:spPr bwMode="auto">
          <a:xfrm>
            <a:off x="628650" y="1825625"/>
            <a:ext cx="78867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wrap="square" lIns="91440" tIns="45720" rIns="91440" bIns="45720" numCol="1" anchor="ctr" anchorCtr="0" compatLnSpc="1"/>
          <a:lstStyle>
            <a:lvl1pPr eaLnBrk="1" hangingPunct="1">
              <a:defRPr sz="1200">
                <a:solidFill>
                  <a:srgbClr val="898989"/>
                </a:solidFill>
              </a:defRPr>
            </a:lvl1pPr>
          </a:lstStyle>
          <a:p>
            <a:pPr>
              <a:defRPr/>
            </a:pPr>
            <a:fld id="{A0738838-4164-4279-AAC8-48DFFEA39D8B}" type="datetime1">
              <a:rPr lang="en-US" altLang="en-US"/>
              <a:t>12/7/2025</a:t>
            </a:fld>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ea typeface="+mn-ea"/>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9E2C5CCA-394F-4F6E-8976-0BE5ECB64D97}"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189" algn="l" rtl="0" fontAlgn="base">
        <a:lnSpc>
          <a:spcPct val="90000"/>
        </a:lnSpc>
        <a:spcBef>
          <a:spcPct val="0"/>
        </a:spcBef>
        <a:spcAft>
          <a:spcPct val="0"/>
        </a:spcAft>
        <a:defRPr sz="4400">
          <a:solidFill>
            <a:schemeClr val="tx1"/>
          </a:solidFill>
          <a:latin typeface="Calibri Light" panose="020F0302020204030204" charset="0"/>
        </a:defRPr>
      </a:lvl6pPr>
      <a:lvl7pPr marL="914377" algn="l" rtl="0" fontAlgn="base">
        <a:lnSpc>
          <a:spcPct val="90000"/>
        </a:lnSpc>
        <a:spcBef>
          <a:spcPct val="0"/>
        </a:spcBef>
        <a:spcAft>
          <a:spcPct val="0"/>
        </a:spcAft>
        <a:defRPr sz="4400">
          <a:solidFill>
            <a:schemeClr val="tx1"/>
          </a:solidFill>
          <a:latin typeface="Calibri Light" panose="020F0302020204030204" charset="0"/>
        </a:defRPr>
      </a:lvl7pPr>
      <a:lvl8pPr marL="1371566" algn="l" rtl="0" fontAlgn="base">
        <a:lnSpc>
          <a:spcPct val="90000"/>
        </a:lnSpc>
        <a:spcBef>
          <a:spcPct val="0"/>
        </a:spcBef>
        <a:spcAft>
          <a:spcPct val="0"/>
        </a:spcAft>
        <a:defRPr sz="4400">
          <a:solidFill>
            <a:schemeClr val="tx1"/>
          </a:solidFill>
          <a:latin typeface="Calibri Light" panose="020F0302020204030204" charset="0"/>
        </a:defRPr>
      </a:lvl8pPr>
      <a:lvl9pPr marL="1828754"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475262" y="6037006"/>
            <a:ext cx="6140471" cy="733999"/>
          </a:xfrm>
        </p:spPr>
        <p:txBody>
          <a:bodyPr/>
          <a:lstStyle/>
          <a:p>
            <a:pPr algn="ctr" eaLnBrk="1" hangingPunct="1"/>
            <a:r>
              <a:rPr lang="en-US" altLang="en-US" sz="3200" dirty="0"/>
              <a:t>December 7, 2025</a:t>
            </a:r>
          </a:p>
        </p:txBody>
      </p:sp>
      <p:sp>
        <p:nvSpPr>
          <p:cNvPr id="4" name="Title 1"/>
          <p:cNvSpPr txBox="1"/>
          <p:nvPr/>
        </p:nvSpPr>
        <p:spPr bwMode="auto">
          <a:xfrm>
            <a:off x="1444482" y="132479"/>
            <a:ext cx="6255039" cy="116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3200" dirty="0">
                <a:latin typeface="Arial Rounded MT Bold" panose="020F0704030504030204" pitchFamily="34" charset="0"/>
              </a:rPr>
              <a:t>WELCOME!</a:t>
            </a:r>
          </a:p>
          <a:p>
            <a:pPr algn="ctr" eaLnBrk="1" hangingPunct="1"/>
            <a:r>
              <a:rPr lang="en-US" altLang="en-US" sz="3200" dirty="0">
                <a:latin typeface="Arial Rounded MT Bold" panose="020F0704030504030204" pitchFamily="34" charset="0"/>
              </a:rPr>
              <a:t>Trinity Lutheran Church</a:t>
            </a:r>
          </a:p>
        </p:txBody>
      </p:sp>
      <p:pic>
        <p:nvPicPr>
          <p:cNvPr id="3" name="Picture 2" descr="A beach with waves and text&#10;&#10;AI-generated content may be incorrect.">
            <a:extLst>
              <a:ext uri="{FF2B5EF4-FFF2-40B4-BE49-F238E27FC236}">
                <a16:creationId xmlns:a16="http://schemas.microsoft.com/office/drawing/2014/main" id="{7E5D8257-400B-EDC1-6F78-4DA26EBA67A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1963" y="1535537"/>
            <a:ext cx="2885526" cy="4167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 y="3675"/>
            <a:ext cx="8648698" cy="577338"/>
          </a:xfrm>
          <a:prstGeom prst="rect">
            <a:avLst/>
          </a:prstGeom>
        </p:spPr>
        <p:txBody>
          <a:bodyPr wrap="square">
            <a:spAutoFit/>
          </a:bodyPr>
          <a:lstStyle/>
          <a:p>
            <a:pPr marL="225420" indent="-225420">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“Breathe On Me, Breath of God”  LBW 488</a:t>
            </a:r>
          </a:p>
        </p:txBody>
      </p:sp>
      <p:sp>
        <p:nvSpPr>
          <p:cNvPr id="4" name="TextBox 3">
            <a:extLst>
              <a:ext uri="{FF2B5EF4-FFF2-40B4-BE49-F238E27FC236}">
                <a16:creationId xmlns:a16="http://schemas.microsoft.com/office/drawing/2014/main" id="{87ABA135-1E7A-2E0E-8AEA-A81BA4A96918}"/>
              </a:ext>
            </a:extLst>
          </p:cNvPr>
          <p:cNvSpPr txBox="1"/>
          <p:nvPr/>
        </p:nvSpPr>
        <p:spPr>
          <a:xfrm>
            <a:off x="524741" y="1650423"/>
            <a:ext cx="7390534" cy="2308324"/>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Times New Roman" panose="02020603050405020304" pitchFamily="18" charset="0"/>
              </a:rPr>
              <a:t>1	Breathe on me, breath of God;</a:t>
            </a:r>
          </a:p>
          <a:p>
            <a:pPr marL="400050" marR="0" indent="-400050">
              <a:buNone/>
            </a:pPr>
            <a:r>
              <a:rPr lang="en-US" sz="3600" dirty="0">
                <a:effectLst/>
                <a:latin typeface="Arial Rounded MT Bold" panose="020F0704030504030204" pitchFamily="34" charset="0"/>
                <a:ea typeface="Times New Roman" panose="02020603050405020304" pitchFamily="18" charset="0"/>
              </a:rPr>
              <a:t>	fill me with life anew,</a:t>
            </a:r>
          </a:p>
          <a:p>
            <a:pPr marL="400050" marR="0" indent="-400050">
              <a:buNone/>
            </a:pPr>
            <a:r>
              <a:rPr lang="en-US" sz="3600" dirty="0">
                <a:effectLst/>
                <a:latin typeface="Arial Rounded MT Bold" panose="020F0704030504030204" pitchFamily="34" charset="0"/>
                <a:ea typeface="Times New Roman" panose="02020603050405020304" pitchFamily="18" charset="0"/>
              </a:rPr>
              <a:t>	that I may love all that you love</a:t>
            </a:r>
          </a:p>
          <a:p>
            <a:pPr marL="400050" marR="0" indent="-400050">
              <a:buNone/>
            </a:pPr>
            <a:r>
              <a:rPr lang="en-US" sz="3600" dirty="0">
                <a:effectLst/>
                <a:latin typeface="Arial Rounded MT Bold" panose="020F0704030504030204" pitchFamily="34" charset="0"/>
                <a:ea typeface="Times New Roman" panose="02020603050405020304" pitchFamily="18" charset="0"/>
              </a:rPr>
              <a:t>	and do what you would do.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DB7FE-365F-BCCE-19C4-D8CA5C478BC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556044D-2A6F-0A1C-0C44-C9DC3A03C43A}"/>
              </a:ext>
            </a:extLst>
          </p:cNvPr>
          <p:cNvSpPr/>
          <p:nvPr/>
        </p:nvSpPr>
        <p:spPr>
          <a:xfrm>
            <a:off x="3" y="3675"/>
            <a:ext cx="8648698" cy="577338"/>
          </a:xfrm>
          <a:prstGeom prst="rect">
            <a:avLst/>
          </a:prstGeom>
        </p:spPr>
        <p:txBody>
          <a:bodyPr wrap="square">
            <a:spAutoFit/>
          </a:bodyPr>
          <a:lstStyle/>
          <a:p>
            <a:pPr marL="225420" indent="-225420">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“Breathe On Me, Breath of God”  LBW 488</a:t>
            </a:r>
          </a:p>
        </p:txBody>
      </p:sp>
      <p:sp>
        <p:nvSpPr>
          <p:cNvPr id="4" name="TextBox 3">
            <a:extLst>
              <a:ext uri="{FF2B5EF4-FFF2-40B4-BE49-F238E27FC236}">
                <a16:creationId xmlns:a16="http://schemas.microsoft.com/office/drawing/2014/main" id="{52FEBBEB-9D1F-EEC1-1AB2-1B139A03131E}"/>
              </a:ext>
            </a:extLst>
          </p:cNvPr>
          <p:cNvSpPr txBox="1"/>
          <p:nvPr/>
        </p:nvSpPr>
        <p:spPr>
          <a:xfrm>
            <a:off x="496166" y="1311176"/>
            <a:ext cx="7333384" cy="2308324"/>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Times New Roman" panose="02020603050405020304" pitchFamily="18" charset="0"/>
              </a:rPr>
              <a:t>2	Breathe on me, breath of God,</a:t>
            </a:r>
          </a:p>
          <a:p>
            <a:pPr marL="400050" marR="0" indent="-400050">
              <a:buNone/>
            </a:pPr>
            <a:r>
              <a:rPr lang="en-US" sz="3600" dirty="0">
                <a:effectLst/>
                <a:latin typeface="Arial Rounded MT Bold" panose="020F0704030504030204" pitchFamily="34" charset="0"/>
                <a:ea typeface="Times New Roman" panose="02020603050405020304" pitchFamily="18" charset="0"/>
              </a:rPr>
              <a:t>	until my heart is pure,</a:t>
            </a:r>
          </a:p>
          <a:p>
            <a:pPr marL="400050" marR="0" indent="-400050">
              <a:buNone/>
            </a:pPr>
            <a:r>
              <a:rPr lang="en-US" sz="3600" dirty="0">
                <a:effectLst/>
                <a:latin typeface="Arial Rounded MT Bold" panose="020F0704030504030204" pitchFamily="34" charset="0"/>
                <a:ea typeface="Times New Roman" panose="02020603050405020304" pitchFamily="18" charset="0"/>
              </a:rPr>
              <a:t>	until with you I will one will</a:t>
            </a:r>
          </a:p>
          <a:p>
            <a:pPr marL="400050" marR="0" indent="-400050">
              <a:buNone/>
            </a:pPr>
            <a:r>
              <a:rPr lang="en-US" sz="3600" dirty="0">
                <a:effectLst/>
                <a:latin typeface="Arial Rounded MT Bold" panose="020F0704030504030204" pitchFamily="34" charset="0"/>
                <a:ea typeface="Times New Roman" panose="02020603050405020304" pitchFamily="18" charset="0"/>
              </a:rPr>
              <a:t>	to do and to endure.</a:t>
            </a:r>
          </a:p>
        </p:txBody>
      </p:sp>
    </p:spTree>
    <p:extLst>
      <p:ext uri="{BB962C8B-B14F-4D97-AF65-F5344CB8AC3E}">
        <p14:creationId xmlns:p14="http://schemas.microsoft.com/office/powerpoint/2010/main" val="2781338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3429C-392D-483D-2FB6-C6CC10E024D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4036773-2056-A48F-CB96-6604BDBE0E7D}"/>
              </a:ext>
            </a:extLst>
          </p:cNvPr>
          <p:cNvSpPr/>
          <p:nvPr/>
        </p:nvSpPr>
        <p:spPr>
          <a:xfrm>
            <a:off x="3" y="3675"/>
            <a:ext cx="8648698" cy="577338"/>
          </a:xfrm>
          <a:prstGeom prst="rect">
            <a:avLst/>
          </a:prstGeom>
        </p:spPr>
        <p:txBody>
          <a:bodyPr wrap="square">
            <a:spAutoFit/>
          </a:bodyPr>
          <a:lstStyle/>
          <a:p>
            <a:pPr marL="225420" indent="-225420">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“Breathe On Me, Breath of God”  LBW 488</a:t>
            </a:r>
          </a:p>
        </p:txBody>
      </p:sp>
      <p:sp>
        <p:nvSpPr>
          <p:cNvPr id="4" name="TextBox 3">
            <a:extLst>
              <a:ext uri="{FF2B5EF4-FFF2-40B4-BE49-F238E27FC236}">
                <a16:creationId xmlns:a16="http://schemas.microsoft.com/office/drawing/2014/main" id="{77A89EED-BB99-8838-2CD8-3BB33BB79000}"/>
              </a:ext>
            </a:extLst>
          </p:cNvPr>
          <p:cNvSpPr txBox="1"/>
          <p:nvPr/>
        </p:nvSpPr>
        <p:spPr>
          <a:xfrm>
            <a:off x="477116" y="1593273"/>
            <a:ext cx="7476259" cy="2308324"/>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Times New Roman" panose="02020603050405020304" pitchFamily="18" charset="0"/>
              </a:rPr>
              <a:t>3	Breathe on me, breath of God;</a:t>
            </a:r>
          </a:p>
          <a:p>
            <a:pPr marL="400050" marR="0" indent="-400050">
              <a:buNone/>
            </a:pPr>
            <a:r>
              <a:rPr lang="en-US" sz="3600" dirty="0">
                <a:effectLst/>
                <a:latin typeface="Arial Rounded MT Bold" panose="020F0704030504030204" pitchFamily="34" charset="0"/>
                <a:ea typeface="Times New Roman" panose="02020603050405020304" pitchFamily="18" charset="0"/>
              </a:rPr>
              <a:t>	so shall I never die,</a:t>
            </a:r>
          </a:p>
          <a:p>
            <a:pPr marL="400050" marR="0" indent="-400050">
              <a:buNone/>
            </a:pPr>
            <a:r>
              <a:rPr lang="en-US" sz="3600" dirty="0">
                <a:effectLst/>
                <a:latin typeface="Arial Rounded MT Bold" panose="020F0704030504030204" pitchFamily="34" charset="0"/>
                <a:ea typeface="Times New Roman" panose="02020603050405020304" pitchFamily="18" charset="0"/>
              </a:rPr>
              <a:t>	but live with you the perfect life</a:t>
            </a:r>
          </a:p>
          <a:p>
            <a:pPr marL="400050" marR="0" indent="-400050">
              <a:buNone/>
            </a:pPr>
            <a:r>
              <a:rPr lang="en-US" sz="3600" dirty="0">
                <a:effectLst/>
                <a:latin typeface="Arial Rounded MT Bold" panose="020F0704030504030204" pitchFamily="34" charset="0"/>
                <a:ea typeface="Times New Roman" panose="02020603050405020304" pitchFamily="18" charset="0"/>
              </a:rPr>
              <a:t>	of your eternity.</a:t>
            </a:r>
          </a:p>
        </p:txBody>
      </p:sp>
    </p:spTree>
    <p:extLst>
      <p:ext uri="{BB962C8B-B14F-4D97-AF65-F5344CB8AC3E}">
        <p14:creationId xmlns:p14="http://schemas.microsoft.com/office/powerpoint/2010/main" val="2377449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latin typeface="Arial Rounded MT Bold" panose="020F0704030504030204" pitchFamily="34" charset="0"/>
              <a:ea typeface="Calibri" panose="020F0502020204030204" pitchFamily="34" charset="0"/>
            </a:endParaRPr>
          </a:p>
        </p:txBody>
      </p:sp>
      <p:sp>
        <p:nvSpPr>
          <p:cNvPr id="3" name="Rectangle 2"/>
          <p:cNvSpPr/>
          <p:nvPr/>
        </p:nvSpPr>
        <p:spPr>
          <a:xfrm>
            <a:off x="348343" y="1103813"/>
            <a:ext cx="8432800" cy="2811539"/>
          </a:xfrm>
          <a:prstGeom prst="rect">
            <a:avLst/>
          </a:prstGeom>
        </p:spPr>
        <p:txBody>
          <a:bodyPr wrap="square">
            <a:spAutoFit/>
          </a:bodyPr>
          <a:lstStyle/>
          <a:p>
            <a:pPr marL="684514" indent="-684514">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514" indent="-684514">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514" indent="-684514">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8601" y="856344"/>
            <a:ext cx="9118361" cy="5159992"/>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 y="955965"/>
            <a:ext cx="9157803" cy="4925291"/>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0" y="831274"/>
            <a:ext cx="9144000" cy="5798127"/>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197987"/>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God in heaven; </a:t>
            </a:r>
          </a:p>
          <a:p>
            <a:r>
              <a:rPr lang="en-US" sz="4000" b="1" dirty="0">
                <a:solidFill>
                  <a:srgbClr val="222222"/>
                </a:solidFill>
                <a:latin typeface="Arial Rounded MT Bold" panose="020F0704030504030204" pitchFamily="34" charset="0"/>
              </a:rPr>
              <a:t>peace, goodwill to all the earth.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Mighty God of all creation, </a:t>
            </a:r>
          </a:p>
          <a:p>
            <a:r>
              <a:rPr lang="en-US" sz="4000" b="1" dirty="0">
                <a:solidFill>
                  <a:srgbClr val="222222"/>
                </a:solidFill>
                <a:latin typeface="Arial Rounded MT Bold" panose="020F0704030504030204" pitchFamily="34" charset="0"/>
              </a:rPr>
              <a:t>Father of surpassing worth: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we exalt you, we adore you, </a:t>
            </a:r>
          </a:p>
          <a:p>
            <a:r>
              <a:rPr lang="en-US" sz="4000" b="1" dirty="0">
                <a:solidFill>
                  <a:srgbClr val="222222"/>
                </a:solidFill>
                <a:latin typeface="Arial Rounded MT Bold" panose="020F0704030504030204" pitchFamily="34" charset="0"/>
              </a:rPr>
              <a:t>we lift high our thanks and praise.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Saints and angels bow before you; here on earth our songs we raise.</a:t>
            </a:r>
            <a:endParaRPr lang="en-US" sz="4000" dirty="0">
              <a:solidFill>
                <a:srgbClr val="222222"/>
              </a:solidFill>
              <a:latin typeface="Arial Rounded MT Bold" panose="020F0704030504030204" pitchFamily="34" charset="0"/>
            </a:endParaRPr>
          </a:p>
        </p:txBody>
      </p:sp>
      <p:sp>
        <p:nvSpPr>
          <p:cNvPr id="4" name="Rectangle 3"/>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508875"/>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Christ forever, </a:t>
            </a:r>
          </a:p>
          <a:p>
            <a:r>
              <a:rPr lang="en-US" sz="4000" b="1" dirty="0">
                <a:solidFill>
                  <a:srgbClr val="222222"/>
                </a:solidFill>
                <a:latin typeface="Arial Rounded MT Bold" panose="020F0704030504030204" pitchFamily="34" charset="0"/>
              </a:rPr>
              <a:t>Lamb of God and Lord of love.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Son of God and gracious Savior, you have come from </a:t>
            </a:r>
            <a:r>
              <a:rPr lang="en-US" sz="4000" b="1" dirty="0" err="1">
                <a:solidFill>
                  <a:srgbClr val="222222"/>
                </a:solidFill>
                <a:latin typeface="Arial Rounded MT Bold" panose="020F0704030504030204" pitchFamily="34" charset="0"/>
              </a:rPr>
              <a:t>heav’n</a:t>
            </a:r>
            <a:r>
              <a:rPr lang="en-US" sz="4000" b="1" dirty="0">
                <a:solidFill>
                  <a:srgbClr val="222222"/>
                </a:solidFill>
                <a:latin typeface="Arial Rounded MT Bold" panose="020F0704030504030204" pitchFamily="34" charset="0"/>
              </a:rPr>
              <a:t> above;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on the cross you died to save us; now you reign at God’s right hand.</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Hear our prayer; restore, forgive us; in your promise firm we stand.</a:t>
            </a:r>
            <a:endParaRPr lang="en-US" sz="4000" dirty="0">
              <a:solidFill>
                <a:srgbClr val="222222"/>
              </a:solidFill>
              <a:latin typeface="Arial Rounded MT Bold" panose="020F0704030504030204" pitchFamily="34" charset="0"/>
            </a:endParaRPr>
          </a:p>
        </p:txBody>
      </p:sp>
      <p:sp>
        <p:nvSpPr>
          <p:cNvPr id="10" name="Rectangle 9"/>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377311"/>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Holy One we now acclaim you; </a:t>
            </a:r>
          </a:p>
          <a:p>
            <a:r>
              <a:rPr lang="en-US" sz="4000" b="1" dirty="0">
                <a:solidFill>
                  <a:srgbClr val="222222"/>
                </a:solidFill>
                <a:latin typeface="Arial Rounded MT Bold" panose="020F0704030504030204" pitchFamily="34" charset="0"/>
              </a:rPr>
              <a:t>Lord alone, to you we call;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Holy One in faith we name you, </a:t>
            </a:r>
          </a:p>
          <a:p>
            <a:r>
              <a:rPr lang="en-US" sz="4000" b="1" dirty="0">
                <a:solidFill>
                  <a:srgbClr val="222222"/>
                </a:solidFill>
                <a:latin typeface="Arial Rounded MT Bold" panose="020F0704030504030204" pitchFamily="34" charset="0"/>
              </a:rPr>
              <a:t>God most high, yet near to 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Jesus Christ, with God the Spirit, </a:t>
            </a:r>
          </a:p>
          <a:p>
            <a:r>
              <a:rPr lang="en-US" sz="4000" b="1" dirty="0">
                <a:solidFill>
                  <a:srgbClr val="222222"/>
                </a:solidFill>
                <a:latin typeface="Arial Rounded MT Bold" panose="020F0704030504030204" pitchFamily="34" charset="0"/>
              </a:rPr>
              <a:t>in the Father’s splendor bright.</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For the peace that we inherit, </a:t>
            </a:r>
          </a:p>
          <a:p>
            <a:r>
              <a:rPr lang="en-US" sz="4000" b="1" dirty="0">
                <a:solidFill>
                  <a:srgbClr val="222222"/>
                </a:solidFill>
                <a:latin typeface="Arial Rounded MT Bold" panose="020F0704030504030204" pitchFamily="34" charset="0"/>
              </a:rPr>
              <a:t>glory be to God on high!</a:t>
            </a:r>
            <a:endParaRPr lang="en-US" sz="4000" dirty="0">
              <a:solidFill>
                <a:srgbClr val="222222"/>
              </a:solidFill>
              <a:latin typeface="Arial Rounded MT Bold" panose="020F0704030504030204" pitchFamily="34" charset="0"/>
            </a:endParaRPr>
          </a:p>
        </p:txBody>
      </p:sp>
      <p:sp>
        <p:nvSpPr>
          <p:cNvPr id="8" name="Rectangle 7"/>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3660" y="1622939"/>
            <a:ext cx="6876681" cy="3231654"/>
          </a:xfrm>
          <a:prstGeom prst="rect">
            <a:avLst/>
          </a:prstGeom>
        </p:spPr>
        <p:txBody>
          <a:bodyPr wrap="square">
            <a:spAutoFit/>
          </a:bodyPr>
          <a:lstStyle/>
          <a:p>
            <a:pPr marL="571486" indent="-571486">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Prelude - </a:t>
            </a:r>
            <a:r>
              <a:rPr lang="en-US" sz="3600" i="1" dirty="0">
                <a:solidFill>
                  <a:srgbClr val="000000"/>
                </a:solidFill>
                <a:latin typeface="Arial Rounded MT Bold" panose="020F0704030504030204" pitchFamily="34" charset="0"/>
                <a:ea typeface="Calibri" panose="020F0502020204030204" pitchFamily="34" charset="0"/>
              </a:rPr>
              <a:t>By Roxanne Groff</a:t>
            </a:r>
          </a:p>
          <a:p>
            <a:pPr marL="571486" indent="-571486">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a:t>
            </a:r>
          </a:p>
          <a:p>
            <a:pPr marL="457189" indent="-457189">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457189" indent="-457189" defTabSz="685783">
              <a:spcAft>
                <a:spcPts val="2400"/>
              </a:spcAft>
              <a:buFont typeface="Arial" panose="020B0604020202020204" pitchFamily="34" charset="0"/>
              <a:buChar char="•"/>
              <a:defRPr/>
            </a:pPr>
            <a:r>
              <a:rPr lang="en-US" sz="3600" b="1" dirty="0">
                <a:solidFill>
                  <a:srgbClr val="000000"/>
                </a:solidFill>
                <a:latin typeface="Arial Rounded MT Bold" panose="020F0704030504030204" pitchFamily="34" charset="0"/>
                <a:ea typeface="Calibri" panose="020F0502020204030204" pitchFamily="34" charset="0"/>
              </a:rPr>
              <a:t>Welcome</a:t>
            </a:r>
            <a:endParaRPr lang="en-US" sz="1400" dirty="0"/>
          </a:p>
        </p:txBody>
      </p:sp>
      <p:sp>
        <p:nvSpPr>
          <p:cNvPr id="6" name="Rectangle 5"/>
          <p:cNvSpPr/>
          <p:nvPr/>
        </p:nvSpPr>
        <p:spPr>
          <a:xfrm>
            <a:off x="272266" y="152261"/>
            <a:ext cx="8599471" cy="1077218"/>
          </a:xfrm>
          <a:prstGeom prst="rect">
            <a:avLst/>
          </a:prstGeom>
        </p:spPr>
        <p:txBody>
          <a:bodyPr wrap="square">
            <a:spAutoFit/>
          </a:bodyPr>
          <a:lstStyle/>
          <a:p>
            <a:pPr marL="457189" indent="-457189"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189" indent="-457189"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latin typeface="Arial Rounded MT Bold" panose="020F0704030504030204" pitchFamily="34" charset="0"/>
              <a:ea typeface="Calibri" panose="020F0502020204030204" pitchFamily="34" charset="0"/>
            </a:endParaRPr>
          </a:p>
        </p:txBody>
      </p:sp>
      <p:sp>
        <p:nvSpPr>
          <p:cNvPr id="5" name="Rectangle 4"/>
          <p:cNvSpPr/>
          <p:nvPr/>
        </p:nvSpPr>
        <p:spPr>
          <a:xfrm>
            <a:off x="0" y="938620"/>
            <a:ext cx="8384699" cy="5647700"/>
          </a:xfrm>
          <a:prstGeom prst="rect">
            <a:avLst/>
          </a:prstGeom>
        </p:spPr>
        <p:txBody>
          <a:bodyPr wrap="square">
            <a:spAutoFit/>
          </a:bodyPr>
          <a:lstStyle/>
          <a:p>
            <a:pPr marL="682608" indent="-682608">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Let us pray…  Sustaining God, we often grow weary of trying to serve you, frustrated by our lack of success, dismayed by the continued turmoil that swirls around us in our lives and in the world. Reground us in your holy presence, renew our commitment, and send us back into the world with trust that all is in your hands. In Jesus’ name we pray.</a:t>
            </a:r>
            <a:endParaRPr lang="en-US" sz="3200" b="1" dirty="0">
              <a:solidFill>
                <a:srgbClr val="000000"/>
              </a:solidFill>
              <a:latin typeface="Arial Rounded MT Bold" panose="020F0704030504030204" pitchFamily="34" charset="0"/>
              <a:ea typeface="Calibri" panose="020F0502020204030204" pitchFamily="34" charset="0"/>
            </a:endParaRPr>
          </a:p>
          <a:p>
            <a:pPr marL="682608" indent="-682608">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Amen</a:t>
            </a:r>
            <a:endParaRPr lang="en-US" sz="3600" b="1" dirty="0">
              <a:latin typeface="Arial Rounded MT Bold" panose="020F0704030504030204" pitchFamily="34" charset="0"/>
              <a:ea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6DD8D-8A98-58D9-E52D-431B5A2AA177}"/>
              </a:ext>
            </a:extLst>
          </p:cNvPr>
          <p:cNvPicPr>
            <a:picLocks noChangeAspect="1"/>
          </p:cNvPicPr>
          <p:nvPr/>
        </p:nvPicPr>
        <p:blipFill>
          <a:blip r:embed="rId3"/>
          <a:stretch>
            <a:fillRect/>
          </a:stretch>
        </p:blipFill>
        <p:spPr>
          <a:xfrm>
            <a:off x="0" y="0"/>
            <a:ext cx="9204327" cy="4829175"/>
          </a:xfrm>
          <a:prstGeom prst="rect">
            <a:avLst/>
          </a:prstGeom>
        </p:spPr>
      </p:pic>
    </p:spTree>
    <p:extLst>
      <p:ext uri="{BB962C8B-B14F-4D97-AF65-F5344CB8AC3E}">
        <p14:creationId xmlns:p14="http://schemas.microsoft.com/office/powerpoint/2010/main" val="3653305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585"/>
            <a:ext cx="9144000" cy="618631"/>
          </a:xfrm>
          <a:prstGeom prst="rect">
            <a:avLst/>
          </a:prstGeom>
        </p:spPr>
        <p:txBody>
          <a:bodyPr wrap="square">
            <a:spAutoFit/>
          </a:bodyPr>
          <a:lstStyle/>
          <a:p>
            <a:pPr marL="228594" indent="-228594">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p:cNvSpPr/>
          <p:nvPr/>
        </p:nvSpPr>
        <p:spPr>
          <a:xfrm>
            <a:off x="589166" y="1474171"/>
            <a:ext cx="7965671" cy="2621487"/>
          </a:xfrm>
          <a:prstGeom prst="rect">
            <a:avLst/>
          </a:prstGeom>
        </p:spPr>
        <p:txBody>
          <a:bodyPr wrap="square">
            <a:spAutoFit/>
          </a:bodyPr>
          <a:lstStyle/>
          <a:p>
            <a:pPr marL="685783" indent="-685783">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L:	Our scripture reading is from 1</a:t>
            </a:r>
            <a:r>
              <a:rPr lang="en-US" sz="3600" baseline="30000" dirty="0">
                <a:solidFill>
                  <a:prstClr val="black"/>
                </a:solidFill>
                <a:latin typeface="Arial Rounded MT Bold" panose="020F0704030504030204" pitchFamily="34" charset="0"/>
                <a:ea typeface="Calibri" panose="020F0502020204030204" pitchFamily="34" charset="0"/>
              </a:rPr>
              <a:t>st</a:t>
            </a:r>
            <a:r>
              <a:rPr lang="en-US" sz="3600" dirty="0">
                <a:solidFill>
                  <a:prstClr val="black"/>
                </a:solidFill>
                <a:latin typeface="Arial Rounded MT Bold" panose="020F0704030504030204" pitchFamily="34" charset="0"/>
                <a:ea typeface="Calibri" panose="020F0502020204030204" pitchFamily="34" charset="0"/>
              </a:rPr>
              <a:t> Ezekiel chapter 37.</a:t>
            </a:r>
          </a:p>
          <a:p>
            <a:pPr marL="685783" indent="-685783">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783" indent="-685783">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endParaRPr lang="en-US" sz="36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Ezekiel 37:1-14</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A9372DC-4006-5884-6866-C4CCBF7DA54E}"/>
              </a:ext>
            </a:extLst>
          </p:cNvPr>
          <p:cNvSpPr txBox="1"/>
          <p:nvPr/>
        </p:nvSpPr>
        <p:spPr>
          <a:xfrm>
            <a:off x="115452" y="844194"/>
            <a:ext cx="8155711" cy="5632311"/>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hand of the Lord came upon me, and he brought me out by the spirit of the Lord and set me down in the middle of a valley; it was full of bones.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led me all around them; there were very many lying in the valley, and they were very dry.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said to me, “Mortal, can these bones live?” I answered, “O Lord God, you know.”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he said to</a:t>
            </a:r>
          </a:p>
        </p:txBody>
      </p:sp>
    </p:spTree>
    <p:extLst>
      <p:ext uri="{BB962C8B-B14F-4D97-AF65-F5344CB8AC3E}">
        <p14:creationId xmlns:p14="http://schemas.microsoft.com/office/powerpoint/2010/main" val="3034340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220F2-03D2-7574-23B1-4156D69ACBC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86F832E-1748-9478-8B6D-FB91A3FE379C}"/>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Ezekiel 37:1-14</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6B01692-6AB3-A9C4-CB81-06B24234118A}"/>
              </a:ext>
            </a:extLst>
          </p:cNvPr>
          <p:cNvSpPr txBox="1"/>
          <p:nvPr/>
        </p:nvSpPr>
        <p:spPr>
          <a:xfrm>
            <a:off x="115452" y="844194"/>
            <a:ext cx="8155711" cy="5632311"/>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me, “Prophesy to these bones, and say to them: O dry bones, hear the word of the Lord.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Thus says the Lord God to these bones: I will cause breath to enter you, and you shall live.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 will lay sinews on you, and will cause flesh to come upon you, and cover you with skin, and put breath in you, and you shall live; and you shall know that I am the</a:t>
            </a:r>
          </a:p>
        </p:txBody>
      </p:sp>
    </p:spTree>
    <p:extLst>
      <p:ext uri="{BB962C8B-B14F-4D97-AF65-F5344CB8AC3E}">
        <p14:creationId xmlns:p14="http://schemas.microsoft.com/office/powerpoint/2010/main" val="1734119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95BAB-4141-C574-3C81-24559C494CD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14CDC5C-7912-D335-3F08-A0A0008DB086}"/>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Ezekiel 37:1-14</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CC1F32B-79F3-67B7-C6E6-CCD8D83CF8B3}"/>
              </a:ext>
            </a:extLst>
          </p:cNvPr>
          <p:cNvSpPr txBox="1"/>
          <p:nvPr/>
        </p:nvSpPr>
        <p:spPr>
          <a:xfrm>
            <a:off x="115452" y="844194"/>
            <a:ext cx="8155711" cy="5632311"/>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Lord.”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I prophesied as I had been commanded; and as I prophesied, suddenly there was a noise, a rattling, and the bones came together, bone to its bone.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 looked, and there were sinews on them, and flesh had come upon them, and skin had covered them; but there was no breath in them.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he said to me, “Prophesy to</a:t>
            </a:r>
          </a:p>
        </p:txBody>
      </p:sp>
    </p:spTree>
    <p:extLst>
      <p:ext uri="{BB962C8B-B14F-4D97-AF65-F5344CB8AC3E}">
        <p14:creationId xmlns:p14="http://schemas.microsoft.com/office/powerpoint/2010/main" val="618199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E12FE-3D1A-7AC1-9454-E7301506792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820F9E4-3594-BEC6-59E0-E18AF6661F5C}"/>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Ezekiel 37:1-14</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16E4E27-7F18-ADC2-87D9-5A3409EB64BB}"/>
              </a:ext>
            </a:extLst>
          </p:cNvPr>
          <p:cNvSpPr txBox="1"/>
          <p:nvPr/>
        </p:nvSpPr>
        <p:spPr>
          <a:xfrm>
            <a:off x="115452" y="844194"/>
            <a:ext cx="8155711" cy="5632311"/>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breath, prophesy, mortal, and say to the breath: Thus says the Lord God: Come from the four winds, O breath, and breathe upon these slain, that they may live.”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 prophesied as he commanded me, and the breath came into them, and they lived, and stood on their feet, a vast multitude.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he said to me, “Mortal, these bones are the</a:t>
            </a:r>
          </a:p>
        </p:txBody>
      </p:sp>
    </p:spTree>
    <p:extLst>
      <p:ext uri="{BB962C8B-B14F-4D97-AF65-F5344CB8AC3E}">
        <p14:creationId xmlns:p14="http://schemas.microsoft.com/office/powerpoint/2010/main" val="2380648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A6854-C074-9F9D-B5C0-F76C98A5B6C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18DCEF1-47D2-5188-60F3-FABD8A3375C0}"/>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Ezekiel 37:1-14</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096DFF7-A715-77E3-9F46-F2655164F14C}"/>
              </a:ext>
            </a:extLst>
          </p:cNvPr>
          <p:cNvSpPr txBox="1"/>
          <p:nvPr/>
        </p:nvSpPr>
        <p:spPr>
          <a:xfrm>
            <a:off x="115452" y="844194"/>
            <a:ext cx="8155711" cy="5078313"/>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whole house of Israel. They say, ‘Our bones are dried up, and our hope is lost; we are cut off completely.’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Therefore prophesy, and say to them, Thus says the Lord God: I am going to open your graves, and bring you up from your graves, O my people; and I will bring you back to the land of Israel. </a:t>
            </a:r>
          </a:p>
        </p:txBody>
      </p:sp>
    </p:spTree>
    <p:extLst>
      <p:ext uri="{BB962C8B-B14F-4D97-AF65-F5344CB8AC3E}">
        <p14:creationId xmlns:p14="http://schemas.microsoft.com/office/powerpoint/2010/main" val="1744199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47459-575A-5F91-5CBB-8E985500185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950246E-C7E7-190B-0A18-4007A3D20E3F}"/>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Ezekiel 37:1-14</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34D59FE-8EA7-E6F0-9F80-30F4AFECB509}"/>
              </a:ext>
            </a:extLst>
          </p:cNvPr>
          <p:cNvSpPr txBox="1"/>
          <p:nvPr/>
        </p:nvSpPr>
        <p:spPr>
          <a:xfrm>
            <a:off x="115452" y="844194"/>
            <a:ext cx="8155711" cy="4524315"/>
          </a:xfrm>
          <a:prstGeom prst="rect">
            <a:avLst/>
          </a:prstGeom>
          <a:noFill/>
        </p:spPr>
        <p:txBody>
          <a:bodyPr wrap="square">
            <a:spAutoFit/>
          </a:bodyPr>
          <a:lstStyle/>
          <a:p>
            <a:pPr marL="0" marR="0">
              <a:spcAft>
                <a:spcPts val="600"/>
              </a:spcAft>
              <a:buNone/>
            </a:pPr>
            <a:r>
              <a:rPr lang="en-US" sz="3600" baseline="30000" dirty="0">
                <a:latin typeface="Arial Rounded MT Bold" panose="020F0704030504030204" pitchFamily="34" charset="0"/>
                <a:ea typeface="Calibri" panose="020F0502020204030204" pitchFamily="34" charset="0"/>
                <a:cs typeface="Times New Roman" panose="02020603050405020304" pitchFamily="18" charset="0"/>
              </a:rPr>
              <a:t>13</a:t>
            </a:r>
            <a:r>
              <a:rPr lang="en-US" sz="3600" dirty="0">
                <a:latin typeface="Arial Rounded MT Bold" panose="020F0704030504030204" pitchFamily="34" charset="0"/>
                <a:ea typeface="Calibri" panose="020F0502020204030204" pitchFamily="34" charset="0"/>
                <a:cs typeface="Times New Roman" panose="02020603050405020304" pitchFamily="18" charset="0"/>
              </a:rPr>
              <a:t>And you shall know that I am the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Lord, when I open your graves, and bring you up from your graves, O my people.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 will put my spirit within you, and you shall live, and I will place you on your own soil; then you shall know that I, the Lord, have spoken and will act,” says the Lord.</a:t>
            </a:r>
          </a:p>
        </p:txBody>
      </p:sp>
    </p:spTree>
    <p:extLst>
      <p:ext uri="{BB962C8B-B14F-4D97-AF65-F5344CB8AC3E}">
        <p14:creationId xmlns:p14="http://schemas.microsoft.com/office/powerpoint/2010/main" val="573055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8651" y="3822859"/>
          <a:ext cx="7886700" cy="457200"/>
        </p:xfrm>
        <a:graphic>
          <a:graphicData uri="http://schemas.openxmlformats.org/drawingml/2006/table">
            <a:tbl>
              <a:tblPr/>
              <a:tblGrid>
                <a:gridCol w="7886700">
                  <a:extLst>
                    <a:ext uri="{9D8B030D-6E8A-4147-A177-3AD203B41FA5}">
                      <a16:colId xmlns:a16="http://schemas.microsoft.com/office/drawing/2014/main" val="20000"/>
                    </a:ext>
                  </a:extLst>
                </a:gridCol>
              </a:tblGrid>
              <a:tr h="457200">
                <a:tc>
                  <a:txBody>
                    <a:bodyPr/>
                    <a:lstStyle/>
                    <a:p>
                      <a:pPr marL="0" marR="0" algn="l" fontAlgn="base">
                        <a:lnSpc>
                          <a:spcPts val="2720"/>
                        </a:lnSpc>
                        <a:spcBef>
                          <a:spcPts val="0"/>
                        </a:spcBef>
                        <a:spcAft>
                          <a:spcPts val="0"/>
                        </a:spcAft>
                      </a:pPr>
                      <a:r>
                        <a:rPr lang="en-US" sz="3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TextBox 5"/>
          <p:cNvSpPr txBox="1"/>
          <p:nvPr/>
        </p:nvSpPr>
        <p:spPr>
          <a:xfrm>
            <a:off x="779317" y="1595774"/>
            <a:ext cx="7509165" cy="2227085"/>
          </a:xfrm>
          <a:prstGeom prst="rect">
            <a:avLst/>
          </a:prstGeom>
          <a:noFill/>
        </p:spPr>
        <p:txBody>
          <a:bodyPr wrap="square">
            <a:spAutoFit/>
          </a:bodyPr>
          <a:lstStyle/>
          <a:p>
            <a:pPr>
              <a:lnSpc>
                <a:spcPct val="95000"/>
              </a:lnSpc>
              <a:spcBef>
                <a:spcPts val="0"/>
              </a:spcBef>
              <a:spcAft>
                <a:spcPts val="600"/>
              </a:spcAft>
            </a:pP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2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600"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7000"/>
              </a:lnSpc>
              <a:spcBef>
                <a:spcPts val="0"/>
              </a:spcBef>
              <a:spcAft>
                <a:spcPts val="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	Praise to You, O Christ</a:t>
            </a:r>
            <a:endParaRPr lang="en-US" sz="36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5453" y="136311"/>
            <a:ext cx="9028547" cy="646331"/>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fr-FR" sz="3600" b="1" dirty="0" err="1">
                <a:latin typeface="Arial Rounded MT Bold" panose="020F0704030504030204" pitchFamily="34" charset="0"/>
                <a:ea typeface="Calibri" panose="020F0502020204030204" pitchFamily="34" charset="0"/>
                <a:cs typeface="Times New Roman" panose="02020603050405020304" pitchFamily="18" charset="0"/>
              </a:rPr>
              <a:t>Ezekiel</a:t>
            </a:r>
            <a:r>
              <a:rPr lang="fr-FR" sz="3600" b="1" dirty="0">
                <a:latin typeface="Arial Rounded MT Bold" panose="020F0704030504030204" pitchFamily="34" charset="0"/>
                <a:ea typeface="Calibri" panose="020F0502020204030204" pitchFamily="34" charset="0"/>
                <a:cs typeface="Times New Roman" panose="02020603050405020304" pitchFamily="18" charset="0"/>
              </a:rPr>
              <a:t> 37:1-14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F40C59-3ED6-43ED-9765-58CB310E2C28}"/>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Lighting the Advent Candles </a:t>
            </a:r>
            <a:endParaRPr lang="en-US" sz="4000" dirty="0">
              <a:latin typeface="Arial Rounded MT Bold" panose="020F0704030504030204" pitchFamily="34" charset="0"/>
            </a:endParaRPr>
          </a:p>
        </p:txBody>
      </p:sp>
      <p:sp>
        <p:nvSpPr>
          <p:cNvPr id="3" name="Rectangle 2">
            <a:extLst>
              <a:ext uri="{FF2B5EF4-FFF2-40B4-BE49-F238E27FC236}">
                <a16:creationId xmlns:a16="http://schemas.microsoft.com/office/drawing/2014/main" id="{84D001E0-015C-4B16-B964-C2AC839E1F82}"/>
              </a:ext>
            </a:extLst>
          </p:cNvPr>
          <p:cNvSpPr/>
          <p:nvPr/>
        </p:nvSpPr>
        <p:spPr>
          <a:xfrm>
            <a:off x="0" y="1010245"/>
            <a:ext cx="8575964" cy="5355312"/>
          </a:xfrm>
          <a:prstGeom prst="rect">
            <a:avLst/>
          </a:prstGeom>
        </p:spPr>
        <p:txBody>
          <a:bodyPr wrap="square">
            <a:spAutoFit/>
          </a:bodyPr>
          <a:lstStyle/>
          <a:p>
            <a:pPr marL="512763" indent="-512763" defTabSz="4516438">
              <a:spcAft>
                <a:spcPts val="1200"/>
              </a:spcAft>
            </a:pPr>
            <a:r>
              <a:rPr lang="en-US" sz="3200" dirty="0">
                <a:latin typeface="Arial Rounded MT Bold" panose="020F0704030504030204" pitchFamily="34" charset="0"/>
              </a:rPr>
              <a:t>R:	Ezekiel wrote of a people given new life.</a:t>
            </a:r>
          </a:p>
          <a:p>
            <a:pPr marL="512763" indent="-512763" defTabSz="4516438">
              <a:spcAft>
                <a:spcPts val="1200"/>
              </a:spcAft>
            </a:pPr>
            <a:r>
              <a:rPr lang="en-US" sz="3600" b="1" dirty="0">
                <a:latin typeface="Arial Rounded MT Bold" panose="020F0704030504030204" pitchFamily="34" charset="0"/>
              </a:rPr>
              <a:t>C:	Jesus, you are the source of this new life for us.  We cry to you to heal our brokenness, and revive our spirits.</a:t>
            </a:r>
          </a:p>
          <a:p>
            <a:pPr marL="512763" indent="-512763" defTabSz="4516438">
              <a:spcAft>
                <a:spcPts val="1200"/>
              </a:spcAft>
            </a:pPr>
            <a:r>
              <a:rPr lang="en-US" sz="3200" dirty="0">
                <a:latin typeface="Arial Rounded MT Bold" panose="020F0704030504030204" pitchFamily="34" charset="0"/>
              </a:rPr>
              <a:t>R:	We light the first candle in expectation of your coming.</a:t>
            </a:r>
          </a:p>
          <a:p>
            <a:pPr marL="512763" indent="-512763" defTabSz="4516438">
              <a:spcAft>
                <a:spcPts val="1200"/>
              </a:spcAft>
            </a:pPr>
            <a:r>
              <a:rPr lang="en-US" sz="3600" b="1" dirty="0">
                <a:latin typeface="Arial Rounded MT Bold" panose="020F0704030504030204" pitchFamily="34" charset="0"/>
              </a:rPr>
              <a:t>C:	We light the second candle in hope of new life in you.</a:t>
            </a:r>
            <a:endParaRPr lang="en-US" sz="3600" dirty="0">
              <a:latin typeface="Arial Rounded MT Bold" panose="020F07040305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37FFB9EA-3CF7-24AB-447B-AB8CB922974F}"/>
              </a:ext>
            </a:extLst>
          </p:cNvPr>
          <p:cNvPicPr>
            <a:picLocks noChangeAspect="1"/>
          </p:cNvPicPr>
          <p:nvPr/>
        </p:nvPicPr>
        <p:blipFill>
          <a:blip r:embed="rId3"/>
          <a:stretch>
            <a:fillRect/>
          </a:stretch>
        </p:blipFill>
        <p:spPr>
          <a:xfrm>
            <a:off x="2662361" y="908801"/>
            <a:ext cx="3819277" cy="542139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5607E-62C3-A14E-3429-1CB26E89DBA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63C7465-1A58-EF24-2848-7CA379E3473B}"/>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613FB6C6-ABD0-FDF9-039F-237363522EE5}"/>
              </a:ext>
            </a:extLst>
          </p:cNvPr>
          <p:cNvPicPr>
            <a:picLocks noChangeAspect="1"/>
          </p:cNvPicPr>
          <p:nvPr/>
        </p:nvPicPr>
        <p:blipFill>
          <a:blip r:embed="rId3"/>
          <a:stretch>
            <a:fillRect/>
          </a:stretch>
        </p:blipFill>
        <p:spPr>
          <a:xfrm>
            <a:off x="456334" y="1197927"/>
            <a:ext cx="3762604" cy="4633646"/>
          </a:xfrm>
          <a:prstGeom prst="ellipse">
            <a:avLst/>
          </a:prstGeom>
          <a:ln>
            <a:noFill/>
          </a:ln>
          <a:effectLst>
            <a:softEdge rad="112500"/>
          </a:effectLst>
        </p:spPr>
      </p:pic>
      <p:pic>
        <p:nvPicPr>
          <p:cNvPr id="5" name="Picture 4">
            <a:extLst>
              <a:ext uri="{FF2B5EF4-FFF2-40B4-BE49-F238E27FC236}">
                <a16:creationId xmlns:a16="http://schemas.microsoft.com/office/drawing/2014/main" id="{92165EA2-FD7D-FB5B-D29A-1106FBD0B575}"/>
              </a:ext>
            </a:extLst>
          </p:cNvPr>
          <p:cNvPicPr>
            <a:picLocks noChangeAspect="1"/>
          </p:cNvPicPr>
          <p:nvPr/>
        </p:nvPicPr>
        <p:blipFill>
          <a:blip r:embed="rId4"/>
          <a:srcRect r="44157"/>
          <a:stretch>
            <a:fillRect/>
          </a:stretch>
        </p:blipFill>
        <p:spPr>
          <a:xfrm>
            <a:off x="4781550" y="1371600"/>
            <a:ext cx="4229101" cy="4259948"/>
          </a:xfrm>
          <a:prstGeom prst="ellipse">
            <a:avLst/>
          </a:prstGeom>
          <a:ln>
            <a:noFill/>
          </a:ln>
          <a:effectLst>
            <a:softEdge rad="112500"/>
          </a:effectLst>
        </p:spPr>
      </p:pic>
    </p:spTree>
    <p:extLst>
      <p:ext uri="{BB962C8B-B14F-4D97-AF65-F5344CB8AC3E}">
        <p14:creationId xmlns:p14="http://schemas.microsoft.com/office/powerpoint/2010/main" val="1125489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C848D-B018-C78F-C8F8-1BB353A3877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D2C11D1-F594-1530-0CFD-75BF94F0376D}"/>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5C0DA8F2-BF17-7350-2F35-24A10895741E}"/>
              </a:ext>
            </a:extLst>
          </p:cNvPr>
          <p:cNvPicPr>
            <a:picLocks noChangeAspect="1"/>
          </p:cNvPicPr>
          <p:nvPr/>
        </p:nvPicPr>
        <p:blipFill>
          <a:blip r:embed="rId3"/>
          <a:stretch>
            <a:fillRect/>
          </a:stretch>
        </p:blipFill>
        <p:spPr>
          <a:xfrm>
            <a:off x="2276475" y="962025"/>
            <a:ext cx="4514850" cy="4514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1">
            <a:extLst>
              <a:ext uri="{FF2B5EF4-FFF2-40B4-BE49-F238E27FC236}">
                <a16:creationId xmlns:a16="http://schemas.microsoft.com/office/drawing/2014/main" id="{1A833506-D90D-A888-A21C-79E280EDE13E}"/>
              </a:ext>
            </a:extLst>
          </p:cNvPr>
          <p:cNvSpPr txBox="1"/>
          <p:nvPr/>
        </p:nvSpPr>
        <p:spPr bwMode="auto">
          <a:xfrm>
            <a:off x="-18408" y="5895975"/>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Mortal, can these bones live?</a:t>
            </a:r>
          </a:p>
        </p:txBody>
      </p:sp>
    </p:spTree>
    <p:extLst>
      <p:ext uri="{BB962C8B-B14F-4D97-AF65-F5344CB8AC3E}">
        <p14:creationId xmlns:p14="http://schemas.microsoft.com/office/powerpoint/2010/main" val="721598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A2F8D-184E-2350-BA5C-4DAEBCFE9C6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152DB94-DEBC-BB47-A9FB-23E5DCAB99D6}"/>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E32A2A2E-25F7-393C-0D29-CC21D22BBE11}"/>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4104869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1C028-9E08-6E07-EBCC-E097AEACEEA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8B34C9F-916D-C495-93DE-91295B68EABB}"/>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4C858082-F126-4205-4532-BA18B0E0CFC4}"/>
              </a:ext>
            </a:extLst>
          </p:cNvPr>
          <p:cNvPicPr>
            <a:picLocks noChangeAspect="1"/>
          </p:cNvPicPr>
          <p:nvPr/>
        </p:nvPicPr>
        <p:blipFill>
          <a:blip r:embed="rId3"/>
          <a:stretch>
            <a:fillRect/>
          </a:stretch>
        </p:blipFill>
        <p:spPr>
          <a:xfrm>
            <a:off x="2341420" y="791111"/>
            <a:ext cx="3934690" cy="5902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79662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6D275-4DB2-9ECD-6F17-22694703239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03DD190-AA16-1107-CE7C-A171B7FD1160}"/>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DBFC0C9E-0AE7-AC1C-5F3E-99683E87DA81}"/>
              </a:ext>
            </a:extLst>
          </p:cNvPr>
          <p:cNvPicPr>
            <a:picLocks noChangeAspect="1"/>
          </p:cNvPicPr>
          <p:nvPr/>
        </p:nvPicPr>
        <p:blipFill>
          <a:blip r:embed="rId3"/>
          <a:stretch>
            <a:fillRect/>
          </a:stretch>
        </p:blipFill>
        <p:spPr>
          <a:xfrm>
            <a:off x="0" y="997527"/>
            <a:ext cx="9144000" cy="5860474"/>
          </a:xfrm>
          <a:prstGeom prst="rect">
            <a:avLst/>
          </a:prstGeom>
        </p:spPr>
      </p:pic>
    </p:spTree>
    <p:extLst>
      <p:ext uri="{BB962C8B-B14F-4D97-AF65-F5344CB8AC3E}">
        <p14:creationId xmlns:p14="http://schemas.microsoft.com/office/powerpoint/2010/main" val="31708659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CC27B-AC06-9DA6-2CEB-7FD30C30296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7483BE8-B6DF-C7F1-ACD2-E84CDA334BEC}"/>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876EB92D-BFCE-4FA8-B285-41703415788A}"/>
              </a:ext>
            </a:extLst>
          </p:cNvPr>
          <p:cNvPicPr>
            <a:picLocks noChangeAspect="1"/>
          </p:cNvPicPr>
          <p:nvPr/>
        </p:nvPicPr>
        <p:blipFill>
          <a:blip r:embed="rId3"/>
          <a:stretch>
            <a:fillRect/>
          </a:stretch>
        </p:blipFill>
        <p:spPr>
          <a:xfrm flipH="1">
            <a:off x="1242060" y="-28540"/>
            <a:ext cx="6583680" cy="6858000"/>
          </a:xfrm>
          <a:prstGeom prst="rect">
            <a:avLst/>
          </a:prstGeom>
        </p:spPr>
      </p:pic>
    </p:spTree>
    <p:extLst>
      <p:ext uri="{BB962C8B-B14F-4D97-AF65-F5344CB8AC3E}">
        <p14:creationId xmlns:p14="http://schemas.microsoft.com/office/powerpoint/2010/main" val="3149685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06847-61D1-7B10-A107-0E880808DCC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F4206E6-A8A1-C035-9F99-5E548BCB3786}"/>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192827E3-EC98-21EC-6957-89FE4D0E204A}"/>
              </a:ext>
            </a:extLst>
          </p:cNvPr>
          <p:cNvPicPr>
            <a:picLocks noChangeAspect="1"/>
          </p:cNvPicPr>
          <p:nvPr/>
        </p:nvPicPr>
        <p:blipFill>
          <a:blip r:embed="rId3"/>
          <a:stretch>
            <a:fillRect/>
          </a:stretch>
        </p:blipFill>
        <p:spPr>
          <a:xfrm>
            <a:off x="18838" y="2867891"/>
            <a:ext cx="9144000" cy="3990109"/>
          </a:xfrm>
          <a:prstGeom prst="rect">
            <a:avLst/>
          </a:prstGeom>
        </p:spPr>
      </p:pic>
    </p:spTree>
    <p:extLst>
      <p:ext uri="{BB962C8B-B14F-4D97-AF65-F5344CB8AC3E}">
        <p14:creationId xmlns:p14="http://schemas.microsoft.com/office/powerpoint/2010/main" val="2697509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9B5BC-7597-C689-A61C-C86FF6A0628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6B55166-1BB2-7A68-FE55-29DADAD3EEEE}"/>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6" name="Picture 5">
            <a:extLst>
              <a:ext uri="{FF2B5EF4-FFF2-40B4-BE49-F238E27FC236}">
                <a16:creationId xmlns:a16="http://schemas.microsoft.com/office/drawing/2014/main" id="{CC742813-236A-8984-DAF9-07AF5F2B426E}"/>
              </a:ext>
            </a:extLst>
          </p:cNvPr>
          <p:cNvPicPr>
            <a:picLocks noChangeAspect="1"/>
          </p:cNvPicPr>
          <p:nvPr/>
        </p:nvPicPr>
        <p:blipFill>
          <a:blip r:embed="rId3"/>
          <a:stretch>
            <a:fillRect/>
          </a:stretch>
        </p:blipFill>
        <p:spPr>
          <a:xfrm>
            <a:off x="1510144" y="976746"/>
            <a:ext cx="5611091" cy="56110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00755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F2113-4757-AAE7-C835-5EB4AA12B67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68B923A-8F49-BD1C-780F-0AAB1B3B4302}"/>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B611EECA-F955-B824-F2E9-CA30F5BF4DBC}"/>
              </a:ext>
            </a:extLst>
          </p:cNvPr>
          <p:cNvPicPr>
            <a:picLocks noChangeAspect="1"/>
          </p:cNvPicPr>
          <p:nvPr/>
        </p:nvPicPr>
        <p:blipFill>
          <a:blip r:embed="rId3"/>
          <a:stretch>
            <a:fillRect/>
          </a:stretch>
        </p:blipFill>
        <p:spPr>
          <a:xfrm>
            <a:off x="2133600" y="990600"/>
            <a:ext cx="4876800" cy="4876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42843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5" name="Rectangle 4"/>
          <p:cNvSpPr/>
          <p:nvPr/>
        </p:nvSpPr>
        <p:spPr>
          <a:xfrm>
            <a:off x="123291" y="912687"/>
            <a:ext cx="8650840" cy="1230722"/>
          </a:xfrm>
          <a:prstGeom prst="rect">
            <a:avLst/>
          </a:prstGeom>
        </p:spPr>
        <p:txBody>
          <a:bodyPr wrap="square">
            <a:spAutoFit/>
          </a:bodyPr>
          <a:lstStyle/>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All may make the sign of the cross, the sign marked at baptism…</a:t>
            </a:r>
          </a:p>
        </p:txBody>
      </p:sp>
      <p:sp>
        <p:nvSpPr>
          <p:cNvPr id="2" name="Rectangle 1"/>
          <p:cNvSpPr/>
          <p:nvPr/>
        </p:nvSpPr>
        <p:spPr>
          <a:xfrm>
            <a:off x="246582" y="3090055"/>
            <a:ext cx="8650839" cy="2312043"/>
          </a:xfrm>
          <a:prstGeom prst="rect">
            <a:avLst/>
          </a:prstGeom>
        </p:spPr>
        <p:txBody>
          <a:bodyPr wrap="square">
            <a:spAutoFit/>
          </a:bodyPr>
          <a:lstStyle/>
          <a:p>
            <a:pPr marL="682608" indent="-682608" defTabSz="6459693">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We confess our sins before God and one another.</a:t>
            </a:r>
          </a:p>
          <a:p>
            <a:pPr marL="682608" indent="-682608" defTabSz="6459693">
              <a:lnSpc>
                <a:spcPct val="107000"/>
              </a:lnSpc>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Pause for silence and reflection.</a:t>
            </a:r>
          </a:p>
          <a:p>
            <a:pPr marL="682608" indent="-682608" defTabSz="6459693">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God who was and is and is to come,</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F38D7-CF92-C05A-B691-DEDD352BA45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FD8F092-40E2-04C1-2C5A-F36E0AC1D939}"/>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F6F5EFE9-78E9-8FA8-F467-37167ACC2C90}"/>
              </a:ext>
            </a:extLst>
          </p:cNvPr>
          <p:cNvPicPr>
            <a:picLocks noChangeAspect="1"/>
          </p:cNvPicPr>
          <p:nvPr/>
        </p:nvPicPr>
        <p:blipFill>
          <a:blip r:embed="rId3"/>
          <a:stretch>
            <a:fillRect/>
          </a:stretch>
        </p:blipFill>
        <p:spPr>
          <a:xfrm>
            <a:off x="-39385" y="1866900"/>
            <a:ext cx="9144000" cy="4410075"/>
          </a:xfrm>
          <a:prstGeom prst="rect">
            <a:avLst/>
          </a:prstGeom>
        </p:spPr>
      </p:pic>
    </p:spTree>
    <p:extLst>
      <p:ext uri="{BB962C8B-B14F-4D97-AF65-F5344CB8AC3E}">
        <p14:creationId xmlns:p14="http://schemas.microsoft.com/office/powerpoint/2010/main" val="1942605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FED9E-1B9F-3E4E-9BC7-21223FA929D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E9F2775-2FBD-5D6D-9D04-61191C1B2ADD}"/>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19178393-6BAF-A0D7-EDF0-47AD303B3765}"/>
              </a:ext>
            </a:extLst>
          </p:cNvPr>
          <p:cNvPicPr>
            <a:picLocks noChangeAspect="1"/>
          </p:cNvPicPr>
          <p:nvPr/>
        </p:nvPicPr>
        <p:blipFill>
          <a:blip r:embed="rId3"/>
          <a:stretch>
            <a:fillRect/>
          </a:stretch>
        </p:blipFill>
        <p:spPr>
          <a:xfrm>
            <a:off x="637446" y="831850"/>
            <a:ext cx="3791679" cy="2470150"/>
          </a:xfrm>
          <a:prstGeom prst="rect">
            <a:avLst/>
          </a:prstGeom>
        </p:spPr>
      </p:pic>
      <p:pic>
        <p:nvPicPr>
          <p:cNvPr id="5" name="Picture 4">
            <a:extLst>
              <a:ext uri="{FF2B5EF4-FFF2-40B4-BE49-F238E27FC236}">
                <a16:creationId xmlns:a16="http://schemas.microsoft.com/office/drawing/2014/main" id="{74B54156-C7E3-9856-296F-10AC3C21CC9B}"/>
              </a:ext>
            </a:extLst>
          </p:cNvPr>
          <p:cNvPicPr>
            <a:picLocks noChangeAspect="1"/>
          </p:cNvPicPr>
          <p:nvPr/>
        </p:nvPicPr>
        <p:blipFill>
          <a:blip r:embed="rId4"/>
          <a:srcRect r="35502"/>
          <a:stretch>
            <a:fillRect/>
          </a:stretch>
        </p:blipFill>
        <p:spPr>
          <a:xfrm>
            <a:off x="4533900" y="863601"/>
            <a:ext cx="3273181" cy="2438399"/>
          </a:xfrm>
          <a:prstGeom prst="rect">
            <a:avLst/>
          </a:prstGeom>
        </p:spPr>
      </p:pic>
      <p:pic>
        <p:nvPicPr>
          <p:cNvPr id="6" name="Picture 5">
            <a:extLst>
              <a:ext uri="{FF2B5EF4-FFF2-40B4-BE49-F238E27FC236}">
                <a16:creationId xmlns:a16="http://schemas.microsoft.com/office/drawing/2014/main" id="{8FA41D73-8502-8DC5-5DFA-0E605911D988}"/>
              </a:ext>
            </a:extLst>
          </p:cNvPr>
          <p:cNvPicPr>
            <a:picLocks noChangeAspect="1"/>
          </p:cNvPicPr>
          <p:nvPr/>
        </p:nvPicPr>
        <p:blipFill>
          <a:blip r:embed="rId5"/>
          <a:stretch>
            <a:fillRect/>
          </a:stretch>
        </p:blipFill>
        <p:spPr>
          <a:xfrm>
            <a:off x="1914524" y="3429000"/>
            <a:ext cx="4848225" cy="3232150"/>
          </a:xfrm>
          <a:prstGeom prst="rect">
            <a:avLst/>
          </a:prstGeom>
        </p:spPr>
      </p:pic>
    </p:spTree>
    <p:extLst>
      <p:ext uri="{BB962C8B-B14F-4D97-AF65-F5344CB8AC3E}">
        <p14:creationId xmlns:p14="http://schemas.microsoft.com/office/powerpoint/2010/main" val="2791953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2C7B2-A71E-BF10-5E88-812E583F056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B71A3DC-B9C6-A99F-D3A9-0620AAD6C01F}"/>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050" name="Picture 2" descr="Old Church Basement">
            <a:extLst>
              <a:ext uri="{FF2B5EF4-FFF2-40B4-BE49-F238E27FC236}">
                <a16:creationId xmlns:a16="http://schemas.microsoft.com/office/drawing/2014/main" id="{4991CD9F-3A8A-1897-AB64-33E3B3DBEF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46" r="25313"/>
          <a:stretch>
            <a:fillRect/>
          </a:stretch>
        </p:blipFill>
        <p:spPr bwMode="auto">
          <a:xfrm>
            <a:off x="2162174" y="857250"/>
            <a:ext cx="4667251" cy="5143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1894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39431-3D89-F023-1186-B8EAA2F7389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60D1203-A7F6-9965-B735-06281BEBD202}"/>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4BACB689-34CE-6FB1-7B6A-92A806FF845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b="40555"/>
          <a:stretch>
            <a:fillRect/>
          </a:stretch>
        </p:blipFill>
        <p:spPr>
          <a:xfrm>
            <a:off x="2111855" y="990600"/>
            <a:ext cx="4844089" cy="5117522"/>
          </a:xfrm>
          <a:prstGeom prst="ellipse">
            <a:avLst/>
          </a:prstGeom>
          <a:ln>
            <a:noFill/>
          </a:ln>
          <a:effectLst>
            <a:softEdge rad="112500"/>
          </a:effectLst>
        </p:spPr>
      </p:pic>
    </p:spTree>
    <p:extLst>
      <p:ext uri="{BB962C8B-B14F-4D97-AF65-F5344CB8AC3E}">
        <p14:creationId xmlns:p14="http://schemas.microsoft.com/office/powerpoint/2010/main" val="368567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2416302"/>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6876476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356545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777585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78746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1758686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834657"/>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189618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818707" y="946299"/>
            <a:ext cx="7293936" cy="3649076"/>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63923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0" y="1089259"/>
            <a:ext cx="8143875" cy="4194674"/>
          </a:xfrm>
          <a:prstGeom prst="rect">
            <a:avLst/>
          </a:prstGeom>
        </p:spPr>
        <p:txBody>
          <a:bodyPr wrap="square">
            <a:spAutoFit/>
          </a:bodyPr>
          <a:lstStyle/>
          <a:p>
            <a:pPr marL="571500" indent="-571500" defTabSz="8286750">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Despite our best intentions, even our deepest desires, we find ourselves time and again turning away from you to follow after other gods—possessions, people, comforts—in an effort to fill the hole that only you can. </a:t>
            </a:r>
            <a:endParaRPr lang="en-US" sz="4000" b="1"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890646" cy="346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A:	</a:t>
            </a:r>
            <a:r>
              <a:rPr lang="en-US" sz="3200" dirty="0">
                <a:latin typeface="Arial Rounded MT Bold" panose="020F0704030504030204" pitchFamily="34" charset="0"/>
                <a:ea typeface="Calibri" panose="020F0502020204030204" pitchFamily="34" charset="0"/>
                <a:cs typeface="Times New Roman" panose="02020603050405020304" pitchFamily="18" charset="0"/>
              </a:rPr>
              <a:t>God who was, and is, and is to come,</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We lift our prayers to You.</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75234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452582" y="821137"/>
            <a:ext cx="7680036" cy="5955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14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600" dirty="0">
                <a:latin typeface="Arial Rounded MT Bold" panose="020F0704030504030204" pitchFamily="34" charset="0"/>
                <a:ea typeface="Calibri" panose="020F0502020204030204" pitchFamily="34" charset="0"/>
                <a:cs typeface="Times New Roman" panose="02020603050405020304" pitchFamily="18" charset="0"/>
              </a:rPr>
              <a:t>P</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dirty="0">
                <a:latin typeface="Arial Rounded MT Bold" panose="020F0704030504030204" pitchFamily="34" charset="0"/>
                <a:ea typeface="Calibri" panose="020F0502020204030204" pitchFamily="34" charset="0"/>
                <a:cs typeface="Times New Roman" panose="02020603050405020304" pitchFamily="18" charset="0"/>
              </a:rPr>
              <a:t>Steadfast and loving God, gather these prayers we have offered, both aloud and silent, into your loving arms, for we know that you are faithful and will never abandon us. In Jesus’ name we pray.</a:t>
            </a:r>
          </a:p>
          <a:p>
            <a:pPr marL="684213" marR="0" indent="-684213">
              <a:spcBef>
                <a:spcPts val="0"/>
              </a:spcBef>
              <a:spcAft>
                <a:spcPts val="0"/>
              </a:spcAft>
            </a:pPr>
            <a:endParaRPr lang="en-US" sz="2400" dirty="0">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36831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91403"/>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OFFERING - OFFERING PRAYER</a:t>
            </a:r>
          </a:p>
        </p:txBody>
      </p:sp>
      <p:pic>
        <p:nvPicPr>
          <p:cNvPr id="2" name="Picture 1">
            <a:extLst>
              <a:ext uri="{FF2B5EF4-FFF2-40B4-BE49-F238E27FC236}">
                <a16:creationId xmlns:a16="http://schemas.microsoft.com/office/drawing/2014/main" id="{91902FCB-204A-CB65-1105-161BCD168B76}"/>
              </a:ext>
            </a:extLst>
          </p:cNvPr>
          <p:cNvPicPr>
            <a:picLocks noChangeAspect="1"/>
          </p:cNvPicPr>
          <p:nvPr/>
        </p:nvPicPr>
        <p:blipFill>
          <a:blip r:embed="rId3"/>
          <a:stretch>
            <a:fillRect/>
          </a:stretch>
        </p:blipFill>
        <p:spPr>
          <a:xfrm>
            <a:off x="2638549" y="1014414"/>
            <a:ext cx="3790702" cy="5380837"/>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9250" y="135689"/>
            <a:ext cx="8825501" cy="698525"/>
          </a:xfrm>
          <a:prstGeom prst="rect">
            <a:avLst/>
          </a:prstGeom>
        </p:spPr>
        <p:txBody>
          <a:bodyPr wrap="square">
            <a:spAutoFit/>
          </a:bodyPr>
          <a:lstStyle/>
          <a:p>
            <a:pPr marL="571486" indent="-571486" algn="ctr">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GREAT THANKSGIVING</a:t>
            </a:r>
            <a:endParaRPr lang="en-US" sz="4000" dirty="0">
              <a:latin typeface="Arial Rounded MT Bold" panose="020F0704030504030204" pitchFamily="34" charset="0"/>
              <a:ea typeface="Calibri" panose="020F0502020204030204" pitchFamily="34" charset="0"/>
            </a:endParaRPr>
          </a:p>
        </p:txBody>
      </p:sp>
      <p:sp>
        <p:nvSpPr>
          <p:cNvPr id="8" name="Rectangle 7"/>
          <p:cNvSpPr/>
          <p:nvPr/>
        </p:nvSpPr>
        <p:spPr>
          <a:xfrm>
            <a:off x="645928" y="2379443"/>
            <a:ext cx="7852141" cy="1357166"/>
          </a:xfrm>
          <a:prstGeom prst="rect">
            <a:avLst/>
          </a:prstGeom>
        </p:spPr>
        <p:txBody>
          <a:bodyPr wrap="square">
            <a:spAutoFit/>
          </a:bodyPr>
          <a:lstStyle/>
          <a:p>
            <a:pPr>
              <a:lnSpc>
                <a:spcPct val="107000"/>
              </a:lnSpc>
              <a:spcBef>
                <a:spcPts val="0"/>
              </a:spcBef>
              <a:spcAft>
                <a:spcPts val="600"/>
              </a:spcAft>
            </a:pPr>
            <a:r>
              <a:rPr lang="en-US" sz="4000" i="1" dirty="0">
                <a:solidFill>
                  <a:srgbClr val="C00000"/>
                </a:solidFill>
                <a:latin typeface="Arial Rounded MT Bold" panose="020F0704030504030204" pitchFamily="34" charset="0"/>
                <a:ea typeface="Calibri" panose="020F0502020204030204" pitchFamily="34" charset="0"/>
              </a:rPr>
              <a:t>All the Baptized are welcome to celebrate this Holy Meal.</a:t>
            </a:r>
            <a:endParaRPr lang="en-US" sz="40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DIALOGUE</a:t>
            </a:r>
            <a:endParaRPr lang="en-US" sz="4000" dirty="0">
              <a:latin typeface="Arial Rounded MT Bold" panose="020F0704030504030204" pitchFamily="34" charset="0"/>
              <a:ea typeface="Calibri" panose="020F0502020204030204" pitchFamily="34" charset="0"/>
            </a:endParaRPr>
          </a:p>
        </p:txBody>
      </p:sp>
      <p:pic>
        <p:nvPicPr>
          <p:cNvPr id="7" name="Picture 6"/>
          <p:cNvPicPr>
            <a:picLocks noChangeAspect="1"/>
          </p:cNvPicPr>
          <p:nvPr/>
        </p:nvPicPr>
        <p:blipFill>
          <a:blip r:embed="rId2"/>
          <a:stretch>
            <a:fillRect/>
          </a:stretch>
        </p:blipFill>
        <p:spPr>
          <a:xfrm>
            <a:off x="0" y="812058"/>
            <a:ext cx="9144000" cy="6045943"/>
          </a:xfrm>
          <a:prstGeom prst="rect">
            <a:avLst/>
          </a:prstGeom>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PREFACE</a:t>
            </a:r>
            <a:endParaRPr lang="en-US" sz="4000" dirty="0">
              <a:latin typeface="Arial Rounded MT Bold" panose="020F0704030504030204" pitchFamily="34" charset="0"/>
              <a:ea typeface="Calibri" panose="020F0502020204030204" pitchFamily="34" charset="0"/>
            </a:endParaRPr>
          </a:p>
        </p:txBody>
      </p:sp>
      <p:sp>
        <p:nvSpPr>
          <p:cNvPr id="5" name="Rectangle 4"/>
          <p:cNvSpPr/>
          <p:nvPr/>
        </p:nvSpPr>
        <p:spPr>
          <a:xfrm>
            <a:off x="318500" y="2145024"/>
            <a:ext cx="8825501" cy="2443746"/>
          </a:xfrm>
          <a:prstGeom prst="rect">
            <a:avLst/>
          </a:prstGeom>
        </p:spPr>
        <p:txBody>
          <a:bodyPr wrap="square">
            <a:spAutoFit/>
          </a:bodyPr>
          <a:lstStyle/>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It is indeed right and salutary…</a:t>
            </a:r>
          </a:p>
          <a:p>
            <a:pPr>
              <a:lnSpc>
                <a:spcPct val="107000"/>
              </a:lnSpc>
              <a:spcBef>
                <a:spcPts val="0"/>
              </a:spcBef>
              <a:spcAft>
                <a:spcPts val="600"/>
              </a:spcAft>
            </a:pPr>
            <a:endParaRPr lang="en-US" sz="4000" b="1" dirty="0">
              <a:solidFill>
                <a:srgbClr val="000000"/>
              </a:solidFill>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 we praise your name and join their unending hymn.</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SANCTUS</a:t>
            </a:r>
            <a:endParaRPr lang="en-US" sz="40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a:blip r:embed="rId2"/>
          <a:stretch>
            <a:fillRect/>
          </a:stretch>
        </p:blipFill>
        <p:spPr>
          <a:xfrm>
            <a:off x="1" y="945222"/>
            <a:ext cx="9166815" cy="5912777"/>
          </a:xfrm>
          <a:prstGeom prst="rect">
            <a:avLst/>
          </a:prstGeom>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latin typeface="Arial Rounded MT Bold" panose="020F0704030504030204" pitchFamily="34" charset="0"/>
              <a:ea typeface="Calibri" panose="020F0502020204030204" pitchFamily="34" charset="0"/>
            </a:endParaRPr>
          </a:p>
        </p:txBody>
      </p:sp>
      <p:sp>
        <p:nvSpPr>
          <p:cNvPr id="3" name="Rectangle 2"/>
          <p:cNvSpPr/>
          <p:nvPr/>
        </p:nvSpPr>
        <p:spPr>
          <a:xfrm>
            <a:off x="82194" y="1999633"/>
            <a:ext cx="8902557" cy="2811539"/>
          </a:xfrm>
          <a:prstGeom prst="rect">
            <a:avLst/>
          </a:prstGeom>
        </p:spPr>
        <p:txBody>
          <a:bodyPr wrap="square">
            <a:spAutoFit/>
          </a:bodyPr>
          <a:lstStyle/>
          <a:p>
            <a:pPr marL="462268" indent="-462268">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Holy God, the Beginning and the End…</a:t>
            </a:r>
          </a:p>
          <a:p>
            <a:pPr marL="462268" indent="-462268">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462268" indent="-46226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 				…both now and forever.</a:t>
            </a:r>
            <a:endParaRPr lang="en-US" sz="3200" dirty="0">
              <a:latin typeface="Arial Rounded MT Bold" panose="020F0704030504030204" pitchFamily="34" charset="0"/>
              <a:ea typeface="Calibri" panose="020F0502020204030204" pitchFamily="34" charset="0"/>
            </a:endParaRPr>
          </a:p>
          <a:p>
            <a:pPr marL="462268" indent="-462268">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a:t>
            </a:r>
          </a:p>
          <a:p>
            <a:pPr marL="462268" indent="-462268">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159248" y="1005568"/>
            <a:ext cx="8825501" cy="5380255"/>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896318" y="1431467"/>
            <a:ext cx="7536093" cy="1823513"/>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1112A-263A-0D7E-B959-BE944970C6E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EB9FB02-F49A-6A74-F2D2-C79BC077BC75}"/>
              </a:ext>
            </a:extLst>
          </p:cNvPr>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9E1C472D-9AD9-AB93-8081-43675DF8F5DD}"/>
              </a:ext>
            </a:extLst>
          </p:cNvPr>
          <p:cNvSpPr/>
          <p:nvPr/>
        </p:nvSpPr>
        <p:spPr>
          <a:xfrm>
            <a:off x="374073" y="1394059"/>
            <a:ext cx="7786255" cy="3009093"/>
          </a:xfrm>
          <a:prstGeom prst="rect">
            <a:avLst/>
          </a:prstGeom>
        </p:spPr>
        <p:txBody>
          <a:bodyPr wrap="square">
            <a:spAutoFit/>
          </a:bodyPr>
          <a:lstStyle/>
          <a:p>
            <a:pPr marL="571500" indent="-571500" defTabSz="8286750">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In so doing we have harmed ourselves, others, and your holy creation by what we have said and done, and by the things we have neglected to do. </a:t>
            </a:r>
            <a:endParaRPr lang="en-US" sz="40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19058682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INVITATION TO COMMUNION</a:t>
            </a:r>
            <a:endParaRPr lang="en-US" sz="4000" dirty="0">
              <a:latin typeface="Arial Rounded MT Bold" panose="020F0704030504030204" pitchFamily="34" charset="0"/>
              <a:ea typeface="Calibri" panose="020F0502020204030204" pitchFamily="34" charset="0"/>
            </a:endParaRPr>
          </a:p>
        </p:txBody>
      </p:sp>
      <p:sp>
        <p:nvSpPr>
          <p:cNvPr id="3" name="Rectangle 2"/>
          <p:cNvSpPr/>
          <p:nvPr/>
        </p:nvSpPr>
        <p:spPr>
          <a:xfrm>
            <a:off x="0" y="1225768"/>
            <a:ext cx="8369352" cy="4787464"/>
          </a:xfrm>
          <a:prstGeom prst="rect">
            <a:avLst/>
          </a:prstGeom>
        </p:spPr>
        <p:txBody>
          <a:bodyPr wrap="square">
            <a:spAutoFit/>
          </a:bodyPr>
          <a:lstStyle/>
          <a:p>
            <a:pPr marL="573391" indent="-573391">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P:	</a:t>
            </a:r>
            <a:r>
              <a:rPr lang="en-US" sz="3600" dirty="0">
                <a:latin typeface="Arial Rounded MT Bold" panose="020F0704030504030204" pitchFamily="34" charset="0"/>
                <a:ea typeface="Times New Roman" panose="02020603050405020304" pitchFamily="18" charset="0"/>
              </a:rPr>
              <a:t>Jesus, who breathes new life into all things, invites you to this holy table, where he offers his own body and blood to give you life—and that abundantly! Come to the meal where our friend and sibling, Jesus Christ, is fully present, and be made new.</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COMMUNION DISTRIBUTION</a:t>
            </a:r>
            <a:endParaRPr lang="en-US" sz="3600" dirty="0">
              <a:latin typeface="Arial Rounded MT Bold" panose="020F0704030504030204" pitchFamily="34" charset="0"/>
              <a:ea typeface="Calibri" panose="020F0502020204030204" pitchFamily="34" charset="0"/>
            </a:endParaRPr>
          </a:p>
        </p:txBody>
      </p:sp>
      <p:sp>
        <p:nvSpPr>
          <p:cNvPr id="2" name="Rectangle 1"/>
          <p:cNvSpPr/>
          <p:nvPr/>
        </p:nvSpPr>
        <p:spPr>
          <a:xfrm>
            <a:off x="236307" y="697420"/>
            <a:ext cx="8748444" cy="3934860"/>
          </a:xfrm>
          <a:prstGeom prst="rect">
            <a:avLst/>
          </a:prstGeom>
        </p:spPr>
        <p:txBody>
          <a:bodyPr wrap="square">
            <a:spAutoFit/>
          </a:bodyPr>
          <a:lstStyle/>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All will commune “At the Railing”. </a:t>
            </a:r>
          </a:p>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The bread may be broken for distribution.  As the ministers give the bread and wine, they say these words :</a:t>
            </a:r>
          </a:p>
          <a:p>
            <a:pPr>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body of Christ, given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blood of Christ, shed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communicant may say: </a:t>
            </a:r>
            <a:r>
              <a:rPr lang="en-US" sz="3600" b="1" dirty="0">
                <a:solidFill>
                  <a:srgbClr val="000000"/>
                </a:solidFill>
                <a:latin typeface="Arial Rounded MT Bold" panose="020F0704030504030204" pitchFamily="34" charset="0"/>
                <a:ea typeface="Times New Roman" panose="02020603050405020304" pitchFamily="18" charset="0"/>
              </a:rPr>
              <a:t>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b="51796"/>
          <a:stretch>
            <a:fillRect/>
          </a:stretch>
        </p:blipFill>
        <p:spPr>
          <a:xfrm>
            <a:off x="0" y="894493"/>
            <a:ext cx="9144000" cy="5427649"/>
          </a:xfrm>
          <a:prstGeom prst="rect">
            <a:avLst/>
          </a:prstGeom>
        </p:spPr>
      </p:pic>
    </p:spTree>
    <p:extLst>
      <p:ext uri="{BB962C8B-B14F-4D97-AF65-F5344CB8AC3E}">
        <p14:creationId xmlns:p14="http://schemas.microsoft.com/office/powerpoint/2010/main" val="167265635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t="49548"/>
          <a:stretch>
            <a:fillRect/>
          </a:stretch>
        </p:blipFill>
        <p:spPr>
          <a:xfrm>
            <a:off x="0" y="1059874"/>
            <a:ext cx="9144000" cy="5243420"/>
          </a:xfrm>
          <a:prstGeom prst="rect">
            <a:avLst/>
          </a:prstGeom>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577338"/>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200" b="1" dirty="0">
                <a:solidFill>
                  <a:srgbClr val="000000"/>
                </a:solidFill>
                <a:latin typeface="Arial Rounded MT Bold" panose="020F0704030504030204" pitchFamily="34" charset="0"/>
                <a:ea typeface="Calibri" panose="020F0502020204030204" pitchFamily="34" charset="0"/>
              </a:rPr>
              <a:t>POST COMMUNION PRAYER</a:t>
            </a:r>
            <a:endParaRPr lang="en-US" sz="3200" dirty="0">
              <a:latin typeface="Arial Rounded MT Bold" panose="020F0704030504030204" pitchFamily="34" charset="0"/>
              <a:ea typeface="Calibri" panose="020F0502020204030204" pitchFamily="34" charset="0"/>
            </a:endParaRPr>
          </a:p>
        </p:txBody>
      </p:sp>
      <p:sp>
        <p:nvSpPr>
          <p:cNvPr id="2" name="Rectangle 1"/>
          <p:cNvSpPr/>
          <p:nvPr/>
        </p:nvSpPr>
        <p:spPr>
          <a:xfrm>
            <a:off x="536863" y="947915"/>
            <a:ext cx="7994073" cy="4326505"/>
          </a:xfrm>
          <a:prstGeom prst="rect">
            <a:avLst/>
          </a:prstGeom>
        </p:spPr>
        <p:txBody>
          <a:bodyPr wrap="square">
            <a:spAutoFit/>
          </a:bodyPr>
          <a:lstStyle/>
          <a:p>
            <a:pPr marL="574660" indent="-57466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Let us pray…  God our host, at this table you have fed us with joy and gladness.  Send us forth, eager to share the feast, welcome the stranger, and bear good fruit in the name of Jesus.</a:t>
            </a:r>
          </a:p>
          <a:p>
            <a:pPr marL="574660" indent="-574660">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574660" indent="-574660">
              <a:lnSpc>
                <a:spcPct val="107000"/>
              </a:lnSpc>
              <a:spcBef>
                <a:spcPts val="0"/>
              </a:spcBef>
              <a:spcAft>
                <a:spcPts val="0"/>
              </a:spcAft>
            </a:pPr>
            <a:r>
              <a:rPr lang="en-US" sz="3600" b="1" dirty="0">
                <a:latin typeface="Arial Rounded MT Bold" panose="020F0704030504030204" pitchFamily="34" charset="0"/>
                <a:ea typeface="Calibri" panose="020F0502020204030204" pitchFamily="34" charset="0"/>
              </a:rPr>
              <a:t>C:	Amen.  </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AEF99-8FAC-E1E1-D15E-BC8FCAE7C4A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1C7B2F6-3D66-5E40-FEA4-346627258582}"/>
              </a:ext>
            </a:extLst>
          </p:cNvPr>
          <p:cNvSpPr/>
          <p:nvPr/>
        </p:nvSpPr>
        <p:spPr>
          <a:xfrm>
            <a:off x="0" y="61083"/>
            <a:ext cx="8984751" cy="56214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100" b="1" dirty="0">
                <a:solidFill>
                  <a:srgbClr val="000000"/>
                </a:solidFill>
                <a:latin typeface="Arial Rounded MT Bold" panose="020F0704030504030204" pitchFamily="34" charset="0"/>
                <a:ea typeface="Calibri" panose="020F0502020204030204" pitchFamily="34" charset="0"/>
              </a:rPr>
              <a:t>SENDING OF HOMEBOUND COMMUNION</a:t>
            </a:r>
            <a:endParaRPr lang="en-US" sz="31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12963AD0-BF9C-D03E-DEC4-BCCF7C5549DD}"/>
              </a:ext>
            </a:extLst>
          </p:cNvPr>
          <p:cNvSpPr/>
          <p:nvPr/>
        </p:nvSpPr>
        <p:spPr>
          <a:xfrm>
            <a:off x="886265" y="1357441"/>
            <a:ext cx="6794695" cy="3738972"/>
          </a:xfrm>
          <a:prstGeom prst="rect">
            <a:avLst/>
          </a:prstGeom>
        </p:spPr>
        <p:txBody>
          <a:bodyPr wrap="square">
            <a:spAutoFit/>
          </a:bodyPr>
          <a:lstStyle/>
          <a:p>
            <a:pPr marL="574660" indent="-57466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Gracious God, whose mercy endures from generation to generation: bless those who go forth to share your word and sacrament with our sisters and brothers who are sick or homebound.  </a:t>
            </a:r>
            <a:endParaRPr lang="en-US" sz="36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36205869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A2C4E-2514-6499-2C18-A1F398877AA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3C53DF1-D586-794F-1EB9-0D6E0EBCEB85}"/>
              </a:ext>
            </a:extLst>
          </p:cNvPr>
          <p:cNvSpPr/>
          <p:nvPr/>
        </p:nvSpPr>
        <p:spPr>
          <a:xfrm>
            <a:off x="0" y="61083"/>
            <a:ext cx="8984751" cy="56214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100" b="1" dirty="0">
                <a:solidFill>
                  <a:srgbClr val="000000"/>
                </a:solidFill>
                <a:latin typeface="Arial Rounded MT Bold" panose="020F0704030504030204" pitchFamily="34" charset="0"/>
                <a:ea typeface="Calibri" panose="020F0502020204030204" pitchFamily="34" charset="0"/>
              </a:rPr>
              <a:t>SENDING OF HOMEBOUND COMMUNION</a:t>
            </a:r>
            <a:endParaRPr lang="en-US" sz="31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1D4466E2-1DF6-0885-B63A-B9D03A646E14}"/>
              </a:ext>
            </a:extLst>
          </p:cNvPr>
          <p:cNvSpPr/>
          <p:nvPr/>
        </p:nvSpPr>
        <p:spPr>
          <a:xfrm>
            <a:off x="286135" y="1076087"/>
            <a:ext cx="8412480" cy="4326505"/>
          </a:xfrm>
          <a:prstGeom prst="rect">
            <a:avLst/>
          </a:prstGeom>
        </p:spPr>
        <p:txBody>
          <a:bodyPr wrap="square">
            <a:spAutoFit/>
          </a:bodyPr>
          <a:lstStyle/>
          <a:p>
            <a:pPr marL="574660" indent="-57466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In your love and care, nourish and strengthen those to whom we bring this communion, that through the body and blood of your Son we may all know the hope of your promised coming in Jesus Christ our Lord. </a:t>
            </a:r>
          </a:p>
          <a:p>
            <a:pPr marL="574660" indent="-574660">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574660" indent="-574660">
              <a:lnSpc>
                <a:spcPct val="107000"/>
              </a:lnSpc>
              <a:spcBef>
                <a:spcPts val="0"/>
              </a:spcBef>
              <a:spcAft>
                <a:spcPts val="0"/>
              </a:spcAft>
            </a:pPr>
            <a:r>
              <a:rPr lang="en-US" sz="3600" b="1" dirty="0">
                <a:latin typeface="Arial Rounded MT Bold" panose="020F0704030504030204" pitchFamily="34" charset="0"/>
                <a:ea typeface="Calibri" panose="020F0502020204030204" pitchFamily="34" charset="0"/>
              </a:rPr>
              <a:t>C:	Amen.  </a:t>
            </a:r>
          </a:p>
        </p:txBody>
      </p:sp>
    </p:spTree>
    <p:extLst>
      <p:ext uri="{BB962C8B-B14F-4D97-AF65-F5344CB8AC3E}">
        <p14:creationId xmlns:p14="http://schemas.microsoft.com/office/powerpoint/2010/main" val="356825116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70621"/>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2" name="Picture 1">
            <a:extLst>
              <a:ext uri="{FF2B5EF4-FFF2-40B4-BE49-F238E27FC236}">
                <a16:creationId xmlns:a16="http://schemas.microsoft.com/office/drawing/2014/main" id="{AD16BEB5-A298-6047-6C8A-C6826B53895C}"/>
              </a:ext>
            </a:extLst>
          </p:cNvPr>
          <p:cNvPicPr>
            <a:picLocks noChangeAspect="1"/>
          </p:cNvPicPr>
          <p:nvPr/>
        </p:nvPicPr>
        <p:blipFill>
          <a:blip r:embed="rId3"/>
          <a:stretch>
            <a:fillRect/>
          </a:stretch>
        </p:blipFill>
        <p:spPr>
          <a:xfrm>
            <a:off x="2714749" y="1119189"/>
            <a:ext cx="3638302" cy="5164508"/>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72473" y="1144583"/>
            <a:ext cx="8032173" cy="294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55" lvl="0" indent="-803255">
              <a:lnSpc>
                <a:spcPct val="95000"/>
              </a:lnSpc>
              <a:spcBef>
                <a:spcPts val="0"/>
              </a:spcBef>
              <a:spcAft>
                <a:spcPts val="0"/>
              </a:spcAft>
              <a:defRPr/>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solidFill>
                  <a:srgbClr val="000000"/>
                </a:solidFill>
                <a:latin typeface="Arial Rounded MT Bold" panose="020F0704030504030204" pitchFamily="34" charset="0"/>
                <a:ea typeface="Calibri" panose="020F0502020204030204" pitchFamily="34" charset="0"/>
              </a:rPr>
              <a:t>May God who comes among us, Father, Son, and Holy Spirit, </a:t>
            </a:r>
            <a:r>
              <a:rPr lang="en-US" sz="3200" dirty="0">
                <a:solidFill>
                  <a:srgbClr val="C00000"/>
                </a:solidFill>
                <a:latin typeface="Arial Rounded MT Bold" panose="020F0704030504030204" pitchFamily="34" charset="0"/>
                <a:ea typeface="Calibri" panose="020F0502020204030204" pitchFamily="34" charset="0"/>
                <a:cs typeface="Segoe UI Symbol" panose="020B0502040204020203" pitchFamily="34" charset="0"/>
              </a:rPr>
              <a:t>☩  </a:t>
            </a:r>
            <a:r>
              <a:rPr lang="en-US" sz="3200" dirty="0">
                <a:solidFill>
                  <a:srgbClr val="000000"/>
                </a:solidFill>
                <a:latin typeface="Arial Rounded MT Bold" panose="020F0704030504030204" pitchFamily="34" charset="0"/>
                <a:ea typeface="Calibri" panose="020F0502020204030204" pitchFamily="34" charset="0"/>
              </a:rPr>
              <a:t>grant you patience in waiting, peace in the darkness, and good news to share today and always.</a:t>
            </a:r>
          </a:p>
          <a:p>
            <a:pPr marL="803255" indent="-80325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3"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2"/>
            <a:ext cx="9143999" cy="706583"/>
          </a:xfrm>
        </p:spPr>
        <p:txBody>
          <a:bodyPr/>
          <a:lstStyle/>
          <a:p>
            <a:pPr marL="571486" indent="-571486" algn="ctr">
              <a:buFont typeface="Symbol" panose="05050102010706020507" pitchFamily="18" charset="2"/>
              <a:buChar char=""/>
            </a:pPr>
            <a:r>
              <a:rPr lang="en-US" dirty="0"/>
              <a:t>Sending Song</a:t>
            </a:r>
          </a:p>
        </p:txBody>
      </p:sp>
      <p:sp>
        <p:nvSpPr>
          <p:cNvPr id="2" name="Rectangle 1"/>
          <p:cNvSpPr/>
          <p:nvPr/>
        </p:nvSpPr>
        <p:spPr>
          <a:xfrm>
            <a:off x="1" y="675637"/>
            <a:ext cx="9143999" cy="1307666"/>
          </a:xfrm>
          <a:prstGeom prst="rect">
            <a:avLst/>
          </a:prstGeom>
        </p:spPr>
        <p:txBody>
          <a:bodyPr wrap="square">
            <a:spAutoFit/>
          </a:bodyPr>
          <a:lstStyle/>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“Holy Spirit, Ever Dwelling”</a:t>
            </a:r>
          </a:p>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523</a:t>
            </a:r>
          </a:p>
        </p:txBody>
      </p:sp>
      <p:pic>
        <p:nvPicPr>
          <p:cNvPr id="5" name="Picture 4">
            <a:extLst>
              <a:ext uri="{FF2B5EF4-FFF2-40B4-BE49-F238E27FC236}">
                <a16:creationId xmlns:a16="http://schemas.microsoft.com/office/drawing/2014/main" id="{01F2E997-9105-B3E9-18EB-BB3AF1F0D7F4}"/>
              </a:ext>
            </a:extLst>
          </p:cNvPr>
          <p:cNvPicPr>
            <a:picLocks noChangeAspect="1"/>
          </p:cNvPicPr>
          <p:nvPr/>
        </p:nvPicPr>
        <p:blipFill>
          <a:blip r:embed="rId3"/>
          <a:stretch>
            <a:fillRect/>
          </a:stretch>
        </p:blipFill>
        <p:spPr>
          <a:xfrm>
            <a:off x="3000623" y="2243139"/>
            <a:ext cx="3066554" cy="435292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9F990-EC44-6C99-5F2C-108B4C3B5E9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2A823AD-77D6-6C1F-5F93-72968C309ABE}"/>
              </a:ext>
            </a:extLst>
          </p:cNvPr>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53F2B9FB-31C4-0889-4220-B31C39FEF479}"/>
              </a:ext>
            </a:extLst>
          </p:cNvPr>
          <p:cNvSpPr/>
          <p:nvPr/>
        </p:nvSpPr>
        <p:spPr>
          <a:xfrm>
            <a:off x="665019" y="1522163"/>
            <a:ext cx="7218218" cy="4194674"/>
          </a:xfrm>
          <a:prstGeom prst="rect">
            <a:avLst/>
          </a:prstGeom>
        </p:spPr>
        <p:txBody>
          <a:bodyPr wrap="square">
            <a:spAutoFit/>
          </a:bodyPr>
          <a:lstStyle/>
          <a:p>
            <a:pPr marL="571500" indent="-571500" defTabSz="8286750">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Open our eyes to see that you alone are the source of our wholeness. Forgive us our wrongs and inspire us to the work of making them right, for the sake of your son, Jesus Christ.</a:t>
            </a:r>
            <a:endParaRPr lang="en-US" sz="40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539348480"/>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1" y="59311"/>
            <a:ext cx="7273636" cy="553998"/>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30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“Holy Spirit, Ever Dwelling”  LBW 523</a:t>
            </a:r>
          </a:p>
        </p:txBody>
      </p:sp>
      <p:sp>
        <p:nvSpPr>
          <p:cNvPr id="6" name="TextBox 5">
            <a:extLst>
              <a:ext uri="{FF2B5EF4-FFF2-40B4-BE49-F238E27FC236}">
                <a16:creationId xmlns:a16="http://schemas.microsoft.com/office/drawing/2014/main" id="{D4762BBF-DC17-AFF5-20B8-62E6FA010B29}"/>
              </a:ext>
            </a:extLst>
          </p:cNvPr>
          <p:cNvSpPr txBox="1"/>
          <p:nvPr/>
        </p:nvSpPr>
        <p:spPr>
          <a:xfrm>
            <a:off x="123825" y="809625"/>
            <a:ext cx="8077200"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1	Holy Spirit, ever dwelling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in the holiest realms of light;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Holy Spirit, ever brooding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o'er a world of gloom and night;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Holy Spirit, ever raising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those of earth to thrones on high;</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living, life-imparting Spirit,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you we praise and magnify.</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4C5AE-9204-0CA3-0906-C0B434CA5310}"/>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2947484E-5663-25B6-B22A-2952978232B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8013B1D7-482D-FE8F-35B7-3D177274B727}"/>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B429EF4A-690E-1525-99DC-20CBD04BB0E5}"/>
              </a:ext>
            </a:extLst>
          </p:cNvPr>
          <p:cNvSpPr/>
          <p:nvPr/>
        </p:nvSpPr>
        <p:spPr>
          <a:xfrm>
            <a:off x="1" y="59311"/>
            <a:ext cx="7273636" cy="553998"/>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30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“Holy Spirit, Ever Dwelling”  LBW 523</a:t>
            </a:r>
          </a:p>
        </p:txBody>
      </p:sp>
      <p:sp>
        <p:nvSpPr>
          <p:cNvPr id="6" name="TextBox 5">
            <a:extLst>
              <a:ext uri="{FF2B5EF4-FFF2-40B4-BE49-F238E27FC236}">
                <a16:creationId xmlns:a16="http://schemas.microsoft.com/office/drawing/2014/main" id="{8306C27D-FE81-A70E-881E-E53A72870F7A}"/>
              </a:ext>
            </a:extLst>
          </p:cNvPr>
          <p:cNvSpPr txBox="1"/>
          <p:nvPr/>
        </p:nvSpPr>
        <p:spPr>
          <a:xfrm>
            <a:off x="1" y="1014442"/>
            <a:ext cx="8496300"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2	Holy Spirit, ever living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as the church's very life;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Holy Spirit, ever striving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through us in a ceaseless strife;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Holy Spirit, ever forming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in the church the mind of Christ: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you we praise with endless worship</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for your gifts and fruits unpriced.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2379831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996CE-1B69-64AC-9906-E511DAFC5856}"/>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B1F2227B-35FE-358E-7CB2-A9F825AB76C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4CC44FFE-3119-21C0-3AF4-DB54B44BAF2B}"/>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CA097EDC-317A-5B05-2FC4-9CD7F43DCCA5}"/>
              </a:ext>
            </a:extLst>
          </p:cNvPr>
          <p:cNvSpPr/>
          <p:nvPr/>
        </p:nvSpPr>
        <p:spPr>
          <a:xfrm>
            <a:off x="1" y="59311"/>
            <a:ext cx="7273636" cy="553998"/>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30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“Holy Spirit, Ever Dwelling”  LBW 523</a:t>
            </a:r>
          </a:p>
        </p:txBody>
      </p:sp>
      <p:sp>
        <p:nvSpPr>
          <p:cNvPr id="6" name="TextBox 5">
            <a:extLst>
              <a:ext uri="{FF2B5EF4-FFF2-40B4-BE49-F238E27FC236}">
                <a16:creationId xmlns:a16="http://schemas.microsoft.com/office/drawing/2014/main" id="{DDD6FEE1-2BB5-04DC-B032-A38C87B00F2E}"/>
              </a:ext>
            </a:extLst>
          </p:cNvPr>
          <p:cNvSpPr txBox="1"/>
          <p:nvPr/>
        </p:nvSpPr>
        <p:spPr>
          <a:xfrm>
            <a:off x="733425" y="1080343"/>
            <a:ext cx="7372350" cy="5078313"/>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3	Holy Spirit, ever working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through the church's ministry;</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t>
            </a:r>
            <a:r>
              <a:rPr lang="en-US" sz="3600" dirty="0" err="1">
                <a:effectLst/>
                <a:latin typeface="Arial Rounded MT Bold" panose="020F0704030504030204" pitchFamily="34" charset="0"/>
                <a:ea typeface="MS Mincho" panose="02020609040205080304" pitchFamily="49" charset="-128"/>
              </a:rPr>
              <a:t>quick'ning</a:t>
            </a:r>
            <a:r>
              <a:rPr lang="en-US" sz="3600" dirty="0">
                <a:effectLst/>
                <a:latin typeface="Arial Rounded MT Bold" panose="020F0704030504030204" pitchFamily="34" charset="0"/>
                <a:ea typeface="MS Mincho" panose="02020609040205080304" pitchFamily="49" charset="-128"/>
              </a:rPr>
              <a:t>, </a:t>
            </a:r>
            <a:r>
              <a:rPr lang="en-US" sz="3600" dirty="0" err="1">
                <a:effectLst/>
                <a:latin typeface="Arial Rounded MT Bold" panose="020F0704030504030204" pitchFamily="34" charset="0"/>
                <a:ea typeface="MS Mincho" panose="02020609040205080304" pitchFamily="49" charset="-128"/>
              </a:rPr>
              <a:t>strength'ning</a:t>
            </a:r>
            <a:r>
              <a:rPr lang="en-US" sz="3600" dirty="0">
                <a:effectLst/>
                <a:latin typeface="Arial Rounded MT Bold" panose="020F0704030504030204" pitchFamily="34" charset="0"/>
                <a:ea typeface="MS Mincho" panose="02020609040205080304" pitchFamily="49" charset="-128"/>
              </a:rPr>
              <a:t>,                           and absolving,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setting captive sinners free;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Holy Spirit, ever binding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age to age and soul to soul</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in communion never ending,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you we worship and extol.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782539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p:cNvSpPr/>
          <p:nvPr/>
        </p:nvSpPr>
        <p:spPr>
          <a:xfrm>
            <a:off x="308224" y="829580"/>
            <a:ext cx="8507003" cy="2284600"/>
          </a:xfrm>
          <a:prstGeom prst="rect">
            <a:avLst/>
          </a:prstGeom>
        </p:spPr>
        <p:txBody>
          <a:bodyPr wrap="square">
            <a:spAutoFit/>
          </a:bodyPr>
          <a:lstStyle/>
          <a:p>
            <a:pPr marL="347337" indent="-347337">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37" indent="-347337">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37" indent="-347337">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p:cNvSpPr/>
          <p:nvPr/>
        </p:nvSpPr>
        <p:spPr>
          <a:xfrm>
            <a:off x="234592" y="3316010"/>
            <a:ext cx="8507003" cy="2131289"/>
          </a:xfrm>
          <a:prstGeom prst="rect">
            <a:avLst/>
          </a:prstGeom>
        </p:spPr>
        <p:txBody>
          <a:bodyPr wrap="square">
            <a:spAutoFit/>
          </a:bodyPr>
          <a:lstStyle/>
          <a:p>
            <a:pPr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a:t>
            </a: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Roxanne Groff</a:t>
            </a:r>
          </a:p>
        </p:txBody>
      </p:sp>
      <p:sp>
        <p:nvSpPr>
          <p:cNvPr id="8" name="Rectangle 7"/>
          <p:cNvSpPr/>
          <p:nvPr/>
        </p:nvSpPr>
        <p:spPr>
          <a:xfrm>
            <a:off x="159250" y="5609991"/>
            <a:ext cx="8676527" cy="1169551"/>
          </a:xfrm>
          <a:prstGeom prst="rect">
            <a:avLst/>
          </a:prstGeom>
        </p:spPr>
        <p:txBody>
          <a:bodyPr wrap="square">
            <a:spAutoFit/>
          </a:bodyPr>
          <a:lstStyle/>
          <a:p>
            <a:pPr>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2025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ECEA62A3-7C54-1C95-DA4F-E6A5A9FF802C}"/>
              </a:ext>
            </a:extLst>
          </p:cNvPr>
          <p:cNvSpPr txBox="1"/>
          <p:nvPr/>
        </p:nvSpPr>
        <p:spPr>
          <a:xfrm>
            <a:off x="555047" y="1350707"/>
            <a:ext cx="7957705" cy="3185487"/>
          </a:xfrm>
          <a:prstGeom prst="rect">
            <a:avLst/>
          </a:prstGeom>
          <a:noFill/>
        </p:spPr>
        <p:txBody>
          <a:bodyPr wrap="square">
            <a:spAutoFit/>
          </a:bodyPr>
          <a:lstStyle/>
          <a:p>
            <a:pPr marL="519100" indent="-519100">
              <a:spcBef>
                <a:spcPts val="0"/>
              </a:spcBef>
              <a:spcAft>
                <a:spcPts val="300"/>
              </a:spcAft>
              <a:tabLst>
                <a:tab pos="6973714" algn="l"/>
              </a:tabLst>
            </a:pPr>
            <a:r>
              <a:rPr lang="en-US" sz="3200" dirty="0">
                <a:latin typeface="Arial Rounded MT Bold" panose="020F0704030504030204" pitchFamily="34" charset="0"/>
                <a:ea typeface="Garamond,Times New Roman"/>
                <a:cs typeface="Garamond,Times New Roman"/>
              </a:rPr>
              <a:t>P:	Beloved of God, like the prodigal son, you are always received with great joy, and your sins are forgiven you. </a:t>
            </a:r>
            <a:r>
              <a:rPr lang="en-US" sz="3200" dirty="0">
                <a:solidFill>
                  <a:srgbClr val="C00000"/>
                </a:solidFill>
                <a:latin typeface="Segoe UI Symbol" panose="020B0502040204020203" pitchFamily="34" charset="0"/>
                <a:ea typeface="Calibri" panose="020F0502020204030204" pitchFamily="34" charset="0"/>
                <a:cs typeface="Segoe UI Symbol" panose="020B0502040204020203" pitchFamily="34" charset="0"/>
              </a:rPr>
              <a:t>☩ </a:t>
            </a:r>
            <a:r>
              <a:rPr lang="en-US" sz="3200" dirty="0">
                <a:latin typeface="Arial Rounded MT Bold" panose="020F0704030504030204" pitchFamily="34" charset="0"/>
                <a:ea typeface="Garamond,Times New Roman"/>
                <a:cs typeface="Garamond,Times New Roman"/>
              </a:rPr>
              <a:t>Go forth in newness of life.</a:t>
            </a:r>
          </a:p>
          <a:p>
            <a:pPr marL="519100" indent="-519100">
              <a:spcBef>
                <a:spcPts val="0"/>
              </a:spcBef>
              <a:spcAft>
                <a:spcPts val="300"/>
              </a:spcAft>
              <a:tabLst>
                <a:tab pos="6973714" algn="l"/>
              </a:tabLst>
            </a:pPr>
            <a:r>
              <a:rPr lang="en-US" sz="3200" dirty="0">
                <a:solidFill>
                  <a:srgbClr val="C00000"/>
                </a:solidFill>
                <a:latin typeface="Segoe UI Symbol" panose="020B0502040204020203" pitchFamily="34" charset="0"/>
                <a:ea typeface="Calibri" panose="020F0502020204030204" pitchFamily="34" charset="0"/>
                <a:cs typeface="Segoe UI Symbol" panose="020B0502040204020203" pitchFamily="34" charset="0"/>
              </a:rPr>
              <a:t> </a:t>
            </a:r>
          </a:p>
          <a:p>
            <a:pPr marL="519100" indent="-519100">
              <a:spcBef>
                <a:spcPts val="0"/>
              </a:spcBef>
              <a:spcAft>
                <a:spcPts val="300"/>
              </a:spcAft>
              <a:tabLst>
                <a:tab pos="6973714" algn="l"/>
              </a:tabLst>
            </a:pPr>
            <a:r>
              <a:rPr lang="en-US" sz="3600" b="1" dirty="0">
                <a:latin typeface="Arial Rounded MT Bold" panose="020F0704030504030204" pitchFamily="34" charset="0"/>
                <a:ea typeface="Garamond,Times New Roman"/>
                <a:cs typeface="Garamond,Times New Roman"/>
              </a:rPr>
              <a:t>C:  Amen.</a:t>
            </a:r>
          </a:p>
        </p:txBody>
      </p:sp>
    </p:spTree>
    <p:extLst>
      <p:ext uri="{BB962C8B-B14F-4D97-AF65-F5344CB8AC3E}">
        <p14:creationId xmlns:p14="http://schemas.microsoft.com/office/powerpoint/2010/main" val="302926163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2"/>
            <a:ext cx="9143999" cy="904775"/>
          </a:xfrm>
        </p:spPr>
        <p:txBody>
          <a:bodyPr/>
          <a:lstStyle/>
          <a:p>
            <a:pPr algn="ctr">
              <a:buFont typeface="Symbol" panose="05050102010706020507" pitchFamily="18" charset="2"/>
              <a:buChar char=""/>
            </a:pPr>
            <a:r>
              <a:rPr lang="en-US" dirty="0"/>
              <a:t>Gathering Song/Hymn of Praise</a:t>
            </a:r>
          </a:p>
        </p:txBody>
      </p:sp>
      <p:sp>
        <p:nvSpPr>
          <p:cNvPr id="2" name="Rectangle 1"/>
          <p:cNvSpPr/>
          <p:nvPr/>
        </p:nvSpPr>
        <p:spPr>
          <a:xfrm>
            <a:off x="2" y="824565"/>
            <a:ext cx="9143999" cy="1307666"/>
          </a:xfrm>
          <a:prstGeom prst="rect">
            <a:avLst/>
          </a:prstGeom>
        </p:spPr>
        <p:txBody>
          <a:bodyPr wrap="square">
            <a:spAutoFit/>
          </a:bodyPr>
          <a:lstStyle/>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“Breathe On Me, Breath of God”</a:t>
            </a:r>
          </a:p>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488</a:t>
            </a:r>
            <a:endParaRPr lang="en-US" sz="3600" i="1" dirty="0">
              <a:solidFill>
                <a:srgbClr val="C00000"/>
              </a:solidFill>
              <a:latin typeface="Arial Rounded MT Bold" panose="020F07040305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50BCD7BD-BD25-84B0-91F7-A980B8A6A0B0}"/>
              </a:ext>
            </a:extLst>
          </p:cNvPr>
          <p:cNvPicPr>
            <a:picLocks noChangeAspect="1"/>
          </p:cNvPicPr>
          <p:nvPr/>
        </p:nvPicPr>
        <p:blipFill>
          <a:blip r:embed="rId3"/>
          <a:stretch>
            <a:fillRect/>
          </a:stretch>
        </p:blipFill>
        <p:spPr>
          <a:xfrm>
            <a:off x="3000623" y="2243139"/>
            <a:ext cx="3066554" cy="435292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20605</TotalTime>
  <Words>3432</Words>
  <Application>Microsoft Office PowerPoint</Application>
  <PresentationFormat>On-screen Show (4:3)</PresentationFormat>
  <Paragraphs>305</Paragraphs>
  <Slides>73</Slides>
  <Notes>49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73</vt:i4>
      </vt:variant>
    </vt:vector>
  </HeadingPairs>
  <TitlesOfParts>
    <vt:vector size="81" baseType="lpstr">
      <vt:lpstr>Arial</vt:lpstr>
      <vt:lpstr>Arial Rounded MT Bold</vt:lpstr>
      <vt:lpstr>Calibri</vt:lpstr>
      <vt:lpstr>Calibri Light</vt:lpstr>
      <vt:lpstr>Segoe UI Symbol</vt:lpstr>
      <vt:lpstr>Symbol</vt:lpstr>
      <vt:lpstr>Times New Roman</vt:lpstr>
      <vt:lpstr>Office Theme</vt:lpstr>
      <vt:lpstr>December 7,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Gathering Song/Hymn of Praise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159</cp:revision>
  <dcterms:created xsi:type="dcterms:W3CDTF">2016-05-14T21:20:00Z</dcterms:created>
  <dcterms:modified xsi:type="dcterms:W3CDTF">2025-12-07T12:01:38Z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922E4D8F61E94F3B9050E9BDB314627B</vt:lpwstr>
  </property>
  <property fmtid="{D5CDD505-2E9C-101B-9397-08002B2CF9AE}" pid="3" name="KSOProductBuildVer">
    <vt:lpwstr>1033-11.2.0.11219</vt:lpwstr>
  </property>
</Properties>
</file>