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12" r:id="rId22"/>
    <p:sldId id="374" r:id="rId23"/>
    <p:sldId id="532" r:id="rId24"/>
    <p:sldId id="561" r:id="rId25"/>
    <p:sldId id="516" r:id="rId26"/>
    <p:sldId id="399" r:id="rId27"/>
    <p:sldId id="506" r:id="rId28"/>
    <p:sldId id="562" r:id="rId29"/>
    <p:sldId id="569" r:id="rId30"/>
    <p:sldId id="568" r:id="rId31"/>
    <p:sldId id="550" r:id="rId32"/>
    <p:sldId id="381" r:id="rId33"/>
    <p:sldId id="504" r:id="rId34"/>
    <p:sldId id="567" r:id="rId35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792" y="102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59500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10/26/2024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41731"/>
            <a:ext cx="9074247" cy="646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1" y="133663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Reformation Sunday, October 27,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775527" y="2383314"/>
            <a:ext cx="2675452" cy="3138048"/>
            <a:chOff x="6007406" y="2574445"/>
            <a:chExt cx="2675452" cy="3138048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406" y="2574445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67661" y="5066162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8D94CE-7F5D-914B-61D4-739A794CD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665" y="1659803"/>
            <a:ext cx="4199582" cy="4795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November 20,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October 29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November 14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23691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>
                <a:solidFill>
                  <a:srgbClr val="FF0000"/>
                </a:solidFill>
              </a:rPr>
              <a:t>November 6, 2024</a:t>
            </a:r>
          </a:p>
          <a:p>
            <a:r>
              <a:rPr lang="en-US" sz="4800" dirty="0"/>
              <a:t>@ 11:30 am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592834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21, 2024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Tolley’s Gastropub</a:t>
            </a:r>
          </a:p>
          <a:p>
            <a:pPr marL="1422400" lvl="4" indent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Arial Rounded MT Bold" panose="020F0704030504030204" pitchFamily="34" charset="0"/>
              </a:rPr>
              <a:t>      644 Wagner Ave, Greenville</a:t>
            </a:r>
            <a:r>
              <a:rPr lang="en-US" sz="3200">
                <a:latin typeface="Arial Rounded MT Bold" panose="020F0704030504030204" pitchFamily="34" charset="0"/>
              </a:rPr>
              <a:t>,               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Mornings @ 9:00 am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31694" y="1499407"/>
            <a:ext cx="86240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ctr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The altar flowers for this day are dedicated to: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The Glory of God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In honor of Braxtyn Lee Cool’s Affirmation of Baptism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In thanks for all those who sacrifice to reform the Church on Earth!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November 7, 2024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Plan Christmas Program, Youth Quake, and Other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(By Station)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Fall for Jesus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He never leaves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832" y="1739012"/>
            <a:ext cx="71081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 Huge </a:t>
            </a:r>
            <a:r>
              <a:rPr lang="en-US" sz="4800" b="1" dirty="0">
                <a:latin typeface="Arial Rounded MT Bold" panose="020F0704030504030204" pitchFamily="34" charset="0"/>
              </a:rPr>
              <a:t>THANK YOU!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dirty="0"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To all who helped and/or participated in this year’s Fall For Jesus Festival!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400" b="1" dirty="0"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Thank You! Thank You! Thank You!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E267B4-A221-290D-A0C3-9865D3DFC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035832" cy="1526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34D158-8B1C-5FAE-2863-F5E39F115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68" y="-1"/>
            <a:ext cx="2035832" cy="1526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81D530-7056-86CC-645F-AB0D27439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" b="99037" l="1144" r="95752">
                        <a14:foregroundMark x1="5229" y1="3854" x2="5229" y2="7129"/>
                        <a14:foregroundMark x1="1471" y1="4239" x2="3431" y2="3854"/>
                        <a14:foregroundMark x1="6373" y1="1927" x2="7843" y2="385"/>
                        <a14:foregroundMark x1="11928" y1="8478" x2="12255" y2="33141"/>
                        <a14:foregroundMark x1="23856" y1="37380" x2="25654" y2="25626"/>
                        <a14:foregroundMark x1="25654" y1="25626" x2="34477" y2="15992"/>
                        <a14:foregroundMark x1="1144" y1="39884" x2="8497" y2="47206"/>
                        <a14:foregroundMark x1="8497" y1="47206" x2="19444" y2="47592"/>
                        <a14:foregroundMark x1="19444" y1="47592" x2="34477" y2="59152"/>
                        <a14:foregroundMark x1="34477" y1="59152" x2="43464" y2="54913"/>
                        <a14:foregroundMark x1="43464" y1="54913" x2="50490" y2="48748"/>
                        <a14:foregroundMark x1="50490" y1="48748" x2="62092" y2="43545"/>
                        <a14:foregroundMark x1="42484" y1="54528" x2="37908" y2="56840"/>
                        <a14:foregroundMark x1="42647" y1="54721" x2="50327" y2="47592"/>
                        <a14:foregroundMark x1="50327" y1="47592" x2="50817" y2="47206"/>
                        <a14:foregroundMark x1="47549" y1="49326" x2="42157" y2="54528"/>
                        <a14:foregroundMark x1="29575" y1="38921" x2="36438" y2="46050"/>
                        <a14:foregroundMark x1="36438" y1="46050" x2="37908" y2="53565"/>
                        <a14:foregroundMark x1="48203" y1="26397" x2="43627" y2="34297"/>
                        <a14:foregroundMark x1="43627" y1="34297" x2="42647" y2="37958"/>
                        <a14:foregroundMark x1="66503" y1="42197" x2="74837" y2="46821"/>
                        <a14:foregroundMark x1="74837" y1="46821" x2="82190" y2="54335"/>
                        <a14:foregroundMark x1="82190" y1="54335" x2="83497" y2="59538"/>
                        <a14:foregroundMark x1="64052" y1="56455" x2="67810" y2="64933"/>
                        <a14:foregroundMark x1="67810" y1="64933" x2="66340" y2="73988"/>
                        <a14:foregroundMark x1="89216" y1="64547" x2="83824" y2="74952"/>
                        <a14:foregroundMark x1="83824" y1="74952" x2="74183" y2="80347"/>
                        <a14:foregroundMark x1="92974" y1="72254" x2="95915" y2="88825"/>
                        <a14:foregroundMark x1="89869" y1="87091" x2="83660" y2="99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9251">
            <a:off x="6469396" y="3286278"/>
            <a:ext cx="3313375" cy="280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AB93C5-53F8-A14F-0891-06C29D51D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" b="99037" l="1144" r="95752">
                        <a14:foregroundMark x1="5229" y1="3854" x2="5229" y2="7129"/>
                        <a14:foregroundMark x1="1471" y1="4239" x2="3431" y2="3854"/>
                        <a14:foregroundMark x1="6373" y1="1927" x2="7843" y2="385"/>
                        <a14:foregroundMark x1="11928" y1="8478" x2="12255" y2="33141"/>
                        <a14:foregroundMark x1="23856" y1="37380" x2="25654" y2="25626"/>
                        <a14:foregroundMark x1="25654" y1="25626" x2="34477" y2="15992"/>
                        <a14:foregroundMark x1="1144" y1="39884" x2="8497" y2="47206"/>
                        <a14:foregroundMark x1="8497" y1="47206" x2="19444" y2="47592"/>
                        <a14:foregroundMark x1="19444" y1="47592" x2="34477" y2="59152"/>
                        <a14:foregroundMark x1="34477" y1="59152" x2="43464" y2="54913"/>
                        <a14:foregroundMark x1="43464" y1="54913" x2="50490" y2="48748"/>
                        <a14:foregroundMark x1="50490" y1="48748" x2="62092" y2="43545"/>
                        <a14:foregroundMark x1="42484" y1="54528" x2="37908" y2="56840"/>
                        <a14:foregroundMark x1="42647" y1="54721" x2="50327" y2="47592"/>
                        <a14:foregroundMark x1="50327" y1="47592" x2="50817" y2="47206"/>
                        <a14:foregroundMark x1="47549" y1="49326" x2="42157" y2="54528"/>
                        <a14:foregroundMark x1="29575" y1="38921" x2="36438" y2="46050"/>
                        <a14:foregroundMark x1="36438" y1="46050" x2="37908" y2="53565"/>
                        <a14:foregroundMark x1="48203" y1="26397" x2="43627" y2="34297"/>
                        <a14:foregroundMark x1="43627" y1="34297" x2="42647" y2="37958"/>
                        <a14:foregroundMark x1="66503" y1="42197" x2="74837" y2="46821"/>
                        <a14:foregroundMark x1="74837" y1="46821" x2="82190" y2="54335"/>
                        <a14:foregroundMark x1="82190" y1="54335" x2="83497" y2="59538"/>
                        <a14:foregroundMark x1="64052" y1="56455" x2="67810" y2="64933"/>
                        <a14:foregroundMark x1="67810" y1="64933" x2="66340" y2="73988"/>
                        <a14:foregroundMark x1="89216" y1="64547" x2="83824" y2="74952"/>
                        <a14:foregroundMark x1="83824" y1="74952" x2="74183" y2="80347"/>
                        <a14:foregroundMark x1="92974" y1="72254" x2="95915" y2="88825"/>
                        <a14:foregroundMark x1="89869" y1="87091" x2="83660" y2="99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3053">
            <a:off x="1121077" y="5749163"/>
            <a:ext cx="6103287" cy="160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8941" y="3542447"/>
            <a:ext cx="8677835" cy="22467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Don't be a couch potato, get out and take a walk around the neighborhood.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Make a new friend.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 the first to forgive.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74930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to watch The Chosen TV Series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October 27 @ 6:00 – 7:30 pm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Season 1 - Episode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                                      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September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5EE0893-8A61-9DCC-7EBF-5B29BB0A11AD}"/>
              </a:ext>
            </a:extLst>
          </p:cNvPr>
          <p:cNvSpPr txBox="1"/>
          <p:nvPr/>
        </p:nvSpPr>
        <p:spPr>
          <a:xfrm>
            <a:off x="166448" y="1853992"/>
            <a:ext cx="881110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indent="-461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November 3 – All Saints Sunday and our Annual 				  Congregational Meeting</a:t>
            </a:r>
          </a:p>
          <a:p>
            <a:pPr marL="461963" indent="-461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November 3 – No Confirmation Class- 						  Confirmands are expected to 					  attend the Annual Meeting</a:t>
            </a:r>
          </a:p>
          <a:p>
            <a:pPr marL="461963" indent="-461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November 10 – Women’s Thankoffering Sunday 				    with Fair Trade Gift Store</a:t>
            </a:r>
          </a:p>
          <a:p>
            <a:pPr marL="461963" indent="-461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November 10 – Annual Christmas Auction</a:t>
            </a:r>
          </a:p>
          <a:p>
            <a:pPr marL="461963" indent="-4619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November 27 – Thanksgiving Eve Worship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0C1D5E-8E1E-C533-CA4F-5E009B7CFDE0}"/>
              </a:ext>
            </a:extLst>
          </p:cNvPr>
          <p:cNvGrpSpPr/>
          <p:nvPr/>
        </p:nvGrpSpPr>
        <p:grpSpPr>
          <a:xfrm>
            <a:off x="18850" y="-1"/>
            <a:ext cx="9087446" cy="1694330"/>
            <a:chOff x="18850" y="-2"/>
            <a:chExt cx="9087446" cy="22326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538ED9D-BB11-05A1-6596-1C7C44A50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937" t="7632" r="13937" b="16936"/>
            <a:stretch/>
          </p:blipFill>
          <p:spPr>
            <a:xfrm>
              <a:off x="3504611" y="-2"/>
              <a:ext cx="2134778" cy="22326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85989A-4978-1FDC-9E69-F59770EE3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937" t="7632" r="13937" b="16936"/>
            <a:stretch/>
          </p:blipFill>
          <p:spPr>
            <a:xfrm>
              <a:off x="6971518" y="-1"/>
              <a:ext cx="2134778" cy="223262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AD877A-8926-8701-876B-B43A932DE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937" t="7632" r="13937" b="16936"/>
            <a:stretch/>
          </p:blipFill>
          <p:spPr>
            <a:xfrm>
              <a:off x="18850" y="0"/>
              <a:ext cx="2134778" cy="22326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November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22,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12989</TotalTime>
  <Words>1242</Words>
  <Application>Microsoft Office PowerPoint</Application>
  <PresentationFormat>On-screen Show (4:3)</PresentationFormat>
  <Paragraphs>216</Paragraphs>
  <Slides>34</Slides>
  <Notes>30</Notes>
  <HiddenSlides>9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DA20174</cp:lastModifiedBy>
  <cp:revision>320</cp:revision>
  <cp:lastPrinted>2022-02-13T11:38:00Z</cp:lastPrinted>
  <dcterms:created xsi:type="dcterms:W3CDTF">2020-11-15T00:46:00Z</dcterms:created>
  <dcterms:modified xsi:type="dcterms:W3CDTF">2024-10-26T19:07:32Z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