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684" r:id="rId2"/>
  </p:sldMasterIdLst>
  <p:notesMasterIdLst>
    <p:notesMasterId r:id="rId74"/>
  </p:notesMasterIdLst>
  <p:sldIdLst>
    <p:sldId id="258" r:id="rId3"/>
    <p:sldId id="260" r:id="rId4"/>
    <p:sldId id="261" r:id="rId5"/>
    <p:sldId id="1016" r:id="rId6"/>
    <p:sldId id="1461" r:id="rId7"/>
    <p:sldId id="341" r:id="rId8"/>
    <p:sldId id="267" r:id="rId9"/>
    <p:sldId id="1018" r:id="rId10"/>
    <p:sldId id="1462" r:id="rId11"/>
    <p:sldId id="1463" r:id="rId12"/>
    <p:sldId id="1464" r:id="rId13"/>
    <p:sldId id="270" r:id="rId14"/>
    <p:sldId id="272" r:id="rId15"/>
    <p:sldId id="271" r:id="rId16"/>
    <p:sldId id="273" r:id="rId17"/>
    <p:sldId id="274" r:id="rId18"/>
    <p:sldId id="275" r:id="rId19"/>
    <p:sldId id="348" r:id="rId20"/>
    <p:sldId id="277" r:id="rId21"/>
    <p:sldId id="1283" r:id="rId22"/>
    <p:sldId id="278" r:id="rId23"/>
    <p:sldId id="289" r:id="rId24"/>
    <p:sldId id="1465" r:id="rId25"/>
    <p:sldId id="1466" r:id="rId26"/>
    <p:sldId id="995" r:id="rId27"/>
    <p:sldId id="1407" r:id="rId28"/>
    <p:sldId id="1468" r:id="rId29"/>
    <p:sldId id="1469" r:id="rId30"/>
    <p:sldId id="1470" r:id="rId31"/>
    <p:sldId id="1471" r:id="rId32"/>
    <p:sldId id="1472" r:id="rId33"/>
    <p:sldId id="1473" r:id="rId34"/>
    <p:sldId id="1474" r:id="rId35"/>
    <p:sldId id="1475" r:id="rId36"/>
    <p:sldId id="1476" r:id="rId37"/>
    <p:sldId id="1477" r:id="rId38"/>
    <p:sldId id="1478" r:id="rId39"/>
    <p:sldId id="1479" r:id="rId40"/>
    <p:sldId id="1448" r:id="rId41"/>
    <p:sldId id="310" r:id="rId42"/>
    <p:sldId id="1424" r:id="rId43"/>
    <p:sldId id="1425" r:id="rId44"/>
    <p:sldId id="339" r:id="rId45"/>
    <p:sldId id="334" r:id="rId46"/>
    <p:sldId id="335" r:id="rId47"/>
    <p:sldId id="336" r:id="rId48"/>
    <p:sldId id="337" r:id="rId49"/>
    <p:sldId id="338" r:id="rId50"/>
    <p:sldId id="304" r:id="rId51"/>
    <p:sldId id="305" r:id="rId52"/>
    <p:sldId id="1014" r:id="rId53"/>
    <p:sldId id="1291" r:id="rId54"/>
    <p:sldId id="311" r:id="rId55"/>
    <p:sldId id="312" r:id="rId56"/>
    <p:sldId id="313" r:id="rId57"/>
    <p:sldId id="314" r:id="rId58"/>
    <p:sldId id="315" r:id="rId59"/>
    <p:sldId id="316" r:id="rId60"/>
    <p:sldId id="317" r:id="rId61"/>
    <p:sldId id="318" r:id="rId62"/>
    <p:sldId id="1320" r:id="rId63"/>
    <p:sldId id="1292" r:id="rId64"/>
    <p:sldId id="1293" r:id="rId65"/>
    <p:sldId id="1295" r:id="rId66"/>
    <p:sldId id="321" r:id="rId67"/>
    <p:sldId id="1302" r:id="rId68"/>
    <p:sldId id="485" r:id="rId69"/>
    <p:sldId id="1017" r:id="rId70"/>
    <p:sldId id="297" r:id="rId71"/>
    <p:sldId id="1467" r:id="rId72"/>
    <p:sldId id="330" r:id="rId73"/>
  </p:sldIdLst>
  <p:sldSz cx="9144000" cy="6858000" type="screen4x3"/>
  <p:notesSz cx="6858000" cy="9144000"/>
  <p:defaultTextStyle>
    <a:defPPr>
      <a:defRPr lang="en-US"/>
    </a:defPPr>
    <a:lvl1pPr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1pPr>
    <a:lvl2pPr marL="342900" indent="1143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2pPr>
    <a:lvl3pPr marL="685800" indent="2286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3pPr>
    <a:lvl4pPr marL="1028700" indent="3429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4pPr>
    <a:lvl5pPr marL="1371600" indent="4572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5pPr>
    <a:lvl6pPr marL="22860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6pPr>
    <a:lvl7pPr marL="27432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7pPr>
    <a:lvl8pPr marL="32004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8pPr>
    <a:lvl9pPr marL="36576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9pPr>
  </p:defaultTextStyle>
  <p:extLst>
    <p:ext uri="{EFAFB233-063F-42B5-8137-9DF3F51BA10A}">
      <p15:sldGuideLst xmlns:p15="http://schemas.microsoft.com/office/powerpoint/2012/main">
        <p15:guide id="1" orient="horz" pos="2136"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983" autoAdjust="0"/>
    <p:restoredTop sz="94660"/>
  </p:normalViewPr>
  <p:slideViewPr>
    <p:cSldViewPr snapToGrid="0" snapToObjects="1" showGuides="1">
      <p:cViewPr varScale="1">
        <p:scale>
          <a:sx n="97" d="100"/>
          <a:sy n="97" d="100"/>
        </p:scale>
        <p:origin x="942" y="78"/>
      </p:cViewPr>
      <p:guideLst>
        <p:guide orient="horz" pos="2136"/>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32735D6-DD74-4E39-8DB6-693DCF324C6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a:extLst>
              <a:ext uri="{FF2B5EF4-FFF2-40B4-BE49-F238E27FC236}">
                <a16:creationId xmlns:a16="http://schemas.microsoft.com/office/drawing/2014/main" id="{422FE19E-FD17-484A-A825-F69D41652644}"/>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6735B07E-0200-45DC-BF01-BF15172474D2}" type="datetimeFigureOut">
              <a:rPr lang="en-US"/>
              <a:pPr>
                <a:defRPr/>
              </a:pPr>
              <a:t>7/6/2024</a:t>
            </a:fld>
            <a:endParaRPr lang="en-US"/>
          </a:p>
        </p:txBody>
      </p:sp>
      <p:sp>
        <p:nvSpPr>
          <p:cNvPr id="4" name="Slide Image Placeholder 3">
            <a:extLst>
              <a:ext uri="{FF2B5EF4-FFF2-40B4-BE49-F238E27FC236}">
                <a16:creationId xmlns:a16="http://schemas.microsoft.com/office/drawing/2014/main" id="{08C10144-88C7-40E7-9D90-4381AA951EAD}"/>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2DAEF2C9-DF2D-48E9-852D-1A148E2535AE}"/>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01C4F191-3208-435A-9AEE-38C15E43AC4E}"/>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a:extLst>
              <a:ext uri="{FF2B5EF4-FFF2-40B4-BE49-F238E27FC236}">
                <a16:creationId xmlns:a16="http://schemas.microsoft.com/office/drawing/2014/main" id="{8861F597-AD64-42A3-9C5B-66C1E5C5EE36}"/>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2C2E7160-5CF9-415B-9465-96C8C5BE548E}" type="slidenum">
              <a:rPr lang="en-US"/>
              <a:pPr>
                <a:defRPr/>
              </a:pPr>
              <a:t>‹#›</a:t>
            </a:fld>
            <a:endParaRPr lang="en-US"/>
          </a:p>
        </p:txBody>
      </p:sp>
    </p:spTree>
    <p:extLst>
      <p:ext uri="{BB962C8B-B14F-4D97-AF65-F5344CB8AC3E}">
        <p14:creationId xmlns:p14="http://schemas.microsoft.com/office/powerpoint/2010/main" val="203148727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935A736D-0F11-470D-8A6F-9808CD3B7C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50823ADC-C76D-4789-B5B2-14F9984B8E3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06D1E89F-DD44-410A-8EE1-1EC58DD54B9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028E5D31-71DE-43FC-B19D-64395FE4C3D3}" type="slidenum">
              <a:rPr lang="en-US" altLang="en-US" smtClean="0"/>
              <a:pPr/>
              <a:t>1</a:t>
            </a:fld>
            <a:endParaRPr lang="en-US" altLang="en-US"/>
          </a:p>
        </p:txBody>
      </p:sp>
    </p:spTree>
    <p:extLst>
      <p:ext uri="{BB962C8B-B14F-4D97-AF65-F5344CB8AC3E}">
        <p14:creationId xmlns:p14="http://schemas.microsoft.com/office/powerpoint/2010/main" val="24214079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BD626679-7772-4868-A2F6-8D47C823A95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AE10AE71-A393-4AF2-A80D-FF654A85D9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96B1BAB9-9BCA-459A-A33B-751A3A4A38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97342776-1E4B-4E16-97A4-D5358A78EB2D}" type="slidenum">
              <a:rPr lang="en-US" altLang="en-US"/>
              <a:pPr/>
              <a:t>10</a:t>
            </a:fld>
            <a:endParaRPr lang="en-US" altLang="en-US"/>
          </a:p>
        </p:txBody>
      </p:sp>
    </p:spTree>
    <p:extLst>
      <p:ext uri="{BB962C8B-B14F-4D97-AF65-F5344CB8AC3E}">
        <p14:creationId xmlns:p14="http://schemas.microsoft.com/office/powerpoint/2010/main" val="11229056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BD626679-7772-4868-A2F6-8D47C823A95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AE10AE71-A393-4AF2-A80D-FF654A85D9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96B1BAB9-9BCA-459A-A33B-751A3A4A38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97342776-1E4B-4E16-97A4-D5358A78EB2D}" type="slidenum">
              <a:rPr lang="en-US" altLang="en-US"/>
              <a:pPr/>
              <a:t>11</a:t>
            </a:fld>
            <a:endParaRPr lang="en-US" altLang="en-US"/>
          </a:p>
        </p:txBody>
      </p:sp>
    </p:spTree>
    <p:extLst>
      <p:ext uri="{BB962C8B-B14F-4D97-AF65-F5344CB8AC3E}">
        <p14:creationId xmlns:p14="http://schemas.microsoft.com/office/powerpoint/2010/main" val="3496949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12</a:t>
            </a:fld>
            <a:endParaRPr lang="en-US" altLang="en-US"/>
          </a:p>
        </p:txBody>
      </p:sp>
    </p:spTree>
    <p:extLst>
      <p:ext uri="{BB962C8B-B14F-4D97-AF65-F5344CB8AC3E}">
        <p14:creationId xmlns:p14="http://schemas.microsoft.com/office/powerpoint/2010/main" val="17656468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13</a:t>
            </a:fld>
            <a:endParaRPr lang="en-US" altLang="en-US"/>
          </a:p>
        </p:txBody>
      </p:sp>
    </p:spTree>
    <p:extLst>
      <p:ext uri="{BB962C8B-B14F-4D97-AF65-F5344CB8AC3E}">
        <p14:creationId xmlns:p14="http://schemas.microsoft.com/office/powerpoint/2010/main" val="42799784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14</a:t>
            </a:fld>
            <a:endParaRPr lang="en-US" altLang="en-US"/>
          </a:p>
        </p:txBody>
      </p:sp>
    </p:spTree>
    <p:extLst>
      <p:ext uri="{BB962C8B-B14F-4D97-AF65-F5344CB8AC3E}">
        <p14:creationId xmlns:p14="http://schemas.microsoft.com/office/powerpoint/2010/main" val="37402739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15</a:t>
            </a:fld>
            <a:endParaRPr lang="en-US" altLang="en-US"/>
          </a:p>
        </p:txBody>
      </p:sp>
    </p:spTree>
    <p:extLst>
      <p:ext uri="{BB962C8B-B14F-4D97-AF65-F5344CB8AC3E}">
        <p14:creationId xmlns:p14="http://schemas.microsoft.com/office/powerpoint/2010/main" val="30691340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16</a:t>
            </a:fld>
            <a:endParaRPr lang="en-US" altLang="en-US"/>
          </a:p>
        </p:txBody>
      </p:sp>
    </p:spTree>
    <p:extLst>
      <p:ext uri="{BB962C8B-B14F-4D97-AF65-F5344CB8AC3E}">
        <p14:creationId xmlns:p14="http://schemas.microsoft.com/office/powerpoint/2010/main" val="13616900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17</a:t>
            </a:fld>
            <a:endParaRPr lang="en-US" altLang="en-US"/>
          </a:p>
        </p:txBody>
      </p:sp>
    </p:spTree>
    <p:extLst>
      <p:ext uri="{BB962C8B-B14F-4D97-AF65-F5344CB8AC3E}">
        <p14:creationId xmlns:p14="http://schemas.microsoft.com/office/powerpoint/2010/main" val="12857938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18</a:t>
            </a:fld>
            <a:endParaRPr lang="en-US" altLang="en-US"/>
          </a:p>
        </p:txBody>
      </p:sp>
    </p:spTree>
    <p:extLst>
      <p:ext uri="{BB962C8B-B14F-4D97-AF65-F5344CB8AC3E}">
        <p14:creationId xmlns:p14="http://schemas.microsoft.com/office/powerpoint/2010/main" val="5722762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19</a:t>
            </a:fld>
            <a:endParaRPr lang="en-US" altLang="en-US"/>
          </a:p>
        </p:txBody>
      </p:sp>
    </p:spTree>
    <p:extLst>
      <p:ext uri="{BB962C8B-B14F-4D97-AF65-F5344CB8AC3E}">
        <p14:creationId xmlns:p14="http://schemas.microsoft.com/office/powerpoint/2010/main" val="2680535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BD626679-7772-4868-A2F6-8D47C823A95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AE10AE71-A393-4AF2-A80D-FF654A85D9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96B1BAB9-9BCA-459A-A33B-751A3A4A38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97342776-1E4B-4E16-97A4-D5358A78EB2D}" type="slidenum">
              <a:rPr lang="en-US" altLang="en-US"/>
              <a:pPr/>
              <a:t>2</a:t>
            </a:fld>
            <a:endParaRPr lang="en-US" altLang="en-US"/>
          </a:p>
        </p:txBody>
      </p:sp>
    </p:spTree>
    <p:extLst>
      <p:ext uri="{BB962C8B-B14F-4D97-AF65-F5344CB8AC3E}">
        <p14:creationId xmlns:p14="http://schemas.microsoft.com/office/powerpoint/2010/main" val="37455055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FEED5E82-E534-4B76-A942-74432FBD06A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3BE405B3-F5D4-4576-8047-14E4D425B56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Image: Preparing yeast dough. Copyright © tomasworks/iStock/Thinkstock. Used by permission.</a:t>
            </a:r>
          </a:p>
        </p:txBody>
      </p:sp>
      <p:sp>
        <p:nvSpPr>
          <p:cNvPr id="4100" name="Slide Number Placeholder 3">
            <a:extLst>
              <a:ext uri="{FF2B5EF4-FFF2-40B4-BE49-F238E27FC236}">
                <a16:creationId xmlns:a16="http://schemas.microsoft.com/office/drawing/2014/main" id="{B54B78CF-3A1B-49D5-A21E-FA21982C418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B81371B0-AF17-46F4-A386-63C9D67FACF6}" type="slidenum">
              <a:rPr lang="en-US" altLang="en-US"/>
              <a:pPr/>
              <a:t>20</a:t>
            </a:fld>
            <a:endParaRPr lang="en-US" altLang="en-US"/>
          </a:p>
        </p:txBody>
      </p:sp>
    </p:spTree>
    <p:extLst>
      <p:ext uri="{BB962C8B-B14F-4D97-AF65-F5344CB8AC3E}">
        <p14:creationId xmlns:p14="http://schemas.microsoft.com/office/powerpoint/2010/main" val="32310680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21</a:t>
            </a:fld>
            <a:endParaRPr lang="en-US" altLang="en-US"/>
          </a:p>
        </p:txBody>
      </p:sp>
    </p:spTree>
    <p:extLst>
      <p:ext uri="{BB962C8B-B14F-4D97-AF65-F5344CB8AC3E}">
        <p14:creationId xmlns:p14="http://schemas.microsoft.com/office/powerpoint/2010/main" val="4549076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22</a:t>
            </a:fld>
            <a:endParaRPr lang="en-US" altLang="en-US"/>
          </a:p>
        </p:txBody>
      </p:sp>
    </p:spTree>
    <p:extLst>
      <p:ext uri="{BB962C8B-B14F-4D97-AF65-F5344CB8AC3E}">
        <p14:creationId xmlns:p14="http://schemas.microsoft.com/office/powerpoint/2010/main" val="10411390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23</a:t>
            </a:fld>
            <a:endParaRPr lang="en-US" altLang="en-US"/>
          </a:p>
        </p:txBody>
      </p:sp>
    </p:spTree>
    <p:extLst>
      <p:ext uri="{BB962C8B-B14F-4D97-AF65-F5344CB8AC3E}">
        <p14:creationId xmlns:p14="http://schemas.microsoft.com/office/powerpoint/2010/main" val="13813863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24</a:t>
            </a:fld>
            <a:endParaRPr lang="en-US" altLang="en-US"/>
          </a:p>
        </p:txBody>
      </p:sp>
    </p:spTree>
    <p:extLst>
      <p:ext uri="{BB962C8B-B14F-4D97-AF65-F5344CB8AC3E}">
        <p14:creationId xmlns:p14="http://schemas.microsoft.com/office/powerpoint/2010/main" val="34145925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25</a:t>
            </a:fld>
            <a:endParaRPr lang="en-US" altLang="en-US"/>
          </a:p>
        </p:txBody>
      </p:sp>
    </p:spTree>
    <p:extLst>
      <p:ext uri="{BB962C8B-B14F-4D97-AF65-F5344CB8AC3E}">
        <p14:creationId xmlns:p14="http://schemas.microsoft.com/office/powerpoint/2010/main" val="19892984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26</a:t>
            </a:fld>
            <a:endParaRPr lang="en-US" altLang="en-US"/>
          </a:p>
        </p:txBody>
      </p:sp>
    </p:spTree>
    <p:extLst>
      <p:ext uri="{BB962C8B-B14F-4D97-AF65-F5344CB8AC3E}">
        <p14:creationId xmlns:p14="http://schemas.microsoft.com/office/powerpoint/2010/main" val="16344115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27</a:t>
            </a:fld>
            <a:endParaRPr lang="en-US" altLang="en-US"/>
          </a:p>
        </p:txBody>
      </p:sp>
    </p:spTree>
    <p:extLst>
      <p:ext uri="{BB962C8B-B14F-4D97-AF65-F5344CB8AC3E}">
        <p14:creationId xmlns:p14="http://schemas.microsoft.com/office/powerpoint/2010/main" val="18582170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28</a:t>
            </a:fld>
            <a:endParaRPr lang="en-US" altLang="en-US"/>
          </a:p>
        </p:txBody>
      </p:sp>
    </p:spTree>
    <p:extLst>
      <p:ext uri="{BB962C8B-B14F-4D97-AF65-F5344CB8AC3E}">
        <p14:creationId xmlns:p14="http://schemas.microsoft.com/office/powerpoint/2010/main" val="23019192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29</a:t>
            </a:fld>
            <a:endParaRPr lang="en-US" altLang="en-US"/>
          </a:p>
        </p:txBody>
      </p:sp>
    </p:spTree>
    <p:extLst>
      <p:ext uri="{BB962C8B-B14F-4D97-AF65-F5344CB8AC3E}">
        <p14:creationId xmlns:p14="http://schemas.microsoft.com/office/powerpoint/2010/main" val="24247239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3</a:t>
            </a:fld>
            <a:endParaRPr lang="en-US" altLang="en-US"/>
          </a:p>
        </p:txBody>
      </p:sp>
    </p:spTree>
    <p:extLst>
      <p:ext uri="{BB962C8B-B14F-4D97-AF65-F5344CB8AC3E}">
        <p14:creationId xmlns:p14="http://schemas.microsoft.com/office/powerpoint/2010/main" val="13319196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30</a:t>
            </a:fld>
            <a:endParaRPr lang="en-US" altLang="en-US"/>
          </a:p>
        </p:txBody>
      </p:sp>
    </p:spTree>
    <p:extLst>
      <p:ext uri="{BB962C8B-B14F-4D97-AF65-F5344CB8AC3E}">
        <p14:creationId xmlns:p14="http://schemas.microsoft.com/office/powerpoint/2010/main" val="40663351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31</a:t>
            </a:fld>
            <a:endParaRPr lang="en-US" altLang="en-US"/>
          </a:p>
        </p:txBody>
      </p:sp>
    </p:spTree>
    <p:extLst>
      <p:ext uri="{BB962C8B-B14F-4D97-AF65-F5344CB8AC3E}">
        <p14:creationId xmlns:p14="http://schemas.microsoft.com/office/powerpoint/2010/main" val="39301252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32</a:t>
            </a:fld>
            <a:endParaRPr lang="en-US" altLang="en-US"/>
          </a:p>
        </p:txBody>
      </p:sp>
    </p:spTree>
    <p:extLst>
      <p:ext uri="{BB962C8B-B14F-4D97-AF65-F5344CB8AC3E}">
        <p14:creationId xmlns:p14="http://schemas.microsoft.com/office/powerpoint/2010/main" val="39218853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33</a:t>
            </a:fld>
            <a:endParaRPr lang="en-US" altLang="en-US"/>
          </a:p>
        </p:txBody>
      </p:sp>
    </p:spTree>
    <p:extLst>
      <p:ext uri="{BB962C8B-B14F-4D97-AF65-F5344CB8AC3E}">
        <p14:creationId xmlns:p14="http://schemas.microsoft.com/office/powerpoint/2010/main" val="24670809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34</a:t>
            </a:fld>
            <a:endParaRPr lang="en-US" altLang="en-US"/>
          </a:p>
        </p:txBody>
      </p:sp>
    </p:spTree>
    <p:extLst>
      <p:ext uri="{BB962C8B-B14F-4D97-AF65-F5344CB8AC3E}">
        <p14:creationId xmlns:p14="http://schemas.microsoft.com/office/powerpoint/2010/main" val="20070387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35</a:t>
            </a:fld>
            <a:endParaRPr lang="en-US" altLang="en-US"/>
          </a:p>
        </p:txBody>
      </p:sp>
    </p:spTree>
    <p:extLst>
      <p:ext uri="{BB962C8B-B14F-4D97-AF65-F5344CB8AC3E}">
        <p14:creationId xmlns:p14="http://schemas.microsoft.com/office/powerpoint/2010/main" val="35746920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36</a:t>
            </a:fld>
            <a:endParaRPr lang="en-US" altLang="en-US"/>
          </a:p>
        </p:txBody>
      </p:sp>
    </p:spTree>
    <p:extLst>
      <p:ext uri="{BB962C8B-B14F-4D97-AF65-F5344CB8AC3E}">
        <p14:creationId xmlns:p14="http://schemas.microsoft.com/office/powerpoint/2010/main" val="30657350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37</a:t>
            </a:fld>
            <a:endParaRPr lang="en-US" altLang="en-US"/>
          </a:p>
        </p:txBody>
      </p:sp>
    </p:spTree>
    <p:extLst>
      <p:ext uri="{BB962C8B-B14F-4D97-AF65-F5344CB8AC3E}">
        <p14:creationId xmlns:p14="http://schemas.microsoft.com/office/powerpoint/2010/main" val="23381316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38</a:t>
            </a:fld>
            <a:endParaRPr lang="en-US" altLang="en-US"/>
          </a:p>
        </p:txBody>
      </p:sp>
    </p:spTree>
    <p:extLst>
      <p:ext uri="{BB962C8B-B14F-4D97-AF65-F5344CB8AC3E}">
        <p14:creationId xmlns:p14="http://schemas.microsoft.com/office/powerpoint/2010/main" val="10908455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51</a:t>
            </a:fld>
            <a:endParaRPr lang="en-US" altLang="en-US"/>
          </a:p>
        </p:txBody>
      </p:sp>
    </p:spTree>
    <p:extLst>
      <p:ext uri="{BB962C8B-B14F-4D97-AF65-F5344CB8AC3E}">
        <p14:creationId xmlns:p14="http://schemas.microsoft.com/office/powerpoint/2010/main" val="7467137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4</a:t>
            </a:fld>
            <a:endParaRPr lang="en-US" altLang="en-US"/>
          </a:p>
        </p:txBody>
      </p:sp>
    </p:spTree>
    <p:extLst>
      <p:ext uri="{BB962C8B-B14F-4D97-AF65-F5344CB8AC3E}">
        <p14:creationId xmlns:p14="http://schemas.microsoft.com/office/powerpoint/2010/main" val="18714351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52</a:t>
            </a:fld>
            <a:endParaRPr lang="en-US" altLang="en-US"/>
          </a:p>
        </p:txBody>
      </p:sp>
    </p:spTree>
    <p:extLst>
      <p:ext uri="{BB962C8B-B14F-4D97-AF65-F5344CB8AC3E}">
        <p14:creationId xmlns:p14="http://schemas.microsoft.com/office/powerpoint/2010/main" val="782707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66</a:t>
            </a:fld>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BD626679-7772-4868-A2F6-8D47C823A95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AE10AE71-A393-4AF2-A80D-FF654A85D9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96B1BAB9-9BCA-459A-A33B-751A3A4A38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97342776-1E4B-4E16-97A4-D5358A78EB2D}" type="slidenum">
              <a:rPr lang="en-US" altLang="en-US"/>
              <a:pPr/>
              <a:t>68</a:t>
            </a:fld>
            <a:endParaRPr lang="en-US" altLang="en-US"/>
          </a:p>
        </p:txBody>
      </p:sp>
    </p:spTree>
    <p:extLst>
      <p:ext uri="{BB962C8B-B14F-4D97-AF65-F5344CB8AC3E}">
        <p14:creationId xmlns:p14="http://schemas.microsoft.com/office/powerpoint/2010/main" val="42766808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0CFB9FDD-AE22-42C9-AE4F-C09CAEB961B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F0285743-B8F3-41A9-97F1-C5B888173D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Preparing yeast dough. Copyright © tomasworks/iStock/Thinkstock. Used by permission.</a:t>
            </a:r>
          </a:p>
        </p:txBody>
      </p:sp>
      <p:sp>
        <p:nvSpPr>
          <p:cNvPr id="4100" name="Slide Number Placeholder 3">
            <a:extLst>
              <a:ext uri="{FF2B5EF4-FFF2-40B4-BE49-F238E27FC236}">
                <a16:creationId xmlns:a16="http://schemas.microsoft.com/office/drawing/2014/main" id="{9EA62F87-903D-4541-A99A-1A23C1F27E6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marL="0" marR="0" lvl="0" indent="0" algn="r" defTabSz="685800" rtl="0" eaLnBrk="0" fontAlgn="base" latinLnBrk="0" hangingPunct="0">
              <a:lnSpc>
                <a:spcPct val="100000"/>
              </a:lnSpc>
              <a:spcBef>
                <a:spcPct val="0"/>
              </a:spcBef>
              <a:spcAft>
                <a:spcPct val="0"/>
              </a:spcAft>
              <a:buClrTx/>
              <a:buSzTx/>
              <a:buFontTx/>
              <a:buNone/>
              <a:tabLst/>
              <a:defRPr/>
            </a:pPr>
            <a:fld id="{B8CF6D41-10B1-425B-B453-17394AA79B6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pitchFamily="4" charset="-128"/>
                <a:cs typeface="+mn-cs"/>
              </a:rPr>
              <a:pPr marL="0" marR="0" lvl="0" indent="0" algn="r" defTabSz="685800" rtl="0" eaLnBrk="0" fontAlgn="base" latinLnBrk="0" hangingPunct="0">
                <a:lnSpc>
                  <a:spcPct val="100000"/>
                </a:lnSpc>
                <a:spcBef>
                  <a:spcPct val="0"/>
                </a:spcBef>
                <a:spcAft>
                  <a:spcPct val="0"/>
                </a:spcAft>
                <a:buClrTx/>
                <a:buSzTx/>
                <a:buFontTx/>
                <a:buNone/>
                <a:tabLst/>
                <a:defRPr/>
              </a:pPr>
              <a:t>69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Tree>
    <p:extLst>
      <p:ext uri="{BB962C8B-B14F-4D97-AF65-F5344CB8AC3E}">
        <p14:creationId xmlns:p14="http://schemas.microsoft.com/office/powerpoint/2010/main" val="28224774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0CFB9FDD-AE22-42C9-AE4F-C09CAEB961B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F0285743-B8F3-41A9-97F1-C5B888173D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Preparing yeast dough. Copyright © tomasworks/iStock/Thinkstock. Used by permission.</a:t>
            </a:r>
          </a:p>
        </p:txBody>
      </p:sp>
      <p:sp>
        <p:nvSpPr>
          <p:cNvPr id="4100" name="Slide Number Placeholder 3">
            <a:extLst>
              <a:ext uri="{FF2B5EF4-FFF2-40B4-BE49-F238E27FC236}">
                <a16:creationId xmlns:a16="http://schemas.microsoft.com/office/drawing/2014/main" id="{9EA62F87-903D-4541-A99A-1A23C1F27E6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marL="0" marR="0" lvl="0" indent="0" algn="r" defTabSz="685800" rtl="0" eaLnBrk="0" fontAlgn="base" latinLnBrk="0" hangingPunct="0">
              <a:lnSpc>
                <a:spcPct val="100000"/>
              </a:lnSpc>
              <a:spcBef>
                <a:spcPct val="0"/>
              </a:spcBef>
              <a:spcAft>
                <a:spcPct val="0"/>
              </a:spcAft>
              <a:buClrTx/>
              <a:buSzTx/>
              <a:buFontTx/>
              <a:buNone/>
              <a:tabLst/>
              <a:defRPr/>
            </a:pPr>
            <a:fld id="{B8CF6D41-10B1-425B-B453-17394AA79B6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pitchFamily="4" charset="-128"/>
                <a:cs typeface="+mn-cs"/>
              </a:rPr>
              <a:pPr marL="0" marR="0" lvl="0" indent="0" algn="r" defTabSz="685800" rtl="0" eaLnBrk="0" fontAlgn="base" latinLnBrk="0" hangingPunct="0">
                <a:lnSpc>
                  <a:spcPct val="100000"/>
                </a:lnSpc>
                <a:spcBef>
                  <a:spcPct val="0"/>
                </a:spcBef>
                <a:spcAft>
                  <a:spcPct val="0"/>
                </a:spcAft>
                <a:buClrTx/>
                <a:buSzTx/>
                <a:buFontTx/>
                <a:buNone/>
                <a:tabLst/>
                <a:defRPr/>
              </a:pPr>
              <a:t>70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Tree>
    <p:extLst>
      <p:ext uri="{BB962C8B-B14F-4D97-AF65-F5344CB8AC3E}">
        <p14:creationId xmlns:p14="http://schemas.microsoft.com/office/powerpoint/2010/main" val="5503435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5</a:t>
            </a:fld>
            <a:endParaRPr lang="en-US" altLang="en-US"/>
          </a:p>
        </p:txBody>
      </p:sp>
    </p:spTree>
    <p:extLst>
      <p:ext uri="{BB962C8B-B14F-4D97-AF65-F5344CB8AC3E}">
        <p14:creationId xmlns:p14="http://schemas.microsoft.com/office/powerpoint/2010/main" val="9524575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6</a:t>
            </a:fld>
            <a:endParaRPr lang="en-US" altLang="en-US"/>
          </a:p>
        </p:txBody>
      </p:sp>
    </p:spTree>
    <p:extLst>
      <p:ext uri="{BB962C8B-B14F-4D97-AF65-F5344CB8AC3E}">
        <p14:creationId xmlns:p14="http://schemas.microsoft.com/office/powerpoint/2010/main" val="40570789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BD626679-7772-4868-A2F6-8D47C823A95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AE10AE71-A393-4AF2-A80D-FF654A85D9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96B1BAB9-9BCA-459A-A33B-751A3A4A38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97342776-1E4B-4E16-97A4-D5358A78EB2D}" type="slidenum">
              <a:rPr lang="en-US" altLang="en-US"/>
              <a:pPr/>
              <a:t>7</a:t>
            </a:fld>
            <a:endParaRPr lang="en-US" altLang="en-US"/>
          </a:p>
        </p:txBody>
      </p:sp>
    </p:spTree>
    <p:extLst>
      <p:ext uri="{BB962C8B-B14F-4D97-AF65-F5344CB8AC3E}">
        <p14:creationId xmlns:p14="http://schemas.microsoft.com/office/powerpoint/2010/main" val="40049171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BD626679-7772-4868-A2F6-8D47C823A95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AE10AE71-A393-4AF2-A80D-FF654A85D9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96B1BAB9-9BCA-459A-A33B-751A3A4A38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97342776-1E4B-4E16-97A4-D5358A78EB2D}" type="slidenum">
              <a:rPr lang="en-US" altLang="en-US"/>
              <a:pPr/>
              <a:t>8</a:t>
            </a:fld>
            <a:endParaRPr lang="en-US" altLang="en-US"/>
          </a:p>
        </p:txBody>
      </p:sp>
    </p:spTree>
    <p:extLst>
      <p:ext uri="{BB962C8B-B14F-4D97-AF65-F5344CB8AC3E}">
        <p14:creationId xmlns:p14="http://schemas.microsoft.com/office/powerpoint/2010/main" val="15657121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BD626679-7772-4868-A2F6-8D47C823A95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AE10AE71-A393-4AF2-A80D-FF654A85D9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96B1BAB9-9BCA-459A-A33B-751A3A4A38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97342776-1E4B-4E16-97A4-D5358A78EB2D}" type="slidenum">
              <a:rPr lang="en-US" altLang="en-US"/>
              <a:pPr/>
              <a:t>9</a:t>
            </a:fld>
            <a:endParaRPr lang="en-US" altLang="en-US"/>
          </a:p>
        </p:txBody>
      </p:sp>
    </p:spTree>
    <p:extLst>
      <p:ext uri="{BB962C8B-B14F-4D97-AF65-F5344CB8AC3E}">
        <p14:creationId xmlns:p14="http://schemas.microsoft.com/office/powerpoint/2010/main" val="21414026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07254806-E54B-4EDB-B91E-871F8D2525B3}"/>
              </a:ext>
            </a:extLst>
          </p:cNvPr>
          <p:cNvSpPr>
            <a:spLocks noGrp="1"/>
          </p:cNvSpPr>
          <p:nvPr>
            <p:ph type="dt" sz="half" idx="10"/>
          </p:nvPr>
        </p:nvSpPr>
        <p:spPr/>
        <p:txBody>
          <a:bodyPr/>
          <a:lstStyle>
            <a:lvl1pPr>
              <a:defRPr/>
            </a:lvl1pPr>
          </a:lstStyle>
          <a:p>
            <a:pPr>
              <a:defRPr/>
            </a:pPr>
            <a:fld id="{7C9356E4-27AD-40F7-AE7B-F0C5F6126A42}" type="datetime1">
              <a:rPr lang="en-US" altLang="en-US"/>
              <a:pPr>
                <a:defRPr/>
              </a:pPr>
              <a:t>7/6/2024</a:t>
            </a:fld>
            <a:endParaRPr lang="en-US" altLang="en-US"/>
          </a:p>
        </p:txBody>
      </p:sp>
      <p:sp>
        <p:nvSpPr>
          <p:cNvPr id="5" name="Footer Placeholder 4">
            <a:extLst>
              <a:ext uri="{FF2B5EF4-FFF2-40B4-BE49-F238E27FC236}">
                <a16:creationId xmlns:a16="http://schemas.microsoft.com/office/drawing/2014/main" id="{4366E827-BBCC-493C-8D7D-79A7EDE026D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4FCBDAA-B745-432A-8263-A789A893779F}"/>
              </a:ext>
            </a:extLst>
          </p:cNvPr>
          <p:cNvSpPr>
            <a:spLocks noGrp="1"/>
          </p:cNvSpPr>
          <p:nvPr>
            <p:ph type="sldNum" sz="quarter" idx="12"/>
          </p:nvPr>
        </p:nvSpPr>
        <p:spPr/>
        <p:txBody>
          <a:bodyPr/>
          <a:lstStyle>
            <a:lvl1pPr>
              <a:defRPr/>
            </a:lvl1pPr>
          </a:lstStyle>
          <a:p>
            <a:pPr>
              <a:defRPr/>
            </a:pPr>
            <a:fld id="{42397A87-0474-415B-9E76-F9B90C9D06B5}" type="slidenum">
              <a:rPr lang="en-US" altLang="en-US"/>
              <a:pPr>
                <a:defRPr/>
              </a:pPr>
              <a:t>‹#›</a:t>
            </a:fld>
            <a:endParaRPr lang="en-US" altLang="en-US"/>
          </a:p>
        </p:txBody>
      </p:sp>
    </p:spTree>
    <p:extLst>
      <p:ext uri="{BB962C8B-B14F-4D97-AF65-F5344CB8AC3E}">
        <p14:creationId xmlns:p14="http://schemas.microsoft.com/office/powerpoint/2010/main" val="2974885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D977DBC-47CE-4CCC-8283-B9FB96049D65}"/>
              </a:ext>
            </a:extLst>
          </p:cNvPr>
          <p:cNvSpPr>
            <a:spLocks noGrp="1"/>
          </p:cNvSpPr>
          <p:nvPr>
            <p:ph type="dt" sz="half" idx="10"/>
          </p:nvPr>
        </p:nvSpPr>
        <p:spPr/>
        <p:txBody>
          <a:bodyPr/>
          <a:lstStyle>
            <a:lvl1pPr>
              <a:defRPr/>
            </a:lvl1pPr>
          </a:lstStyle>
          <a:p>
            <a:pPr>
              <a:defRPr/>
            </a:pPr>
            <a:fld id="{4AD432DC-7562-4F74-95D6-8254A40CF065}" type="datetime1">
              <a:rPr lang="en-US" altLang="en-US"/>
              <a:pPr>
                <a:defRPr/>
              </a:pPr>
              <a:t>7/6/2024</a:t>
            </a:fld>
            <a:endParaRPr lang="en-US" altLang="en-US"/>
          </a:p>
        </p:txBody>
      </p:sp>
      <p:sp>
        <p:nvSpPr>
          <p:cNvPr id="5" name="Footer Placeholder 4">
            <a:extLst>
              <a:ext uri="{FF2B5EF4-FFF2-40B4-BE49-F238E27FC236}">
                <a16:creationId xmlns:a16="http://schemas.microsoft.com/office/drawing/2014/main" id="{58260517-DCDB-4416-AE14-6BACD39AA30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CA39CEE-1A8F-4425-B28A-27185C8F8903}"/>
              </a:ext>
            </a:extLst>
          </p:cNvPr>
          <p:cNvSpPr>
            <a:spLocks noGrp="1"/>
          </p:cNvSpPr>
          <p:nvPr>
            <p:ph type="sldNum" sz="quarter" idx="12"/>
          </p:nvPr>
        </p:nvSpPr>
        <p:spPr/>
        <p:txBody>
          <a:bodyPr/>
          <a:lstStyle>
            <a:lvl1pPr>
              <a:defRPr/>
            </a:lvl1pPr>
          </a:lstStyle>
          <a:p>
            <a:pPr>
              <a:defRPr/>
            </a:pPr>
            <a:fld id="{AFB85B71-AAF5-4137-BC24-D12689B218BF}" type="slidenum">
              <a:rPr lang="en-US" altLang="en-US"/>
              <a:pPr>
                <a:defRPr/>
              </a:pPr>
              <a:t>‹#›</a:t>
            </a:fld>
            <a:endParaRPr lang="en-US" altLang="en-US"/>
          </a:p>
        </p:txBody>
      </p:sp>
    </p:spTree>
    <p:extLst>
      <p:ext uri="{BB962C8B-B14F-4D97-AF65-F5344CB8AC3E}">
        <p14:creationId xmlns:p14="http://schemas.microsoft.com/office/powerpoint/2010/main" val="3759448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B7C04F4-EE25-4E7F-8FB2-61C841E1F6DB}"/>
              </a:ext>
            </a:extLst>
          </p:cNvPr>
          <p:cNvSpPr>
            <a:spLocks noGrp="1"/>
          </p:cNvSpPr>
          <p:nvPr>
            <p:ph type="dt" sz="half" idx="10"/>
          </p:nvPr>
        </p:nvSpPr>
        <p:spPr/>
        <p:txBody>
          <a:bodyPr/>
          <a:lstStyle>
            <a:lvl1pPr>
              <a:defRPr/>
            </a:lvl1pPr>
          </a:lstStyle>
          <a:p>
            <a:pPr>
              <a:defRPr/>
            </a:pPr>
            <a:fld id="{0718D24A-BBE5-4F4A-8F8D-5B195E6CDFB3}" type="datetime1">
              <a:rPr lang="en-US" altLang="en-US"/>
              <a:pPr>
                <a:defRPr/>
              </a:pPr>
              <a:t>7/6/2024</a:t>
            </a:fld>
            <a:endParaRPr lang="en-US" altLang="en-US"/>
          </a:p>
        </p:txBody>
      </p:sp>
      <p:sp>
        <p:nvSpPr>
          <p:cNvPr id="5" name="Footer Placeholder 4">
            <a:extLst>
              <a:ext uri="{FF2B5EF4-FFF2-40B4-BE49-F238E27FC236}">
                <a16:creationId xmlns:a16="http://schemas.microsoft.com/office/drawing/2014/main" id="{270C31D1-6181-4985-A729-60688EF3AA7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922A467-07CA-48C2-B090-63A569AFD7D6}"/>
              </a:ext>
            </a:extLst>
          </p:cNvPr>
          <p:cNvSpPr>
            <a:spLocks noGrp="1"/>
          </p:cNvSpPr>
          <p:nvPr>
            <p:ph type="sldNum" sz="quarter" idx="12"/>
          </p:nvPr>
        </p:nvSpPr>
        <p:spPr/>
        <p:txBody>
          <a:bodyPr/>
          <a:lstStyle>
            <a:lvl1pPr>
              <a:defRPr/>
            </a:lvl1pPr>
          </a:lstStyle>
          <a:p>
            <a:pPr>
              <a:defRPr/>
            </a:pPr>
            <a:fld id="{9DE9AA58-3ABE-402A-96F4-A4419A580E4C}" type="slidenum">
              <a:rPr lang="en-US" altLang="en-US"/>
              <a:pPr>
                <a:defRPr/>
              </a:pPr>
              <a:t>‹#›</a:t>
            </a:fld>
            <a:endParaRPr lang="en-US" altLang="en-US"/>
          </a:p>
        </p:txBody>
      </p:sp>
    </p:spTree>
    <p:extLst>
      <p:ext uri="{BB962C8B-B14F-4D97-AF65-F5344CB8AC3E}">
        <p14:creationId xmlns:p14="http://schemas.microsoft.com/office/powerpoint/2010/main" val="18436620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07254806-E54B-4EDB-B91E-871F8D2525B3}"/>
              </a:ext>
            </a:extLst>
          </p:cNvPr>
          <p:cNvSpPr>
            <a:spLocks noGrp="1"/>
          </p:cNvSpPr>
          <p:nvPr>
            <p:ph type="dt" sz="half" idx="10"/>
          </p:nvPr>
        </p:nvSpPr>
        <p:spPr/>
        <p:txBody>
          <a:bodyPr/>
          <a:lstStyle>
            <a:lvl1pPr>
              <a:defRPr/>
            </a:lvl1pPr>
          </a:lstStyle>
          <a:p>
            <a:pPr>
              <a:defRPr/>
            </a:pPr>
            <a:fld id="{7C9356E4-27AD-40F7-AE7B-F0C5F6126A42}" type="datetime1">
              <a:rPr lang="en-US" altLang="en-US"/>
              <a:pPr>
                <a:defRPr/>
              </a:pPr>
              <a:t>7/6/2024</a:t>
            </a:fld>
            <a:endParaRPr lang="en-US" altLang="en-US"/>
          </a:p>
        </p:txBody>
      </p:sp>
      <p:sp>
        <p:nvSpPr>
          <p:cNvPr id="5" name="Footer Placeholder 4">
            <a:extLst>
              <a:ext uri="{FF2B5EF4-FFF2-40B4-BE49-F238E27FC236}">
                <a16:creationId xmlns:a16="http://schemas.microsoft.com/office/drawing/2014/main" id="{4366E827-BBCC-493C-8D7D-79A7EDE026D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4FCBDAA-B745-432A-8263-A789A893779F}"/>
              </a:ext>
            </a:extLst>
          </p:cNvPr>
          <p:cNvSpPr>
            <a:spLocks noGrp="1"/>
          </p:cNvSpPr>
          <p:nvPr>
            <p:ph type="sldNum" sz="quarter" idx="12"/>
          </p:nvPr>
        </p:nvSpPr>
        <p:spPr/>
        <p:txBody>
          <a:bodyPr/>
          <a:lstStyle>
            <a:lvl1pPr>
              <a:defRPr/>
            </a:lvl1pPr>
          </a:lstStyle>
          <a:p>
            <a:pPr>
              <a:defRPr/>
            </a:pPr>
            <a:fld id="{42397A87-0474-415B-9E76-F9B90C9D06B5}" type="slidenum">
              <a:rPr lang="en-US" altLang="en-US"/>
              <a:pPr>
                <a:defRPr/>
              </a:pPr>
              <a:t>‹#›</a:t>
            </a:fld>
            <a:endParaRPr lang="en-US" altLang="en-US"/>
          </a:p>
        </p:txBody>
      </p:sp>
    </p:spTree>
    <p:extLst>
      <p:ext uri="{BB962C8B-B14F-4D97-AF65-F5344CB8AC3E}">
        <p14:creationId xmlns:p14="http://schemas.microsoft.com/office/powerpoint/2010/main" val="39721177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lnSpc>
                <a:spcPct val="100000"/>
              </a:lnSpc>
              <a:spcAft>
                <a:spcPts val="600"/>
              </a:spcAft>
              <a:defRPr/>
            </a:lvl1pPr>
            <a:lvl2pPr>
              <a:lnSpc>
                <a:spcPct val="100000"/>
              </a:lnSpc>
              <a:spcAft>
                <a:spcPts val="600"/>
              </a:spcAft>
              <a:defRPr/>
            </a:lvl2pPr>
            <a:lvl3pPr>
              <a:lnSpc>
                <a:spcPct val="100000"/>
              </a:lnSpc>
              <a:spcAft>
                <a:spcPts val="600"/>
              </a:spcAft>
              <a:defRPr/>
            </a:lvl3pPr>
            <a:lvl4pPr>
              <a:lnSpc>
                <a:spcPct val="100000"/>
              </a:lnSpc>
              <a:spcAft>
                <a:spcPts val="600"/>
              </a:spcAft>
              <a:defRPr/>
            </a:lvl4pPr>
            <a:lvl5pPr>
              <a:lnSpc>
                <a:spcPct val="100000"/>
              </a:lnSpc>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C7681D2-B022-4E8B-98A1-7252A22B5DBB}"/>
              </a:ext>
            </a:extLst>
          </p:cNvPr>
          <p:cNvSpPr>
            <a:spLocks noGrp="1"/>
          </p:cNvSpPr>
          <p:nvPr>
            <p:ph type="dt" sz="half" idx="10"/>
          </p:nvPr>
        </p:nvSpPr>
        <p:spPr/>
        <p:txBody>
          <a:bodyPr/>
          <a:lstStyle>
            <a:lvl1pPr>
              <a:defRPr/>
            </a:lvl1pPr>
          </a:lstStyle>
          <a:p>
            <a:pPr>
              <a:defRPr/>
            </a:pPr>
            <a:fld id="{E2A6DD66-0A80-4921-9D90-60F3DC78FD3C}" type="datetime1">
              <a:rPr lang="en-US" altLang="en-US"/>
              <a:pPr>
                <a:defRPr/>
              </a:pPr>
              <a:t>7/6/2024</a:t>
            </a:fld>
            <a:endParaRPr lang="en-US" altLang="en-US"/>
          </a:p>
        </p:txBody>
      </p:sp>
      <p:sp>
        <p:nvSpPr>
          <p:cNvPr id="5" name="Footer Placeholder 4">
            <a:extLst>
              <a:ext uri="{FF2B5EF4-FFF2-40B4-BE49-F238E27FC236}">
                <a16:creationId xmlns:a16="http://schemas.microsoft.com/office/drawing/2014/main" id="{49955550-1F1B-4001-99C4-A87478DE332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2A6601D-9598-4314-A31C-413E5D2F534A}"/>
              </a:ext>
            </a:extLst>
          </p:cNvPr>
          <p:cNvSpPr>
            <a:spLocks noGrp="1"/>
          </p:cNvSpPr>
          <p:nvPr>
            <p:ph type="sldNum" sz="quarter" idx="12"/>
          </p:nvPr>
        </p:nvSpPr>
        <p:spPr/>
        <p:txBody>
          <a:bodyPr/>
          <a:lstStyle>
            <a:lvl1pPr>
              <a:defRPr/>
            </a:lvl1pPr>
          </a:lstStyle>
          <a:p>
            <a:pPr>
              <a:defRPr/>
            </a:pPr>
            <a:fld id="{7C3A0D83-D2C9-471C-B8DD-EAE77C2D611F}" type="slidenum">
              <a:rPr lang="en-US" altLang="en-US"/>
              <a:pPr>
                <a:defRPr/>
              </a:pPr>
              <a:t>‹#›</a:t>
            </a:fld>
            <a:endParaRPr lang="en-US" altLang="en-US"/>
          </a:p>
        </p:txBody>
      </p:sp>
    </p:spTree>
    <p:extLst>
      <p:ext uri="{BB962C8B-B14F-4D97-AF65-F5344CB8AC3E}">
        <p14:creationId xmlns:p14="http://schemas.microsoft.com/office/powerpoint/2010/main" val="22322022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BE69748-D866-4D19-8445-2D465C7966CE}"/>
              </a:ext>
            </a:extLst>
          </p:cNvPr>
          <p:cNvSpPr>
            <a:spLocks noGrp="1"/>
          </p:cNvSpPr>
          <p:nvPr>
            <p:ph type="dt" sz="half" idx="10"/>
          </p:nvPr>
        </p:nvSpPr>
        <p:spPr/>
        <p:txBody>
          <a:bodyPr/>
          <a:lstStyle>
            <a:lvl1pPr>
              <a:defRPr/>
            </a:lvl1pPr>
          </a:lstStyle>
          <a:p>
            <a:pPr>
              <a:defRPr/>
            </a:pPr>
            <a:fld id="{9BC99B86-44DF-4112-840D-BC383EC739D9}" type="datetime1">
              <a:rPr lang="en-US" altLang="en-US"/>
              <a:pPr>
                <a:defRPr/>
              </a:pPr>
              <a:t>7/6/2024</a:t>
            </a:fld>
            <a:endParaRPr lang="en-US" altLang="en-US"/>
          </a:p>
        </p:txBody>
      </p:sp>
      <p:sp>
        <p:nvSpPr>
          <p:cNvPr id="5" name="Footer Placeholder 4">
            <a:extLst>
              <a:ext uri="{FF2B5EF4-FFF2-40B4-BE49-F238E27FC236}">
                <a16:creationId xmlns:a16="http://schemas.microsoft.com/office/drawing/2014/main" id="{F432DD3E-AF52-457D-B141-B0C6801D1B2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38ED45D-9CC6-4EEB-A8AC-4943BBA5F6B4}"/>
              </a:ext>
            </a:extLst>
          </p:cNvPr>
          <p:cNvSpPr>
            <a:spLocks noGrp="1"/>
          </p:cNvSpPr>
          <p:nvPr>
            <p:ph type="sldNum" sz="quarter" idx="12"/>
          </p:nvPr>
        </p:nvSpPr>
        <p:spPr/>
        <p:txBody>
          <a:bodyPr/>
          <a:lstStyle>
            <a:lvl1pPr>
              <a:defRPr/>
            </a:lvl1pPr>
          </a:lstStyle>
          <a:p>
            <a:pPr>
              <a:defRPr/>
            </a:pPr>
            <a:fld id="{DDED5FB4-4543-4D96-867A-388829449B21}" type="slidenum">
              <a:rPr lang="en-US" altLang="en-US"/>
              <a:pPr>
                <a:defRPr/>
              </a:pPr>
              <a:t>‹#›</a:t>
            </a:fld>
            <a:endParaRPr lang="en-US" altLang="en-US"/>
          </a:p>
        </p:txBody>
      </p:sp>
    </p:spTree>
    <p:extLst>
      <p:ext uri="{BB962C8B-B14F-4D97-AF65-F5344CB8AC3E}">
        <p14:creationId xmlns:p14="http://schemas.microsoft.com/office/powerpoint/2010/main" val="20421600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5F2E6E6B-4242-4619-A494-F62DD7EC4CC6}"/>
              </a:ext>
            </a:extLst>
          </p:cNvPr>
          <p:cNvSpPr>
            <a:spLocks noGrp="1"/>
          </p:cNvSpPr>
          <p:nvPr>
            <p:ph type="dt" sz="half" idx="10"/>
          </p:nvPr>
        </p:nvSpPr>
        <p:spPr/>
        <p:txBody>
          <a:bodyPr/>
          <a:lstStyle>
            <a:lvl1pPr>
              <a:defRPr/>
            </a:lvl1pPr>
          </a:lstStyle>
          <a:p>
            <a:pPr>
              <a:defRPr/>
            </a:pPr>
            <a:fld id="{1E45280E-4A6C-45E7-BC5D-1D1AE4A1B455}" type="datetime1">
              <a:rPr lang="en-US" altLang="en-US"/>
              <a:pPr>
                <a:defRPr/>
              </a:pPr>
              <a:t>7/6/2024</a:t>
            </a:fld>
            <a:endParaRPr lang="en-US" altLang="en-US"/>
          </a:p>
        </p:txBody>
      </p:sp>
      <p:sp>
        <p:nvSpPr>
          <p:cNvPr id="6" name="Footer Placeholder 4">
            <a:extLst>
              <a:ext uri="{FF2B5EF4-FFF2-40B4-BE49-F238E27FC236}">
                <a16:creationId xmlns:a16="http://schemas.microsoft.com/office/drawing/2014/main" id="{CAD01046-00CC-4917-B3AC-84E294C766E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EE5B38A-9FDD-487B-A108-65722570B3DC}"/>
              </a:ext>
            </a:extLst>
          </p:cNvPr>
          <p:cNvSpPr>
            <a:spLocks noGrp="1"/>
          </p:cNvSpPr>
          <p:nvPr>
            <p:ph type="sldNum" sz="quarter" idx="12"/>
          </p:nvPr>
        </p:nvSpPr>
        <p:spPr/>
        <p:txBody>
          <a:bodyPr/>
          <a:lstStyle>
            <a:lvl1pPr>
              <a:defRPr/>
            </a:lvl1pPr>
          </a:lstStyle>
          <a:p>
            <a:pPr>
              <a:defRPr/>
            </a:pPr>
            <a:fld id="{CB80D466-9594-4CEE-BBA4-B6C4831EFF3A}" type="slidenum">
              <a:rPr lang="en-US" altLang="en-US"/>
              <a:pPr>
                <a:defRPr/>
              </a:pPr>
              <a:t>‹#›</a:t>
            </a:fld>
            <a:endParaRPr lang="en-US" altLang="en-US"/>
          </a:p>
        </p:txBody>
      </p:sp>
    </p:spTree>
    <p:extLst>
      <p:ext uri="{BB962C8B-B14F-4D97-AF65-F5344CB8AC3E}">
        <p14:creationId xmlns:p14="http://schemas.microsoft.com/office/powerpoint/2010/main" val="31798934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33322A91-2453-4E92-AD3C-7AED039551A8}"/>
              </a:ext>
            </a:extLst>
          </p:cNvPr>
          <p:cNvSpPr>
            <a:spLocks noGrp="1"/>
          </p:cNvSpPr>
          <p:nvPr>
            <p:ph type="dt" sz="half" idx="10"/>
          </p:nvPr>
        </p:nvSpPr>
        <p:spPr/>
        <p:txBody>
          <a:bodyPr/>
          <a:lstStyle>
            <a:lvl1pPr>
              <a:defRPr/>
            </a:lvl1pPr>
          </a:lstStyle>
          <a:p>
            <a:pPr>
              <a:defRPr/>
            </a:pPr>
            <a:fld id="{CC82D7E7-3F0C-4169-B664-7347E4773394}" type="datetime1">
              <a:rPr lang="en-US" altLang="en-US"/>
              <a:pPr>
                <a:defRPr/>
              </a:pPr>
              <a:t>7/6/2024</a:t>
            </a:fld>
            <a:endParaRPr lang="en-US" altLang="en-US"/>
          </a:p>
        </p:txBody>
      </p:sp>
      <p:sp>
        <p:nvSpPr>
          <p:cNvPr id="8" name="Footer Placeholder 4">
            <a:extLst>
              <a:ext uri="{FF2B5EF4-FFF2-40B4-BE49-F238E27FC236}">
                <a16:creationId xmlns:a16="http://schemas.microsoft.com/office/drawing/2014/main" id="{D4AE7C0B-A450-47D2-9871-79D084C14D6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570C2BA9-6C76-4F38-9EE2-3EFBC395835B}"/>
              </a:ext>
            </a:extLst>
          </p:cNvPr>
          <p:cNvSpPr>
            <a:spLocks noGrp="1"/>
          </p:cNvSpPr>
          <p:nvPr>
            <p:ph type="sldNum" sz="quarter" idx="12"/>
          </p:nvPr>
        </p:nvSpPr>
        <p:spPr/>
        <p:txBody>
          <a:bodyPr/>
          <a:lstStyle>
            <a:lvl1pPr>
              <a:defRPr/>
            </a:lvl1pPr>
          </a:lstStyle>
          <a:p>
            <a:pPr>
              <a:defRPr/>
            </a:pPr>
            <a:fld id="{6B140BE0-8C60-4AEA-9015-4C55A5E14900}" type="slidenum">
              <a:rPr lang="en-US" altLang="en-US"/>
              <a:pPr>
                <a:defRPr/>
              </a:pPr>
              <a:t>‹#›</a:t>
            </a:fld>
            <a:endParaRPr lang="en-US" altLang="en-US"/>
          </a:p>
        </p:txBody>
      </p:sp>
    </p:spTree>
    <p:extLst>
      <p:ext uri="{BB962C8B-B14F-4D97-AF65-F5344CB8AC3E}">
        <p14:creationId xmlns:p14="http://schemas.microsoft.com/office/powerpoint/2010/main" val="856069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1319FA54-B6DD-453E-A21E-CD5E51B3DB57}"/>
              </a:ext>
            </a:extLst>
          </p:cNvPr>
          <p:cNvSpPr>
            <a:spLocks noGrp="1"/>
          </p:cNvSpPr>
          <p:nvPr>
            <p:ph type="dt" sz="half" idx="10"/>
          </p:nvPr>
        </p:nvSpPr>
        <p:spPr/>
        <p:txBody>
          <a:bodyPr/>
          <a:lstStyle>
            <a:lvl1pPr>
              <a:defRPr/>
            </a:lvl1pPr>
          </a:lstStyle>
          <a:p>
            <a:pPr>
              <a:defRPr/>
            </a:pPr>
            <a:fld id="{159CAA28-9504-4167-A3A9-57AB0BE1B178}" type="datetime1">
              <a:rPr lang="en-US" altLang="en-US"/>
              <a:pPr>
                <a:defRPr/>
              </a:pPr>
              <a:t>7/6/2024</a:t>
            </a:fld>
            <a:endParaRPr lang="en-US" altLang="en-US"/>
          </a:p>
        </p:txBody>
      </p:sp>
      <p:sp>
        <p:nvSpPr>
          <p:cNvPr id="4" name="Footer Placeholder 4">
            <a:extLst>
              <a:ext uri="{FF2B5EF4-FFF2-40B4-BE49-F238E27FC236}">
                <a16:creationId xmlns:a16="http://schemas.microsoft.com/office/drawing/2014/main" id="{B0FE0F3F-B12F-41B8-B33D-3F3DDE5B3F46}"/>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B23F4DA5-45CB-409D-B51A-F4A9C91A75D3}"/>
              </a:ext>
            </a:extLst>
          </p:cNvPr>
          <p:cNvSpPr>
            <a:spLocks noGrp="1"/>
          </p:cNvSpPr>
          <p:nvPr>
            <p:ph type="sldNum" sz="quarter" idx="12"/>
          </p:nvPr>
        </p:nvSpPr>
        <p:spPr/>
        <p:txBody>
          <a:bodyPr/>
          <a:lstStyle>
            <a:lvl1pPr>
              <a:defRPr/>
            </a:lvl1pPr>
          </a:lstStyle>
          <a:p>
            <a:pPr>
              <a:defRPr/>
            </a:pPr>
            <a:fld id="{9E8C76FF-C2DD-45E7-9CE4-1808F249419A}" type="slidenum">
              <a:rPr lang="en-US" altLang="en-US"/>
              <a:pPr>
                <a:defRPr/>
              </a:pPr>
              <a:t>‹#›</a:t>
            </a:fld>
            <a:endParaRPr lang="en-US" altLang="en-US"/>
          </a:p>
        </p:txBody>
      </p:sp>
    </p:spTree>
    <p:extLst>
      <p:ext uri="{BB962C8B-B14F-4D97-AF65-F5344CB8AC3E}">
        <p14:creationId xmlns:p14="http://schemas.microsoft.com/office/powerpoint/2010/main" val="8479056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DBEE89F-6CCE-4165-B964-D1D2A82B494A}"/>
              </a:ext>
            </a:extLst>
          </p:cNvPr>
          <p:cNvSpPr>
            <a:spLocks noGrp="1"/>
          </p:cNvSpPr>
          <p:nvPr>
            <p:ph type="dt" sz="half" idx="10"/>
          </p:nvPr>
        </p:nvSpPr>
        <p:spPr/>
        <p:txBody>
          <a:bodyPr/>
          <a:lstStyle>
            <a:lvl1pPr>
              <a:defRPr/>
            </a:lvl1pPr>
          </a:lstStyle>
          <a:p>
            <a:pPr>
              <a:defRPr/>
            </a:pPr>
            <a:fld id="{4292F1E1-63B9-4DB7-9686-C42525AD25E5}" type="datetime1">
              <a:rPr lang="en-US" altLang="en-US"/>
              <a:pPr>
                <a:defRPr/>
              </a:pPr>
              <a:t>7/6/2024</a:t>
            </a:fld>
            <a:endParaRPr lang="en-US" altLang="en-US"/>
          </a:p>
        </p:txBody>
      </p:sp>
      <p:sp>
        <p:nvSpPr>
          <p:cNvPr id="3" name="Footer Placeholder 4">
            <a:extLst>
              <a:ext uri="{FF2B5EF4-FFF2-40B4-BE49-F238E27FC236}">
                <a16:creationId xmlns:a16="http://schemas.microsoft.com/office/drawing/2014/main" id="{790E0B95-9B66-4BCD-900E-743133348617}"/>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866E71A9-4035-4398-8C9A-0EEFD9EEC93C}"/>
              </a:ext>
            </a:extLst>
          </p:cNvPr>
          <p:cNvSpPr>
            <a:spLocks noGrp="1"/>
          </p:cNvSpPr>
          <p:nvPr>
            <p:ph type="sldNum" sz="quarter" idx="12"/>
          </p:nvPr>
        </p:nvSpPr>
        <p:spPr/>
        <p:txBody>
          <a:bodyPr/>
          <a:lstStyle>
            <a:lvl1pPr>
              <a:defRPr/>
            </a:lvl1pPr>
          </a:lstStyle>
          <a:p>
            <a:pPr>
              <a:defRPr/>
            </a:pPr>
            <a:fld id="{ADD6F0C9-3BAC-40B5-BDF0-49A6A5B4F47A}" type="slidenum">
              <a:rPr lang="en-US" altLang="en-US"/>
              <a:pPr>
                <a:defRPr/>
              </a:pPr>
              <a:t>‹#›</a:t>
            </a:fld>
            <a:endParaRPr lang="en-US" altLang="en-US"/>
          </a:p>
        </p:txBody>
      </p:sp>
    </p:spTree>
    <p:extLst>
      <p:ext uri="{BB962C8B-B14F-4D97-AF65-F5344CB8AC3E}">
        <p14:creationId xmlns:p14="http://schemas.microsoft.com/office/powerpoint/2010/main" val="37401981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7009E1B9-F1DE-41A3-B023-070F9F13511C}"/>
              </a:ext>
            </a:extLst>
          </p:cNvPr>
          <p:cNvSpPr>
            <a:spLocks noGrp="1"/>
          </p:cNvSpPr>
          <p:nvPr>
            <p:ph type="dt" sz="half" idx="10"/>
          </p:nvPr>
        </p:nvSpPr>
        <p:spPr/>
        <p:txBody>
          <a:bodyPr/>
          <a:lstStyle>
            <a:lvl1pPr>
              <a:defRPr/>
            </a:lvl1pPr>
          </a:lstStyle>
          <a:p>
            <a:pPr>
              <a:defRPr/>
            </a:pPr>
            <a:fld id="{40F4A008-4B43-4407-A57C-CEB6CF1FD35F}" type="datetime1">
              <a:rPr lang="en-US" altLang="en-US"/>
              <a:pPr>
                <a:defRPr/>
              </a:pPr>
              <a:t>7/6/2024</a:t>
            </a:fld>
            <a:endParaRPr lang="en-US" altLang="en-US"/>
          </a:p>
        </p:txBody>
      </p:sp>
      <p:sp>
        <p:nvSpPr>
          <p:cNvPr id="6" name="Footer Placeholder 4">
            <a:extLst>
              <a:ext uri="{FF2B5EF4-FFF2-40B4-BE49-F238E27FC236}">
                <a16:creationId xmlns:a16="http://schemas.microsoft.com/office/drawing/2014/main" id="{F269FE89-FA7E-4B81-833F-1B9980725EC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20AE65B-5277-4463-A05B-0129ED0B234E}"/>
              </a:ext>
            </a:extLst>
          </p:cNvPr>
          <p:cNvSpPr>
            <a:spLocks noGrp="1"/>
          </p:cNvSpPr>
          <p:nvPr>
            <p:ph type="sldNum" sz="quarter" idx="12"/>
          </p:nvPr>
        </p:nvSpPr>
        <p:spPr/>
        <p:txBody>
          <a:bodyPr/>
          <a:lstStyle>
            <a:lvl1pPr>
              <a:defRPr/>
            </a:lvl1pPr>
          </a:lstStyle>
          <a:p>
            <a:pPr>
              <a:defRPr/>
            </a:pPr>
            <a:fld id="{34083B56-AADD-4F8B-A45E-B28A2398FFC7}" type="slidenum">
              <a:rPr lang="en-US" altLang="en-US"/>
              <a:pPr>
                <a:defRPr/>
              </a:pPr>
              <a:t>‹#›</a:t>
            </a:fld>
            <a:endParaRPr lang="en-US" altLang="en-US"/>
          </a:p>
        </p:txBody>
      </p:sp>
    </p:spTree>
    <p:extLst>
      <p:ext uri="{BB962C8B-B14F-4D97-AF65-F5344CB8AC3E}">
        <p14:creationId xmlns:p14="http://schemas.microsoft.com/office/powerpoint/2010/main" val="36304754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lnSpc>
                <a:spcPct val="100000"/>
              </a:lnSpc>
              <a:spcAft>
                <a:spcPts val="600"/>
              </a:spcAft>
              <a:defRPr/>
            </a:lvl1pPr>
            <a:lvl2pPr>
              <a:lnSpc>
                <a:spcPct val="100000"/>
              </a:lnSpc>
              <a:spcAft>
                <a:spcPts val="600"/>
              </a:spcAft>
              <a:defRPr/>
            </a:lvl2pPr>
            <a:lvl3pPr>
              <a:lnSpc>
                <a:spcPct val="100000"/>
              </a:lnSpc>
              <a:spcAft>
                <a:spcPts val="600"/>
              </a:spcAft>
              <a:defRPr/>
            </a:lvl3pPr>
            <a:lvl4pPr>
              <a:lnSpc>
                <a:spcPct val="100000"/>
              </a:lnSpc>
              <a:spcAft>
                <a:spcPts val="600"/>
              </a:spcAft>
              <a:defRPr/>
            </a:lvl4pPr>
            <a:lvl5pPr>
              <a:lnSpc>
                <a:spcPct val="100000"/>
              </a:lnSpc>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C7681D2-B022-4E8B-98A1-7252A22B5DBB}"/>
              </a:ext>
            </a:extLst>
          </p:cNvPr>
          <p:cNvSpPr>
            <a:spLocks noGrp="1"/>
          </p:cNvSpPr>
          <p:nvPr>
            <p:ph type="dt" sz="half" idx="10"/>
          </p:nvPr>
        </p:nvSpPr>
        <p:spPr/>
        <p:txBody>
          <a:bodyPr/>
          <a:lstStyle>
            <a:lvl1pPr>
              <a:defRPr/>
            </a:lvl1pPr>
          </a:lstStyle>
          <a:p>
            <a:pPr>
              <a:defRPr/>
            </a:pPr>
            <a:fld id="{E2A6DD66-0A80-4921-9D90-60F3DC78FD3C}" type="datetime1">
              <a:rPr lang="en-US" altLang="en-US"/>
              <a:pPr>
                <a:defRPr/>
              </a:pPr>
              <a:t>7/6/2024</a:t>
            </a:fld>
            <a:endParaRPr lang="en-US" altLang="en-US"/>
          </a:p>
        </p:txBody>
      </p:sp>
      <p:sp>
        <p:nvSpPr>
          <p:cNvPr id="5" name="Footer Placeholder 4">
            <a:extLst>
              <a:ext uri="{FF2B5EF4-FFF2-40B4-BE49-F238E27FC236}">
                <a16:creationId xmlns:a16="http://schemas.microsoft.com/office/drawing/2014/main" id="{49955550-1F1B-4001-99C4-A87478DE332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2A6601D-9598-4314-A31C-413E5D2F534A}"/>
              </a:ext>
            </a:extLst>
          </p:cNvPr>
          <p:cNvSpPr>
            <a:spLocks noGrp="1"/>
          </p:cNvSpPr>
          <p:nvPr>
            <p:ph type="sldNum" sz="quarter" idx="12"/>
          </p:nvPr>
        </p:nvSpPr>
        <p:spPr/>
        <p:txBody>
          <a:bodyPr/>
          <a:lstStyle>
            <a:lvl1pPr>
              <a:defRPr/>
            </a:lvl1pPr>
          </a:lstStyle>
          <a:p>
            <a:pPr>
              <a:defRPr/>
            </a:pPr>
            <a:fld id="{7C3A0D83-D2C9-471C-B8DD-EAE77C2D611F}" type="slidenum">
              <a:rPr lang="en-US" altLang="en-US"/>
              <a:pPr>
                <a:defRPr/>
              </a:pPr>
              <a:t>‹#›</a:t>
            </a:fld>
            <a:endParaRPr lang="en-US" altLang="en-US"/>
          </a:p>
        </p:txBody>
      </p:sp>
    </p:spTree>
    <p:extLst>
      <p:ext uri="{BB962C8B-B14F-4D97-AF65-F5344CB8AC3E}">
        <p14:creationId xmlns:p14="http://schemas.microsoft.com/office/powerpoint/2010/main" val="9544806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CC6C6EEC-967E-4CC1-9B86-734BF3E009A8}"/>
              </a:ext>
            </a:extLst>
          </p:cNvPr>
          <p:cNvSpPr>
            <a:spLocks noGrp="1"/>
          </p:cNvSpPr>
          <p:nvPr>
            <p:ph type="dt" sz="half" idx="10"/>
          </p:nvPr>
        </p:nvSpPr>
        <p:spPr/>
        <p:txBody>
          <a:bodyPr/>
          <a:lstStyle>
            <a:lvl1pPr>
              <a:defRPr/>
            </a:lvl1pPr>
          </a:lstStyle>
          <a:p>
            <a:pPr>
              <a:defRPr/>
            </a:pPr>
            <a:fld id="{E78923E2-12CC-4975-AB8E-6A7692514269}" type="datetime1">
              <a:rPr lang="en-US" altLang="en-US"/>
              <a:pPr>
                <a:defRPr/>
              </a:pPr>
              <a:t>7/6/2024</a:t>
            </a:fld>
            <a:endParaRPr lang="en-US" altLang="en-US"/>
          </a:p>
        </p:txBody>
      </p:sp>
      <p:sp>
        <p:nvSpPr>
          <p:cNvPr id="6" name="Footer Placeholder 4">
            <a:extLst>
              <a:ext uri="{FF2B5EF4-FFF2-40B4-BE49-F238E27FC236}">
                <a16:creationId xmlns:a16="http://schemas.microsoft.com/office/drawing/2014/main" id="{D4E269FF-8B51-4C1A-A4B9-DCB6EF008EE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7AD63D3-DF25-4668-8668-C5B50F63E870}"/>
              </a:ext>
            </a:extLst>
          </p:cNvPr>
          <p:cNvSpPr>
            <a:spLocks noGrp="1"/>
          </p:cNvSpPr>
          <p:nvPr>
            <p:ph type="sldNum" sz="quarter" idx="12"/>
          </p:nvPr>
        </p:nvSpPr>
        <p:spPr/>
        <p:txBody>
          <a:bodyPr/>
          <a:lstStyle>
            <a:lvl1pPr>
              <a:defRPr/>
            </a:lvl1pPr>
          </a:lstStyle>
          <a:p>
            <a:pPr>
              <a:defRPr/>
            </a:pPr>
            <a:fld id="{A4A9DF7C-AD2E-4CA8-88D8-FAA2EEA26440}" type="slidenum">
              <a:rPr lang="en-US" altLang="en-US"/>
              <a:pPr>
                <a:defRPr/>
              </a:pPr>
              <a:t>‹#›</a:t>
            </a:fld>
            <a:endParaRPr lang="en-US" altLang="en-US"/>
          </a:p>
        </p:txBody>
      </p:sp>
    </p:spTree>
    <p:extLst>
      <p:ext uri="{BB962C8B-B14F-4D97-AF65-F5344CB8AC3E}">
        <p14:creationId xmlns:p14="http://schemas.microsoft.com/office/powerpoint/2010/main" val="35486833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D977DBC-47CE-4CCC-8283-B9FB96049D65}"/>
              </a:ext>
            </a:extLst>
          </p:cNvPr>
          <p:cNvSpPr>
            <a:spLocks noGrp="1"/>
          </p:cNvSpPr>
          <p:nvPr>
            <p:ph type="dt" sz="half" idx="10"/>
          </p:nvPr>
        </p:nvSpPr>
        <p:spPr/>
        <p:txBody>
          <a:bodyPr/>
          <a:lstStyle>
            <a:lvl1pPr>
              <a:defRPr/>
            </a:lvl1pPr>
          </a:lstStyle>
          <a:p>
            <a:pPr>
              <a:defRPr/>
            </a:pPr>
            <a:fld id="{4AD432DC-7562-4F74-95D6-8254A40CF065}" type="datetime1">
              <a:rPr lang="en-US" altLang="en-US"/>
              <a:pPr>
                <a:defRPr/>
              </a:pPr>
              <a:t>7/6/2024</a:t>
            </a:fld>
            <a:endParaRPr lang="en-US" altLang="en-US"/>
          </a:p>
        </p:txBody>
      </p:sp>
      <p:sp>
        <p:nvSpPr>
          <p:cNvPr id="5" name="Footer Placeholder 4">
            <a:extLst>
              <a:ext uri="{FF2B5EF4-FFF2-40B4-BE49-F238E27FC236}">
                <a16:creationId xmlns:a16="http://schemas.microsoft.com/office/drawing/2014/main" id="{58260517-DCDB-4416-AE14-6BACD39AA30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CA39CEE-1A8F-4425-B28A-27185C8F8903}"/>
              </a:ext>
            </a:extLst>
          </p:cNvPr>
          <p:cNvSpPr>
            <a:spLocks noGrp="1"/>
          </p:cNvSpPr>
          <p:nvPr>
            <p:ph type="sldNum" sz="quarter" idx="12"/>
          </p:nvPr>
        </p:nvSpPr>
        <p:spPr/>
        <p:txBody>
          <a:bodyPr/>
          <a:lstStyle>
            <a:lvl1pPr>
              <a:defRPr/>
            </a:lvl1pPr>
          </a:lstStyle>
          <a:p>
            <a:pPr>
              <a:defRPr/>
            </a:pPr>
            <a:fld id="{AFB85B71-AAF5-4137-BC24-D12689B218BF}" type="slidenum">
              <a:rPr lang="en-US" altLang="en-US"/>
              <a:pPr>
                <a:defRPr/>
              </a:pPr>
              <a:t>‹#›</a:t>
            </a:fld>
            <a:endParaRPr lang="en-US" altLang="en-US"/>
          </a:p>
        </p:txBody>
      </p:sp>
    </p:spTree>
    <p:extLst>
      <p:ext uri="{BB962C8B-B14F-4D97-AF65-F5344CB8AC3E}">
        <p14:creationId xmlns:p14="http://schemas.microsoft.com/office/powerpoint/2010/main" val="20567390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B7C04F4-EE25-4E7F-8FB2-61C841E1F6DB}"/>
              </a:ext>
            </a:extLst>
          </p:cNvPr>
          <p:cNvSpPr>
            <a:spLocks noGrp="1"/>
          </p:cNvSpPr>
          <p:nvPr>
            <p:ph type="dt" sz="half" idx="10"/>
          </p:nvPr>
        </p:nvSpPr>
        <p:spPr/>
        <p:txBody>
          <a:bodyPr/>
          <a:lstStyle>
            <a:lvl1pPr>
              <a:defRPr/>
            </a:lvl1pPr>
          </a:lstStyle>
          <a:p>
            <a:pPr>
              <a:defRPr/>
            </a:pPr>
            <a:fld id="{0718D24A-BBE5-4F4A-8F8D-5B195E6CDFB3}" type="datetime1">
              <a:rPr lang="en-US" altLang="en-US"/>
              <a:pPr>
                <a:defRPr/>
              </a:pPr>
              <a:t>7/6/2024</a:t>
            </a:fld>
            <a:endParaRPr lang="en-US" altLang="en-US"/>
          </a:p>
        </p:txBody>
      </p:sp>
      <p:sp>
        <p:nvSpPr>
          <p:cNvPr id="5" name="Footer Placeholder 4">
            <a:extLst>
              <a:ext uri="{FF2B5EF4-FFF2-40B4-BE49-F238E27FC236}">
                <a16:creationId xmlns:a16="http://schemas.microsoft.com/office/drawing/2014/main" id="{270C31D1-6181-4985-A729-60688EF3AA7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922A467-07CA-48C2-B090-63A569AFD7D6}"/>
              </a:ext>
            </a:extLst>
          </p:cNvPr>
          <p:cNvSpPr>
            <a:spLocks noGrp="1"/>
          </p:cNvSpPr>
          <p:nvPr>
            <p:ph type="sldNum" sz="quarter" idx="12"/>
          </p:nvPr>
        </p:nvSpPr>
        <p:spPr/>
        <p:txBody>
          <a:bodyPr/>
          <a:lstStyle>
            <a:lvl1pPr>
              <a:defRPr/>
            </a:lvl1pPr>
          </a:lstStyle>
          <a:p>
            <a:pPr>
              <a:defRPr/>
            </a:pPr>
            <a:fld id="{9DE9AA58-3ABE-402A-96F4-A4419A580E4C}" type="slidenum">
              <a:rPr lang="en-US" altLang="en-US"/>
              <a:pPr>
                <a:defRPr/>
              </a:pPr>
              <a:t>‹#›</a:t>
            </a:fld>
            <a:endParaRPr lang="en-US" altLang="en-US"/>
          </a:p>
        </p:txBody>
      </p:sp>
    </p:spTree>
    <p:extLst>
      <p:ext uri="{BB962C8B-B14F-4D97-AF65-F5344CB8AC3E}">
        <p14:creationId xmlns:p14="http://schemas.microsoft.com/office/powerpoint/2010/main" val="26562539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BE69748-D866-4D19-8445-2D465C7966CE}"/>
              </a:ext>
            </a:extLst>
          </p:cNvPr>
          <p:cNvSpPr>
            <a:spLocks noGrp="1"/>
          </p:cNvSpPr>
          <p:nvPr>
            <p:ph type="dt" sz="half" idx="10"/>
          </p:nvPr>
        </p:nvSpPr>
        <p:spPr/>
        <p:txBody>
          <a:bodyPr/>
          <a:lstStyle>
            <a:lvl1pPr>
              <a:defRPr/>
            </a:lvl1pPr>
          </a:lstStyle>
          <a:p>
            <a:pPr>
              <a:defRPr/>
            </a:pPr>
            <a:fld id="{9BC99B86-44DF-4112-840D-BC383EC739D9}" type="datetime1">
              <a:rPr lang="en-US" altLang="en-US"/>
              <a:pPr>
                <a:defRPr/>
              </a:pPr>
              <a:t>7/6/2024</a:t>
            </a:fld>
            <a:endParaRPr lang="en-US" altLang="en-US"/>
          </a:p>
        </p:txBody>
      </p:sp>
      <p:sp>
        <p:nvSpPr>
          <p:cNvPr id="5" name="Footer Placeholder 4">
            <a:extLst>
              <a:ext uri="{FF2B5EF4-FFF2-40B4-BE49-F238E27FC236}">
                <a16:creationId xmlns:a16="http://schemas.microsoft.com/office/drawing/2014/main" id="{F432DD3E-AF52-457D-B141-B0C6801D1B2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38ED45D-9CC6-4EEB-A8AC-4943BBA5F6B4}"/>
              </a:ext>
            </a:extLst>
          </p:cNvPr>
          <p:cNvSpPr>
            <a:spLocks noGrp="1"/>
          </p:cNvSpPr>
          <p:nvPr>
            <p:ph type="sldNum" sz="quarter" idx="12"/>
          </p:nvPr>
        </p:nvSpPr>
        <p:spPr/>
        <p:txBody>
          <a:bodyPr/>
          <a:lstStyle>
            <a:lvl1pPr>
              <a:defRPr/>
            </a:lvl1pPr>
          </a:lstStyle>
          <a:p>
            <a:pPr>
              <a:defRPr/>
            </a:pPr>
            <a:fld id="{DDED5FB4-4543-4D96-867A-388829449B21}" type="slidenum">
              <a:rPr lang="en-US" altLang="en-US"/>
              <a:pPr>
                <a:defRPr/>
              </a:pPr>
              <a:t>‹#›</a:t>
            </a:fld>
            <a:endParaRPr lang="en-US" altLang="en-US"/>
          </a:p>
        </p:txBody>
      </p:sp>
    </p:spTree>
    <p:extLst>
      <p:ext uri="{BB962C8B-B14F-4D97-AF65-F5344CB8AC3E}">
        <p14:creationId xmlns:p14="http://schemas.microsoft.com/office/powerpoint/2010/main" val="2616234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5F2E6E6B-4242-4619-A494-F62DD7EC4CC6}"/>
              </a:ext>
            </a:extLst>
          </p:cNvPr>
          <p:cNvSpPr>
            <a:spLocks noGrp="1"/>
          </p:cNvSpPr>
          <p:nvPr>
            <p:ph type="dt" sz="half" idx="10"/>
          </p:nvPr>
        </p:nvSpPr>
        <p:spPr/>
        <p:txBody>
          <a:bodyPr/>
          <a:lstStyle>
            <a:lvl1pPr>
              <a:defRPr/>
            </a:lvl1pPr>
          </a:lstStyle>
          <a:p>
            <a:pPr>
              <a:defRPr/>
            </a:pPr>
            <a:fld id="{1E45280E-4A6C-45E7-BC5D-1D1AE4A1B455}" type="datetime1">
              <a:rPr lang="en-US" altLang="en-US"/>
              <a:pPr>
                <a:defRPr/>
              </a:pPr>
              <a:t>7/6/2024</a:t>
            </a:fld>
            <a:endParaRPr lang="en-US" altLang="en-US"/>
          </a:p>
        </p:txBody>
      </p:sp>
      <p:sp>
        <p:nvSpPr>
          <p:cNvPr id="6" name="Footer Placeholder 4">
            <a:extLst>
              <a:ext uri="{FF2B5EF4-FFF2-40B4-BE49-F238E27FC236}">
                <a16:creationId xmlns:a16="http://schemas.microsoft.com/office/drawing/2014/main" id="{CAD01046-00CC-4917-B3AC-84E294C766E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EE5B38A-9FDD-487B-A108-65722570B3DC}"/>
              </a:ext>
            </a:extLst>
          </p:cNvPr>
          <p:cNvSpPr>
            <a:spLocks noGrp="1"/>
          </p:cNvSpPr>
          <p:nvPr>
            <p:ph type="sldNum" sz="quarter" idx="12"/>
          </p:nvPr>
        </p:nvSpPr>
        <p:spPr/>
        <p:txBody>
          <a:bodyPr/>
          <a:lstStyle>
            <a:lvl1pPr>
              <a:defRPr/>
            </a:lvl1pPr>
          </a:lstStyle>
          <a:p>
            <a:pPr>
              <a:defRPr/>
            </a:pPr>
            <a:fld id="{CB80D466-9594-4CEE-BBA4-B6C4831EFF3A}" type="slidenum">
              <a:rPr lang="en-US" altLang="en-US"/>
              <a:pPr>
                <a:defRPr/>
              </a:pPr>
              <a:t>‹#›</a:t>
            </a:fld>
            <a:endParaRPr lang="en-US" altLang="en-US"/>
          </a:p>
        </p:txBody>
      </p:sp>
    </p:spTree>
    <p:extLst>
      <p:ext uri="{BB962C8B-B14F-4D97-AF65-F5344CB8AC3E}">
        <p14:creationId xmlns:p14="http://schemas.microsoft.com/office/powerpoint/2010/main" val="27493675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33322A91-2453-4E92-AD3C-7AED039551A8}"/>
              </a:ext>
            </a:extLst>
          </p:cNvPr>
          <p:cNvSpPr>
            <a:spLocks noGrp="1"/>
          </p:cNvSpPr>
          <p:nvPr>
            <p:ph type="dt" sz="half" idx="10"/>
          </p:nvPr>
        </p:nvSpPr>
        <p:spPr/>
        <p:txBody>
          <a:bodyPr/>
          <a:lstStyle>
            <a:lvl1pPr>
              <a:defRPr/>
            </a:lvl1pPr>
          </a:lstStyle>
          <a:p>
            <a:pPr>
              <a:defRPr/>
            </a:pPr>
            <a:fld id="{CC82D7E7-3F0C-4169-B664-7347E4773394}" type="datetime1">
              <a:rPr lang="en-US" altLang="en-US"/>
              <a:pPr>
                <a:defRPr/>
              </a:pPr>
              <a:t>7/6/2024</a:t>
            </a:fld>
            <a:endParaRPr lang="en-US" altLang="en-US"/>
          </a:p>
        </p:txBody>
      </p:sp>
      <p:sp>
        <p:nvSpPr>
          <p:cNvPr id="8" name="Footer Placeholder 4">
            <a:extLst>
              <a:ext uri="{FF2B5EF4-FFF2-40B4-BE49-F238E27FC236}">
                <a16:creationId xmlns:a16="http://schemas.microsoft.com/office/drawing/2014/main" id="{D4AE7C0B-A450-47D2-9871-79D084C14D6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570C2BA9-6C76-4F38-9EE2-3EFBC395835B}"/>
              </a:ext>
            </a:extLst>
          </p:cNvPr>
          <p:cNvSpPr>
            <a:spLocks noGrp="1"/>
          </p:cNvSpPr>
          <p:nvPr>
            <p:ph type="sldNum" sz="quarter" idx="12"/>
          </p:nvPr>
        </p:nvSpPr>
        <p:spPr/>
        <p:txBody>
          <a:bodyPr/>
          <a:lstStyle>
            <a:lvl1pPr>
              <a:defRPr/>
            </a:lvl1pPr>
          </a:lstStyle>
          <a:p>
            <a:pPr>
              <a:defRPr/>
            </a:pPr>
            <a:fld id="{6B140BE0-8C60-4AEA-9015-4C55A5E14900}" type="slidenum">
              <a:rPr lang="en-US" altLang="en-US"/>
              <a:pPr>
                <a:defRPr/>
              </a:pPr>
              <a:t>‹#›</a:t>
            </a:fld>
            <a:endParaRPr lang="en-US" altLang="en-US"/>
          </a:p>
        </p:txBody>
      </p:sp>
    </p:spTree>
    <p:extLst>
      <p:ext uri="{BB962C8B-B14F-4D97-AF65-F5344CB8AC3E}">
        <p14:creationId xmlns:p14="http://schemas.microsoft.com/office/powerpoint/2010/main" val="22683135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1319FA54-B6DD-453E-A21E-CD5E51B3DB57}"/>
              </a:ext>
            </a:extLst>
          </p:cNvPr>
          <p:cNvSpPr>
            <a:spLocks noGrp="1"/>
          </p:cNvSpPr>
          <p:nvPr>
            <p:ph type="dt" sz="half" idx="10"/>
          </p:nvPr>
        </p:nvSpPr>
        <p:spPr/>
        <p:txBody>
          <a:bodyPr/>
          <a:lstStyle>
            <a:lvl1pPr>
              <a:defRPr/>
            </a:lvl1pPr>
          </a:lstStyle>
          <a:p>
            <a:pPr>
              <a:defRPr/>
            </a:pPr>
            <a:fld id="{159CAA28-9504-4167-A3A9-57AB0BE1B178}" type="datetime1">
              <a:rPr lang="en-US" altLang="en-US"/>
              <a:pPr>
                <a:defRPr/>
              </a:pPr>
              <a:t>7/6/2024</a:t>
            </a:fld>
            <a:endParaRPr lang="en-US" altLang="en-US"/>
          </a:p>
        </p:txBody>
      </p:sp>
      <p:sp>
        <p:nvSpPr>
          <p:cNvPr id="4" name="Footer Placeholder 4">
            <a:extLst>
              <a:ext uri="{FF2B5EF4-FFF2-40B4-BE49-F238E27FC236}">
                <a16:creationId xmlns:a16="http://schemas.microsoft.com/office/drawing/2014/main" id="{B0FE0F3F-B12F-41B8-B33D-3F3DDE5B3F46}"/>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B23F4DA5-45CB-409D-B51A-F4A9C91A75D3}"/>
              </a:ext>
            </a:extLst>
          </p:cNvPr>
          <p:cNvSpPr>
            <a:spLocks noGrp="1"/>
          </p:cNvSpPr>
          <p:nvPr>
            <p:ph type="sldNum" sz="quarter" idx="12"/>
          </p:nvPr>
        </p:nvSpPr>
        <p:spPr/>
        <p:txBody>
          <a:bodyPr/>
          <a:lstStyle>
            <a:lvl1pPr>
              <a:defRPr/>
            </a:lvl1pPr>
          </a:lstStyle>
          <a:p>
            <a:pPr>
              <a:defRPr/>
            </a:pPr>
            <a:fld id="{9E8C76FF-C2DD-45E7-9CE4-1808F249419A}" type="slidenum">
              <a:rPr lang="en-US" altLang="en-US"/>
              <a:pPr>
                <a:defRPr/>
              </a:pPr>
              <a:t>‹#›</a:t>
            </a:fld>
            <a:endParaRPr lang="en-US" altLang="en-US"/>
          </a:p>
        </p:txBody>
      </p:sp>
    </p:spTree>
    <p:extLst>
      <p:ext uri="{BB962C8B-B14F-4D97-AF65-F5344CB8AC3E}">
        <p14:creationId xmlns:p14="http://schemas.microsoft.com/office/powerpoint/2010/main" val="2443127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DBEE89F-6CCE-4165-B964-D1D2A82B494A}"/>
              </a:ext>
            </a:extLst>
          </p:cNvPr>
          <p:cNvSpPr>
            <a:spLocks noGrp="1"/>
          </p:cNvSpPr>
          <p:nvPr>
            <p:ph type="dt" sz="half" idx="10"/>
          </p:nvPr>
        </p:nvSpPr>
        <p:spPr/>
        <p:txBody>
          <a:bodyPr/>
          <a:lstStyle>
            <a:lvl1pPr>
              <a:defRPr/>
            </a:lvl1pPr>
          </a:lstStyle>
          <a:p>
            <a:pPr>
              <a:defRPr/>
            </a:pPr>
            <a:fld id="{4292F1E1-63B9-4DB7-9686-C42525AD25E5}" type="datetime1">
              <a:rPr lang="en-US" altLang="en-US"/>
              <a:pPr>
                <a:defRPr/>
              </a:pPr>
              <a:t>7/6/2024</a:t>
            </a:fld>
            <a:endParaRPr lang="en-US" altLang="en-US"/>
          </a:p>
        </p:txBody>
      </p:sp>
      <p:sp>
        <p:nvSpPr>
          <p:cNvPr id="3" name="Footer Placeholder 4">
            <a:extLst>
              <a:ext uri="{FF2B5EF4-FFF2-40B4-BE49-F238E27FC236}">
                <a16:creationId xmlns:a16="http://schemas.microsoft.com/office/drawing/2014/main" id="{790E0B95-9B66-4BCD-900E-743133348617}"/>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866E71A9-4035-4398-8C9A-0EEFD9EEC93C}"/>
              </a:ext>
            </a:extLst>
          </p:cNvPr>
          <p:cNvSpPr>
            <a:spLocks noGrp="1"/>
          </p:cNvSpPr>
          <p:nvPr>
            <p:ph type="sldNum" sz="quarter" idx="12"/>
          </p:nvPr>
        </p:nvSpPr>
        <p:spPr/>
        <p:txBody>
          <a:bodyPr/>
          <a:lstStyle>
            <a:lvl1pPr>
              <a:defRPr/>
            </a:lvl1pPr>
          </a:lstStyle>
          <a:p>
            <a:pPr>
              <a:defRPr/>
            </a:pPr>
            <a:fld id="{ADD6F0C9-3BAC-40B5-BDF0-49A6A5B4F47A}" type="slidenum">
              <a:rPr lang="en-US" altLang="en-US"/>
              <a:pPr>
                <a:defRPr/>
              </a:pPr>
              <a:t>‹#›</a:t>
            </a:fld>
            <a:endParaRPr lang="en-US" altLang="en-US"/>
          </a:p>
        </p:txBody>
      </p:sp>
    </p:spTree>
    <p:extLst>
      <p:ext uri="{BB962C8B-B14F-4D97-AF65-F5344CB8AC3E}">
        <p14:creationId xmlns:p14="http://schemas.microsoft.com/office/powerpoint/2010/main" val="31397396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7009E1B9-F1DE-41A3-B023-070F9F13511C}"/>
              </a:ext>
            </a:extLst>
          </p:cNvPr>
          <p:cNvSpPr>
            <a:spLocks noGrp="1"/>
          </p:cNvSpPr>
          <p:nvPr>
            <p:ph type="dt" sz="half" idx="10"/>
          </p:nvPr>
        </p:nvSpPr>
        <p:spPr/>
        <p:txBody>
          <a:bodyPr/>
          <a:lstStyle>
            <a:lvl1pPr>
              <a:defRPr/>
            </a:lvl1pPr>
          </a:lstStyle>
          <a:p>
            <a:pPr>
              <a:defRPr/>
            </a:pPr>
            <a:fld id="{40F4A008-4B43-4407-A57C-CEB6CF1FD35F}" type="datetime1">
              <a:rPr lang="en-US" altLang="en-US"/>
              <a:pPr>
                <a:defRPr/>
              </a:pPr>
              <a:t>7/6/2024</a:t>
            </a:fld>
            <a:endParaRPr lang="en-US" altLang="en-US"/>
          </a:p>
        </p:txBody>
      </p:sp>
      <p:sp>
        <p:nvSpPr>
          <p:cNvPr id="6" name="Footer Placeholder 4">
            <a:extLst>
              <a:ext uri="{FF2B5EF4-FFF2-40B4-BE49-F238E27FC236}">
                <a16:creationId xmlns:a16="http://schemas.microsoft.com/office/drawing/2014/main" id="{F269FE89-FA7E-4B81-833F-1B9980725EC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20AE65B-5277-4463-A05B-0129ED0B234E}"/>
              </a:ext>
            </a:extLst>
          </p:cNvPr>
          <p:cNvSpPr>
            <a:spLocks noGrp="1"/>
          </p:cNvSpPr>
          <p:nvPr>
            <p:ph type="sldNum" sz="quarter" idx="12"/>
          </p:nvPr>
        </p:nvSpPr>
        <p:spPr/>
        <p:txBody>
          <a:bodyPr/>
          <a:lstStyle>
            <a:lvl1pPr>
              <a:defRPr/>
            </a:lvl1pPr>
          </a:lstStyle>
          <a:p>
            <a:pPr>
              <a:defRPr/>
            </a:pPr>
            <a:fld id="{34083B56-AADD-4F8B-A45E-B28A2398FFC7}" type="slidenum">
              <a:rPr lang="en-US" altLang="en-US"/>
              <a:pPr>
                <a:defRPr/>
              </a:pPr>
              <a:t>‹#›</a:t>
            </a:fld>
            <a:endParaRPr lang="en-US" altLang="en-US"/>
          </a:p>
        </p:txBody>
      </p:sp>
    </p:spTree>
    <p:extLst>
      <p:ext uri="{BB962C8B-B14F-4D97-AF65-F5344CB8AC3E}">
        <p14:creationId xmlns:p14="http://schemas.microsoft.com/office/powerpoint/2010/main" val="1257196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CC6C6EEC-967E-4CC1-9B86-734BF3E009A8}"/>
              </a:ext>
            </a:extLst>
          </p:cNvPr>
          <p:cNvSpPr>
            <a:spLocks noGrp="1"/>
          </p:cNvSpPr>
          <p:nvPr>
            <p:ph type="dt" sz="half" idx="10"/>
          </p:nvPr>
        </p:nvSpPr>
        <p:spPr/>
        <p:txBody>
          <a:bodyPr/>
          <a:lstStyle>
            <a:lvl1pPr>
              <a:defRPr/>
            </a:lvl1pPr>
          </a:lstStyle>
          <a:p>
            <a:pPr>
              <a:defRPr/>
            </a:pPr>
            <a:fld id="{E78923E2-12CC-4975-AB8E-6A7692514269}" type="datetime1">
              <a:rPr lang="en-US" altLang="en-US"/>
              <a:pPr>
                <a:defRPr/>
              </a:pPr>
              <a:t>7/6/2024</a:t>
            </a:fld>
            <a:endParaRPr lang="en-US" altLang="en-US"/>
          </a:p>
        </p:txBody>
      </p:sp>
      <p:sp>
        <p:nvSpPr>
          <p:cNvPr id="6" name="Footer Placeholder 4">
            <a:extLst>
              <a:ext uri="{FF2B5EF4-FFF2-40B4-BE49-F238E27FC236}">
                <a16:creationId xmlns:a16="http://schemas.microsoft.com/office/drawing/2014/main" id="{D4E269FF-8B51-4C1A-A4B9-DCB6EF008EE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7AD63D3-DF25-4668-8668-C5B50F63E870}"/>
              </a:ext>
            </a:extLst>
          </p:cNvPr>
          <p:cNvSpPr>
            <a:spLocks noGrp="1"/>
          </p:cNvSpPr>
          <p:nvPr>
            <p:ph type="sldNum" sz="quarter" idx="12"/>
          </p:nvPr>
        </p:nvSpPr>
        <p:spPr/>
        <p:txBody>
          <a:bodyPr/>
          <a:lstStyle>
            <a:lvl1pPr>
              <a:defRPr/>
            </a:lvl1pPr>
          </a:lstStyle>
          <a:p>
            <a:pPr>
              <a:defRPr/>
            </a:pPr>
            <a:fld id="{A4A9DF7C-AD2E-4CA8-88D8-FAA2EEA26440}" type="slidenum">
              <a:rPr lang="en-US" altLang="en-US"/>
              <a:pPr>
                <a:defRPr/>
              </a:pPr>
              <a:t>‹#›</a:t>
            </a:fld>
            <a:endParaRPr lang="en-US" altLang="en-US"/>
          </a:p>
        </p:txBody>
      </p:sp>
    </p:spTree>
    <p:extLst>
      <p:ext uri="{BB962C8B-B14F-4D97-AF65-F5344CB8AC3E}">
        <p14:creationId xmlns:p14="http://schemas.microsoft.com/office/powerpoint/2010/main" val="7957960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23AF3B-9199-49CA-81D5-3EE9BC5A0F69}"/>
              </a:ext>
            </a:extLst>
          </p:cNvPr>
          <p:cNvPicPr>
            <a:picLocks noChangeAspect="1"/>
          </p:cNvPicPr>
          <p:nvPr userDrawn="1"/>
        </p:nvPicPr>
        <p:blipFill>
          <a:blip r:embed="rId13"/>
          <a:stretch>
            <a:fillRect/>
          </a:stretch>
        </p:blipFill>
        <p:spPr>
          <a:xfrm>
            <a:off x="0" y="0"/>
            <a:ext cx="9144000" cy="6857999"/>
          </a:xfrm>
          <a:prstGeom prst="rect">
            <a:avLst/>
          </a:prstGeom>
        </p:spPr>
      </p:pic>
      <p:sp>
        <p:nvSpPr>
          <p:cNvPr id="1026" name="Title Placeholder 1">
            <a:extLst>
              <a:ext uri="{FF2B5EF4-FFF2-40B4-BE49-F238E27FC236}">
                <a16:creationId xmlns:a16="http://schemas.microsoft.com/office/drawing/2014/main" id="{ADFCFF3B-7DF4-4961-B335-A2952D3A247C}"/>
              </a:ext>
            </a:extLst>
          </p:cNvPr>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Text Placeholder 2">
            <a:extLst>
              <a:ext uri="{FF2B5EF4-FFF2-40B4-BE49-F238E27FC236}">
                <a16:creationId xmlns:a16="http://schemas.microsoft.com/office/drawing/2014/main" id="{04A796CF-86D3-4749-8562-E2CF08EA1CAE}"/>
              </a:ext>
            </a:extLst>
          </p:cNvPr>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a:extLst>
              <a:ext uri="{FF2B5EF4-FFF2-40B4-BE49-F238E27FC236}">
                <a16:creationId xmlns:a16="http://schemas.microsoft.com/office/drawing/2014/main" id="{43D391B5-ACDD-49C8-9937-6B3D328E3C4F}"/>
              </a:ext>
            </a:extLst>
          </p:cNvPr>
          <p:cNvSpPr>
            <a:spLocks noGrp="1"/>
          </p:cNvSpPr>
          <p:nvPr>
            <p:ph type="dt" sz="half" idx="2"/>
          </p:nvPr>
        </p:nvSpPr>
        <p:spPr>
          <a:xfrm>
            <a:off x="628650" y="6356350"/>
            <a:ext cx="20574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A0738838-4164-4279-AAC8-48DFFEA39D8B}" type="datetime1">
              <a:rPr lang="en-US" altLang="en-US"/>
              <a:pPr>
                <a:defRPr/>
              </a:pPr>
              <a:t>7/6/2024</a:t>
            </a:fld>
            <a:endParaRPr lang="en-US" altLang="en-US"/>
          </a:p>
        </p:txBody>
      </p:sp>
      <p:sp>
        <p:nvSpPr>
          <p:cNvPr id="5" name="Footer Placeholder 4">
            <a:extLst>
              <a:ext uri="{FF2B5EF4-FFF2-40B4-BE49-F238E27FC236}">
                <a16:creationId xmlns:a16="http://schemas.microsoft.com/office/drawing/2014/main" id="{DE7459D2-E378-4A74-88D9-172E98869D02}"/>
              </a:ext>
            </a:extLst>
          </p:cNvPr>
          <p:cNvSpPr>
            <a:spLocks noGrp="1"/>
          </p:cNvSpPr>
          <p:nvPr>
            <p:ph type="ftr" sz="quarter" idx="3"/>
          </p:nvPr>
        </p:nvSpPr>
        <p:spPr>
          <a:xfrm>
            <a:off x="3028950" y="6356350"/>
            <a:ext cx="30861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pitchFamily="-100" charset="0"/>
                <a:ea typeface="+mn-ea"/>
              </a:defRPr>
            </a:lvl1pPr>
          </a:lstStyle>
          <a:p>
            <a:pPr>
              <a:defRPr/>
            </a:pPr>
            <a:endParaRPr lang="en-US"/>
          </a:p>
        </p:txBody>
      </p:sp>
      <p:sp>
        <p:nvSpPr>
          <p:cNvPr id="6" name="Slide Number Placeholder 5">
            <a:extLst>
              <a:ext uri="{FF2B5EF4-FFF2-40B4-BE49-F238E27FC236}">
                <a16:creationId xmlns:a16="http://schemas.microsoft.com/office/drawing/2014/main" id="{1EDAB611-CFBF-44B3-8353-0548013109DC}"/>
              </a:ext>
            </a:extLst>
          </p:cNvPr>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9E2C5CCA-394F-4F6E-8976-0BE5ECB64D9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0" fontAlgn="base" hangingPunct="0">
        <a:lnSpc>
          <a:spcPct val="90000"/>
        </a:lnSpc>
        <a:spcBef>
          <a:spcPct val="0"/>
        </a:spcBef>
        <a:spcAft>
          <a:spcPct val="0"/>
        </a:spcAft>
        <a:defRPr sz="4400" kern="1200">
          <a:solidFill>
            <a:schemeClr val="tx1"/>
          </a:solidFill>
          <a:latin typeface="Arial Rounded MT Bold" panose="020F0704030504030204" pitchFamily="34" charset="0"/>
          <a:ea typeface="ヒラギノ角ゴ Pro W3" pitchFamily="4" charset="-128"/>
          <a:cs typeface="Arial Rounded MT Bold" panose="020F0704030504030204" pitchFamily="34" charset="0"/>
        </a:defRPr>
      </a:lvl1pPr>
      <a:lvl2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4" charset="-128"/>
          <a:cs typeface="Arial Rounded MT Bold" panose="020F070403050403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100"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100"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100"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10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ADFCFF3B-7DF4-4961-B335-A2952D3A247C}"/>
              </a:ext>
            </a:extLst>
          </p:cNvPr>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pic>
        <p:nvPicPr>
          <p:cNvPr id="2" name="Picture 1">
            <a:extLst>
              <a:ext uri="{FF2B5EF4-FFF2-40B4-BE49-F238E27FC236}">
                <a16:creationId xmlns:a16="http://schemas.microsoft.com/office/drawing/2014/main" id="{A323AF3B-9199-49CA-81D5-3EE9BC5A0F69}"/>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027" name="Text Placeholder 2">
            <a:extLst>
              <a:ext uri="{FF2B5EF4-FFF2-40B4-BE49-F238E27FC236}">
                <a16:creationId xmlns:a16="http://schemas.microsoft.com/office/drawing/2014/main" id="{04A796CF-86D3-4749-8562-E2CF08EA1CAE}"/>
              </a:ext>
            </a:extLst>
          </p:cNvPr>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a:extLst>
              <a:ext uri="{FF2B5EF4-FFF2-40B4-BE49-F238E27FC236}">
                <a16:creationId xmlns:a16="http://schemas.microsoft.com/office/drawing/2014/main" id="{43D391B5-ACDD-49C8-9937-6B3D328E3C4F}"/>
              </a:ext>
            </a:extLst>
          </p:cNvPr>
          <p:cNvSpPr>
            <a:spLocks noGrp="1"/>
          </p:cNvSpPr>
          <p:nvPr>
            <p:ph type="dt" sz="half" idx="2"/>
          </p:nvPr>
        </p:nvSpPr>
        <p:spPr>
          <a:xfrm>
            <a:off x="628650" y="6356350"/>
            <a:ext cx="20574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A0738838-4164-4279-AAC8-48DFFEA39D8B}" type="datetime1">
              <a:rPr lang="en-US" altLang="en-US"/>
              <a:pPr>
                <a:defRPr/>
              </a:pPr>
              <a:t>7/6/2024</a:t>
            </a:fld>
            <a:endParaRPr lang="en-US" altLang="en-US"/>
          </a:p>
        </p:txBody>
      </p:sp>
      <p:sp>
        <p:nvSpPr>
          <p:cNvPr id="5" name="Footer Placeholder 4">
            <a:extLst>
              <a:ext uri="{FF2B5EF4-FFF2-40B4-BE49-F238E27FC236}">
                <a16:creationId xmlns:a16="http://schemas.microsoft.com/office/drawing/2014/main" id="{DE7459D2-E378-4A74-88D9-172E98869D02}"/>
              </a:ext>
            </a:extLst>
          </p:cNvPr>
          <p:cNvSpPr>
            <a:spLocks noGrp="1"/>
          </p:cNvSpPr>
          <p:nvPr>
            <p:ph type="ftr" sz="quarter" idx="3"/>
          </p:nvPr>
        </p:nvSpPr>
        <p:spPr>
          <a:xfrm>
            <a:off x="3028950" y="6356350"/>
            <a:ext cx="30861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pitchFamily="-100" charset="0"/>
                <a:ea typeface="+mn-ea"/>
              </a:defRPr>
            </a:lvl1pPr>
          </a:lstStyle>
          <a:p>
            <a:pPr>
              <a:defRPr/>
            </a:pPr>
            <a:endParaRPr lang="en-US"/>
          </a:p>
        </p:txBody>
      </p:sp>
      <p:sp>
        <p:nvSpPr>
          <p:cNvPr id="6" name="Slide Number Placeholder 5">
            <a:extLst>
              <a:ext uri="{FF2B5EF4-FFF2-40B4-BE49-F238E27FC236}">
                <a16:creationId xmlns:a16="http://schemas.microsoft.com/office/drawing/2014/main" id="{1EDAB611-CFBF-44B3-8353-0548013109DC}"/>
              </a:ext>
            </a:extLst>
          </p:cNvPr>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9E2C5CCA-394F-4F6E-8976-0BE5ECB64D97}" type="slidenum">
              <a:rPr lang="en-US" altLang="en-US"/>
              <a:pPr>
                <a:defRPr/>
              </a:pPr>
              <a:t>‹#›</a:t>
            </a:fld>
            <a:endParaRPr lang="en-US" altLang="en-US"/>
          </a:p>
        </p:txBody>
      </p:sp>
    </p:spTree>
    <p:extLst>
      <p:ext uri="{BB962C8B-B14F-4D97-AF65-F5344CB8AC3E}">
        <p14:creationId xmlns:p14="http://schemas.microsoft.com/office/powerpoint/2010/main" val="207745624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0" fontAlgn="base" hangingPunct="0">
        <a:lnSpc>
          <a:spcPct val="90000"/>
        </a:lnSpc>
        <a:spcBef>
          <a:spcPct val="0"/>
        </a:spcBef>
        <a:spcAft>
          <a:spcPct val="0"/>
        </a:spcAft>
        <a:defRPr sz="4400" kern="1200">
          <a:solidFill>
            <a:schemeClr val="tx1"/>
          </a:solidFill>
          <a:latin typeface="Arial Rounded MT Bold" panose="020F0704030504030204" pitchFamily="34" charset="0"/>
          <a:ea typeface="ヒラギノ角ゴ Pro W3" pitchFamily="4" charset="-128"/>
          <a:cs typeface="Arial Rounded MT Bold" panose="020F0704030504030204" pitchFamily="34" charset="0"/>
        </a:defRPr>
      </a:lvl1pPr>
      <a:lvl2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4" charset="-128"/>
          <a:cs typeface="Arial Rounded MT Bold" panose="020F070403050403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100"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100"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100"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10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8.jpg"/><Relationship Id="rId5" Type="http://schemas.microsoft.com/office/2007/relationships/hdphoto" Target="../media/hdphoto2.wdp"/><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12.png"/><Relationship Id="rId4" Type="http://schemas.microsoft.com/office/2007/relationships/hdphoto" Target="../media/hdphoto4.wdp"/></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microsoft.com/office/2007/relationships/hdphoto" Target="../media/hdphoto5.wdp"/></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2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0" name="Rectangle 3079">
            <a:extLst>
              <a:ext uri="{FF2B5EF4-FFF2-40B4-BE49-F238E27FC236}">
                <a16:creationId xmlns:a16="http://schemas.microsoft.com/office/drawing/2014/main" id="{A4E37431-20F0-4DD6-84A9-ED2B644943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2" name="Rectangle 3081">
            <a:extLst>
              <a:ext uri="{FF2B5EF4-FFF2-40B4-BE49-F238E27FC236}">
                <a16:creationId xmlns:a16="http://schemas.microsoft.com/office/drawing/2014/main" id="{0AE98B72-66C6-4AB4-AF0D-BA830DE863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336136" y="1336710"/>
            <a:ext cx="6858000" cy="418458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4" name="Rectangle 3083">
            <a:extLst>
              <a:ext uri="{FF2B5EF4-FFF2-40B4-BE49-F238E27FC236}">
                <a16:creationId xmlns:a16="http://schemas.microsoft.com/office/drawing/2014/main" id="{407EAFC6-733F-403D-BB4D-05A3A2874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088181" y="1092216"/>
            <a:ext cx="6346209" cy="418206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6" name="Rectangle 3085">
            <a:extLst>
              <a:ext uri="{FF2B5EF4-FFF2-40B4-BE49-F238E27FC236}">
                <a16:creationId xmlns:a16="http://schemas.microsoft.com/office/drawing/2014/main" id="{17A36730-4CB0-4F61-AD11-A44C976583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833933" y="3515977"/>
            <a:ext cx="2501979" cy="418206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88" name="Rectangle 3087">
            <a:extLst>
              <a:ext uri="{FF2B5EF4-FFF2-40B4-BE49-F238E27FC236}">
                <a16:creationId xmlns:a16="http://schemas.microsoft.com/office/drawing/2014/main" id="{C69C79E1-F916-4929-A4F3-DE763D4BFA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176002" y="1496845"/>
            <a:ext cx="6858001" cy="3864309"/>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0" name="Oval 3089">
            <a:extLst>
              <a:ext uri="{FF2B5EF4-FFF2-40B4-BE49-F238E27FC236}">
                <a16:creationId xmlns:a16="http://schemas.microsoft.com/office/drawing/2014/main" id="{767334AB-16BD-4EC7-8C6B-4B51716009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277" y="1668285"/>
            <a:ext cx="4318303" cy="3238727"/>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75" name="Title 1">
            <a:extLst>
              <a:ext uri="{FF2B5EF4-FFF2-40B4-BE49-F238E27FC236}">
                <a16:creationId xmlns:a16="http://schemas.microsoft.com/office/drawing/2014/main" id="{AE00441F-DD0D-401D-B618-7544E8AA7A0C}"/>
              </a:ext>
            </a:extLst>
          </p:cNvPr>
          <p:cNvSpPr>
            <a:spLocks noGrp="1"/>
          </p:cNvSpPr>
          <p:nvPr>
            <p:ph type="title"/>
          </p:nvPr>
        </p:nvSpPr>
        <p:spPr>
          <a:xfrm>
            <a:off x="495031" y="891652"/>
            <a:ext cx="3309016" cy="3030724"/>
          </a:xfrm>
        </p:spPr>
        <p:txBody>
          <a:bodyPr vert="horz" lIns="91440" tIns="45720" rIns="91440" bIns="45720" rtlCol="0" anchor="b">
            <a:normAutofit/>
          </a:bodyPr>
          <a:lstStyle/>
          <a:p>
            <a:pPr algn="r" eaLnBrk="1" hangingPunct="1"/>
            <a:r>
              <a:rPr lang="en-US" altLang="en-US" sz="3600" kern="1200" dirty="0">
                <a:solidFill>
                  <a:srgbClr val="FFFFFF"/>
                </a:solidFill>
                <a:ea typeface="+mj-ea"/>
                <a:cs typeface="+mj-cs"/>
              </a:rPr>
              <a:t>Trinity Evangelical Lutheran Church</a:t>
            </a:r>
            <a:br>
              <a:rPr lang="en-US" altLang="en-US" sz="3600" kern="1200" dirty="0">
                <a:solidFill>
                  <a:srgbClr val="FFFFFF"/>
                </a:solidFill>
                <a:ea typeface="+mj-ea"/>
                <a:cs typeface="+mj-cs"/>
              </a:rPr>
            </a:br>
            <a:r>
              <a:rPr lang="en-US" altLang="en-US" sz="3600" kern="1200" dirty="0">
                <a:solidFill>
                  <a:srgbClr val="FFFFFF"/>
                </a:solidFill>
                <a:ea typeface="+mj-ea"/>
                <a:cs typeface="+mj-cs"/>
              </a:rPr>
              <a:t>July 7, 2024</a:t>
            </a:r>
          </a:p>
        </p:txBody>
      </p:sp>
      <p:sp>
        <p:nvSpPr>
          <p:cNvPr id="4" name="Title 1">
            <a:extLst>
              <a:ext uri="{FF2B5EF4-FFF2-40B4-BE49-F238E27FC236}">
                <a16:creationId xmlns:a16="http://schemas.microsoft.com/office/drawing/2014/main" id="{9C6A22D0-8A2E-41D6-8B0A-8F11007E798B}"/>
              </a:ext>
            </a:extLst>
          </p:cNvPr>
          <p:cNvSpPr txBox="1">
            <a:spLocks/>
          </p:cNvSpPr>
          <p:nvPr/>
        </p:nvSpPr>
        <p:spPr bwMode="auto">
          <a:xfrm>
            <a:off x="709343" y="4745317"/>
            <a:ext cx="3094704" cy="137514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0" compatLnSpc="1">
            <a:prstTxWarp prst="textNoShape">
              <a:avLst/>
            </a:prstTxWarp>
            <a:normAutofit/>
          </a:bodyPr>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a:lstStyle>
          <a:p>
            <a:pPr algn="r" defTabSz="914400" eaLnBrk="1" hangingPunct="1">
              <a:spcBef>
                <a:spcPts val="1000"/>
              </a:spcBef>
            </a:pPr>
            <a:r>
              <a:rPr lang="en-US" altLang="en-US" sz="3600" kern="1200" dirty="0">
                <a:solidFill>
                  <a:srgbClr val="FFFFFF"/>
                </a:solidFill>
                <a:latin typeface="Arial Rounded MT Bold" panose="020F0704030504030204" pitchFamily="34" charset="0"/>
                <a:ea typeface="+mn-ea"/>
                <a:cs typeface="+mn-cs"/>
              </a:rPr>
              <a:t>WELCOME!</a:t>
            </a:r>
          </a:p>
        </p:txBody>
      </p:sp>
      <p:pic>
        <p:nvPicPr>
          <p:cNvPr id="3" name="Picture 2">
            <a:extLst>
              <a:ext uri="{FF2B5EF4-FFF2-40B4-BE49-F238E27FC236}">
                <a16:creationId xmlns:a16="http://schemas.microsoft.com/office/drawing/2014/main" id="{82AB7114-75D0-71F4-198D-E0AE185B97B9}"/>
              </a:ext>
            </a:extLst>
          </p:cNvPr>
          <p:cNvPicPr>
            <a:picLocks noChangeAspect="1"/>
          </p:cNvPicPr>
          <p:nvPr/>
        </p:nvPicPr>
        <p:blipFill>
          <a:blip r:embed="rId3"/>
          <a:stretch>
            <a:fillRect/>
          </a:stretch>
        </p:blipFill>
        <p:spPr>
          <a:xfrm>
            <a:off x="4169802" y="10140"/>
            <a:ext cx="5009039" cy="663354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852569-64FC-4F1F-BB5E-09457FE1FC08}"/>
              </a:ext>
            </a:extLst>
          </p:cNvPr>
          <p:cNvSpPr/>
          <p:nvPr/>
        </p:nvSpPr>
        <p:spPr>
          <a:xfrm>
            <a:off x="1" y="3675"/>
            <a:ext cx="9143998" cy="516680"/>
          </a:xfrm>
          <a:prstGeom prst="rect">
            <a:avLst/>
          </a:prstGeom>
        </p:spPr>
        <p:txBody>
          <a:bodyPr wrap="square">
            <a:spAutoFit/>
          </a:bodyPr>
          <a:lstStyle/>
          <a:p>
            <a:pPr marL="342900" marR="0" lvl="0" indent="-342900" defTabSz="8972550">
              <a:lnSpc>
                <a:spcPct val="107000"/>
              </a:lnSpc>
              <a:spcBef>
                <a:spcPts val="0"/>
              </a:spcBef>
              <a:spcAft>
                <a:spcPts val="600"/>
              </a:spcAft>
              <a:buFont typeface="Symbol" panose="05050102010706020507" pitchFamily="18" charset="2"/>
              <a:buChar char="*"/>
            </a:pPr>
            <a:r>
              <a:rPr lang="en-US" sz="2800" dirty="0">
                <a:solidFill>
                  <a:srgbClr val="000000"/>
                </a:solidFill>
                <a:latin typeface="Arial Rounded MT Bold" panose="020F0704030504030204" pitchFamily="34" charset="0"/>
                <a:ea typeface="Calibri" panose="020F0502020204030204" pitchFamily="34" charset="0"/>
              </a:rPr>
              <a:t>“Lord, Whose Love in Humble Service”  LBW 423</a:t>
            </a:r>
          </a:p>
        </p:txBody>
      </p:sp>
      <p:sp>
        <p:nvSpPr>
          <p:cNvPr id="4" name="TextBox 3">
            <a:extLst>
              <a:ext uri="{FF2B5EF4-FFF2-40B4-BE49-F238E27FC236}">
                <a16:creationId xmlns:a16="http://schemas.microsoft.com/office/drawing/2014/main" id="{27463202-D084-0112-3BBC-F551727B39C7}"/>
              </a:ext>
            </a:extLst>
          </p:cNvPr>
          <p:cNvSpPr txBox="1"/>
          <p:nvPr/>
        </p:nvSpPr>
        <p:spPr>
          <a:xfrm>
            <a:off x="85725" y="1128742"/>
            <a:ext cx="8972549" cy="4524315"/>
          </a:xfrm>
          <a:prstGeom prst="rect">
            <a:avLst/>
          </a:prstGeom>
          <a:noFill/>
        </p:spPr>
        <p:txBody>
          <a:bodyPr wrap="square">
            <a:spAutoFit/>
          </a:bodyPr>
          <a:lstStyle/>
          <a:p>
            <a:pPr marL="400050" marR="0" indent="-400050">
              <a:spcBef>
                <a:spcPts val="0"/>
              </a:spcBef>
              <a:spcAft>
                <a:spcPts val="0"/>
              </a:spcAft>
            </a:pPr>
            <a:r>
              <a:rPr lang="en-US" sz="3600" dirty="0">
                <a:effectLst/>
                <a:latin typeface="Arial Rounded MT Bold" panose="020F0704030504030204" pitchFamily="34" charset="0"/>
                <a:ea typeface="MS Mincho" panose="02020609040205080304" pitchFamily="49" charset="-128"/>
              </a:rPr>
              <a:t>3	As we worship, grant us vision,</a:t>
            </a:r>
            <a:endParaRPr lang="en-US" sz="3600" dirty="0">
              <a:effectLst/>
              <a:latin typeface="Arial Rounded MT Bold" panose="020F0704030504030204" pitchFamily="34" charset="0"/>
              <a:ea typeface="Times New Roman" panose="02020603050405020304" pitchFamily="18" charset="0"/>
            </a:endParaRPr>
          </a:p>
          <a:p>
            <a:pPr marL="400050" marR="0" indent="-400050">
              <a:spcBef>
                <a:spcPts val="0"/>
              </a:spcBef>
              <a:spcAft>
                <a:spcPts val="0"/>
              </a:spcAft>
            </a:pPr>
            <a:r>
              <a:rPr lang="en-US" sz="3600" dirty="0">
                <a:effectLst/>
                <a:latin typeface="Arial Rounded MT Bold" panose="020F0704030504030204" pitchFamily="34" charset="0"/>
                <a:ea typeface="MS Mincho" panose="02020609040205080304" pitchFamily="49" charset="-128"/>
              </a:rPr>
              <a:t>	till your love's revealing light</a:t>
            </a:r>
            <a:endParaRPr lang="en-US" sz="3600" dirty="0">
              <a:effectLst/>
              <a:latin typeface="Arial Rounded MT Bold" panose="020F0704030504030204" pitchFamily="34" charset="0"/>
              <a:ea typeface="Times New Roman" panose="02020603050405020304" pitchFamily="18" charset="0"/>
            </a:endParaRPr>
          </a:p>
          <a:p>
            <a:pPr marL="400050" marR="0" indent="-400050">
              <a:spcBef>
                <a:spcPts val="0"/>
              </a:spcBef>
              <a:spcAft>
                <a:spcPts val="0"/>
              </a:spcAft>
            </a:pPr>
            <a:r>
              <a:rPr lang="en-US" sz="3600" dirty="0">
                <a:effectLst/>
                <a:latin typeface="Arial Rounded MT Bold" panose="020F0704030504030204" pitchFamily="34" charset="0"/>
                <a:ea typeface="MS Mincho" panose="02020609040205080304" pitchFamily="49" charset="-128"/>
              </a:rPr>
              <a:t>	in its height and depth and greatness</a:t>
            </a:r>
            <a:endParaRPr lang="en-US" sz="3600" dirty="0">
              <a:effectLst/>
              <a:latin typeface="Arial Rounded MT Bold" panose="020F0704030504030204" pitchFamily="34" charset="0"/>
              <a:ea typeface="Times New Roman" panose="02020603050405020304" pitchFamily="18" charset="0"/>
            </a:endParaRPr>
          </a:p>
          <a:p>
            <a:pPr marL="400050" marR="0" indent="-400050">
              <a:spcBef>
                <a:spcPts val="0"/>
              </a:spcBef>
              <a:spcAft>
                <a:spcPts val="0"/>
              </a:spcAft>
            </a:pPr>
            <a:r>
              <a:rPr lang="en-US" sz="3600" dirty="0">
                <a:effectLst/>
                <a:latin typeface="Arial Rounded MT Bold" panose="020F0704030504030204" pitchFamily="34" charset="0"/>
                <a:ea typeface="MS Mincho" panose="02020609040205080304" pitchFamily="49" charset="-128"/>
              </a:rPr>
              <a:t>	dawns upon our quickened sight,</a:t>
            </a:r>
            <a:endParaRPr lang="en-US" sz="3600" dirty="0">
              <a:effectLst/>
              <a:latin typeface="Arial Rounded MT Bold" panose="020F0704030504030204" pitchFamily="34" charset="0"/>
              <a:ea typeface="Times New Roman" panose="02020603050405020304" pitchFamily="18" charset="0"/>
            </a:endParaRPr>
          </a:p>
          <a:p>
            <a:pPr marL="400050" marR="0" indent="-400050">
              <a:spcBef>
                <a:spcPts val="0"/>
              </a:spcBef>
              <a:spcAft>
                <a:spcPts val="0"/>
              </a:spcAft>
            </a:pPr>
            <a:r>
              <a:rPr lang="en-US" sz="3600" dirty="0">
                <a:effectLst/>
                <a:latin typeface="Arial Rounded MT Bold" panose="020F0704030504030204" pitchFamily="34" charset="0"/>
                <a:ea typeface="MS Mincho" panose="02020609040205080304" pitchFamily="49" charset="-128"/>
              </a:rPr>
              <a:t>	making known the needs and burdens</a:t>
            </a:r>
            <a:endParaRPr lang="en-US" sz="3600" dirty="0">
              <a:effectLst/>
              <a:latin typeface="Arial Rounded MT Bold" panose="020F0704030504030204" pitchFamily="34" charset="0"/>
              <a:ea typeface="Times New Roman" panose="02020603050405020304" pitchFamily="18" charset="0"/>
            </a:endParaRPr>
          </a:p>
          <a:p>
            <a:pPr marL="400050" marR="0" indent="-400050">
              <a:spcBef>
                <a:spcPts val="0"/>
              </a:spcBef>
              <a:spcAft>
                <a:spcPts val="0"/>
              </a:spcAft>
            </a:pPr>
            <a:r>
              <a:rPr lang="en-US" sz="3600" dirty="0">
                <a:effectLst/>
                <a:latin typeface="Arial Rounded MT Bold" panose="020F0704030504030204" pitchFamily="34" charset="0"/>
                <a:ea typeface="MS Mincho" panose="02020609040205080304" pitchFamily="49" charset="-128"/>
              </a:rPr>
              <a:t>	your compassion bids us bear,</a:t>
            </a:r>
            <a:endParaRPr lang="en-US" sz="3600" dirty="0">
              <a:effectLst/>
              <a:latin typeface="Arial Rounded MT Bold" panose="020F0704030504030204" pitchFamily="34" charset="0"/>
              <a:ea typeface="Times New Roman" panose="02020603050405020304" pitchFamily="18" charset="0"/>
            </a:endParaRPr>
          </a:p>
          <a:p>
            <a:pPr marL="400050" marR="0" indent="-400050">
              <a:spcBef>
                <a:spcPts val="0"/>
              </a:spcBef>
              <a:spcAft>
                <a:spcPts val="0"/>
              </a:spcAft>
            </a:pPr>
            <a:r>
              <a:rPr lang="en-US" sz="3600" dirty="0">
                <a:effectLst/>
                <a:latin typeface="Arial Rounded MT Bold" panose="020F0704030504030204" pitchFamily="34" charset="0"/>
                <a:ea typeface="MS Mincho" panose="02020609040205080304" pitchFamily="49" charset="-128"/>
              </a:rPr>
              <a:t>	stirring us to ardent service,</a:t>
            </a:r>
            <a:endParaRPr lang="en-US" sz="3600" dirty="0">
              <a:effectLst/>
              <a:latin typeface="Arial Rounded MT Bold" panose="020F0704030504030204" pitchFamily="34" charset="0"/>
              <a:ea typeface="Times New Roman" panose="02020603050405020304" pitchFamily="18" charset="0"/>
            </a:endParaRPr>
          </a:p>
          <a:p>
            <a:pPr marL="400050" marR="0" indent="-400050">
              <a:spcBef>
                <a:spcPts val="0"/>
              </a:spcBef>
              <a:spcAft>
                <a:spcPts val="0"/>
              </a:spcAft>
            </a:pPr>
            <a:r>
              <a:rPr lang="en-US" sz="3600" dirty="0">
                <a:effectLst/>
                <a:latin typeface="Arial Rounded MT Bold" panose="020F0704030504030204" pitchFamily="34" charset="0"/>
                <a:ea typeface="MS Mincho" panose="02020609040205080304" pitchFamily="49" charset="-128"/>
              </a:rPr>
              <a:t>	your abundant life to share.</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17060060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852569-64FC-4F1F-BB5E-09457FE1FC08}"/>
              </a:ext>
            </a:extLst>
          </p:cNvPr>
          <p:cNvSpPr/>
          <p:nvPr/>
        </p:nvSpPr>
        <p:spPr>
          <a:xfrm>
            <a:off x="1" y="3675"/>
            <a:ext cx="9143998" cy="516680"/>
          </a:xfrm>
          <a:prstGeom prst="rect">
            <a:avLst/>
          </a:prstGeom>
        </p:spPr>
        <p:txBody>
          <a:bodyPr wrap="square">
            <a:spAutoFit/>
          </a:bodyPr>
          <a:lstStyle/>
          <a:p>
            <a:pPr marL="342900" marR="0" lvl="0" indent="-342900" defTabSz="8972550">
              <a:lnSpc>
                <a:spcPct val="107000"/>
              </a:lnSpc>
              <a:spcBef>
                <a:spcPts val="0"/>
              </a:spcBef>
              <a:spcAft>
                <a:spcPts val="600"/>
              </a:spcAft>
              <a:buFont typeface="Symbol" panose="05050102010706020507" pitchFamily="18" charset="2"/>
              <a:buChar char="*"/>
            </a:pPr>
            <a:r>
              <a:rPr lang="en-US" sz="2800" dirty="0">
                <a:solidFill>
                  <a:srgbClr val="000000"/>
                </a:solidFill>
                <a:latin typeface="Arial Rounded MT Bold" panose="020F0704030504030204" pitchFamily="34" charset="0"/>
                <a:ea typeface="Calibri" panose="020F0502020204030204" pitchFamily="34" charset="0"/>
              </a:rPr>
              <a:t>“Lord, Whose Love in Humble Service”  LBW 423</a:t>
            </a:r>
          </a:p>
        </p:txBody>
      </p:sp>
      <p:sp>
        <p:nvSpPr>
          <p:cNvPr id="4" name="TextBox 3">
            <a:extLst>
              <a:ext uri="{FF2B5EF4-FFF2-40B4-BE49-F238E27FC236}">
                <a16:creationId xmlns:a16="http://schemas.microsoft.com/office/drawing/2014/main" id="{27463202-D084-0112-3BBC-F551727B39C7}"/>
              </a:ext>
            </a:extLst>
          </p:cNvPr>
          <p:cNvSpPr txBox="1"/>
          <p:nvPr/>
        </p:nvSpPr>
        <p:spPr>
          <a:xfrm>
            <a:off x="3" y="920993"/>
            <a:ext cx="9143997" cy="4939814"/>
          </a:xfrm>
          <a:prstGeom prst="rect">
            <a:avLst/>
          </a:prstGeom>
          <a:noFill/>
        </p:spPr>
        <p:txBody>
          <a:bodyPr wrap="square">
            <a:spAutoFit/>
          </a:bodyPr>
          <a:lstStyle/>
          <a:p>
            <a:pPr marL="344488" marR="0" indent="-344488">
              <a:spcBef>
                <a:spcPts val="0"/>
              </a:spcBef>
              <a:spcAft>
                <a:spcPts val="0"/>
              </a:spcAft>
            </a:pPr>
            <a:r>
              <a:rPr lang="en-US" sz="3500" dirty="0">
                <a:effectLst/>
                <a:latin typeface="Arial Rounded MT Bold" panose="020F0704030504030204" pitchFamily="34" charset="0"/>
                <a:ea typeface="Times New Roman" panose="02020603050405020304" pitchFamily="18" charset="0"/>
              </a:rPr>
              <a:t>4	Called by worship to your service,</a:t>
            </a:r>
          </a:p>
          <a:p>
            <a:pPr marL="344488" marR="0" indent="-344488">
              <a:spcBef>
                <a:spcPts val="0"/>
              </a:spcBef>
              <a:spcAft>
                <a:spcPts val="0"/>
              </a:spcAft>
            </a:pPr>
            <a:r>
              <a:rPr lang="en-US" sz="3500" dirty="0">
                <a:effectLst/>
                <a:latin typeface="Arial Rounded MT Bold" panose="020F0704030504030204" pitchFamily="34" charset="0"/>
                <a:ea typeface="Times New Roman" panose="02020603050405020304" pitchFamily="18" charset="0"/>
              </a:rPr>
              <a:t>	forth in your dear name we go,</a:t>
            </a:r>
          </a:p>
          <a:p>
            <a:pPr marL="344488" marR="0" indent="-344488">
              <a:spcBef>
                <a:spcPts val="0"/>
              </a:spcBef>
              <a:spcAft>
                <a:spcPts val="0"/>
              </a:spcAft>
            </a:pPr>
            <a:r>
              <a:rPr lang="en-US" sz="3500" dirty="0">
                <a:effectLst/>
                <a:latin typeface="Arial Rounded MT Bold" panose="020F0704030504030204" pitchFamily="34" charset="0"/>
                <a:ea typeface="Times New Roman" panose="02020603050405020304" pitchFamily="18" charset="0"/>
              </a:rPr>
              <a:t>	to the child, the youth, the aged, </a:t>
            </a:r>
          </a:p>
          <a:p>
            <a:pPr marL="344488" marR="0" indent="-344488">
              <a:spcBef>
                <a:spcPts val="0"/>
              </a:spcBef>
              <a:spcAft>
                <a:spcPts val="0"/>
              </a:spcAft>
            </a:pPr>
            <a:r>
              <a:rPr lang="en-US" sz="3500" dirty="0">
                <a:effectLst/>
                <a:latin typeface="Arial Rounded MT Bold" panose="020F0704030504030204" pitchFamily="34" charset="0"/>
                <a:ea typeface="Times New Roman" panose="02020603050405020304" pitchFamily="18" charset="0"/>
              </a:rPr>
              <a:t>	love in living deeds to show;</a:t>
            </a:r>
          </a:p>
          <a:p>
            <a:pPr marL="344488" marR="0" indent="-344488">
              <a:spcBef>
                <a:spcPts val="0"/>
              </a:spcBef>
              <a:spcAft>
                <a:spcPts val="0"/>
              </a:spcAft>
            </a:pPr>
            <a:r>
              <a:rPr lang="en-US" sz="3500" dirty="0">
                <a:effectLst/>
                <a:latin typeface="Arial Rounded MT Bold" panose="020F0704030504030204" pitchFamily="34" charset="0"/>
                <a:ea typeface="Times New Roman" panose="02020603050405020304" pitchFamily="18" charset="0"/>
              </a:rPr>
              <a:t>	hope and health, good will and comfort,</a:t>
            </a:r>
          </a:p>
          <a:p>
            <a:pPr marL="344488" marR="0" indent="-344488">
              <a:spcBef>
                <a:spcPts val="0"/>
              </a:spcBef>
              <a:spcAft>
                <a:spcPts val="0"/>
              </a:spcAft>
            </a:pPr>
            <a:r>
              <a:rPr lang="en-US" sz="3500" dirty="0">
                <a:effectLst/>
                <a:latin typeface="Arial Rounded MT Bold" panose="020F0704030504030204" pitchFamily="34" charset="0"/>
                <a:ea typeface="Times New Roman" panose="02020603050405020304" pitchFamily="18" charset="0"/>
              </a:rPr>
              <a:t>	counsel, aid and peace we give,</a:t>
            </a:r>
          </a:p>
          <a:p>
            <a:pPr marL="344488" marR="0" indent="-344488">
              <a:spcBef>
                <a:spcPts val="0"/>
              </a:spcBef>
              <a:spcAft>
                <a:spcPts val="0"/>
              </a:spcAft>
            </a:pPr>
            <a:r>
              <a:rPr lang="en-US" sz="3500" dirty="0">
                <a:effectLst/>
                <a:latin typeface="Arial Rounded MT Bold" panose="020F0704030504030204" pitchFamily="34" charset="0"/>
                <a:ea typeface="Times New Roman" panose="02020603050405020304" pitchFamily="18" charset="0"/>
              </a:rPr>
              <a:t>	that your servants, Lord, in freedom</a:t>
            </a:r>
          </a:p>
          <a:p>
            <a:pPr marL="344488" marR="0" indent="-344488">
              <a:spcBef>
                <a:spcPts val="0"/>
              </a:spcBef>
              <a:spcAft>
                <a:spcPts val="0"/>
              </a:spcAft>
            </a:pPr>
            <a:r>
              <a:rPr lang="en-US" sz="3500" dirty="0">
                <a:effectLst/>
                <a:latin typeface="Arial Rounded MT Bold" panose="020F0704030504030204" pitchFamily="34" charset="0"/>
                <a:ea typeface="Times New Roman" panose="02020603050405020304" pitchFamily="18" charset="0"/>
              </a:rPr>
              <a:t>	may your mercy know and live.</a:t>
            </a:r>
          </a:p>
          <a:p>
            <a:pPr marL="344488" marR="0" indent="-344488">
              <a:spcBef>
                <a:spcPts val="0"/>
              </a:spcBef>
              <a:spcAft>
                <a:spcPts val="0"/>
              </a:spcAft>
            </a:pPr>
            <a:r>
              <a:rPr lang="en-US" sz="3500" i="1" dirty="0">
                <a:effectLst/>
                <a:latin typeface="Arial Rounded MT Bold" panose="020F0704030504030204" pitchFamily="34" charset="0"/>
                <a:ea typeface="MS Mincho" panose="02020609040205080304" pitchFamily="49" charset="-128"/>
              </a:rPr>
              <a:t> </a:t>
            </a:r>
            <a:endParaRPr lang="en-US" sz="35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1365071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D1F17-4212-4CC9-A3DF-0EFB19E070A7}"/>
              </a:ext>
            </a:extLst>
          </p:cNvPr>
          <p:cNvSpPr/>
          <p:nvPr/>
        </p:nvSpPr>
        <p:spPr>
          <a:xfrm>
            <a:off x="0" y="51769"/>
            <a:ext cx="9144000" cy="685124"/>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APOSTOLIC GREETING</a:t>
            </a:r>
            <a:endParaRPr lang="en-US" sz="3200" dirty="0">
              <a:effectLst/>
              <a:latin typeface="Arial Rounded MT Bold" panose="020F0704030504030204" pitchFamily="34" charset="0"/>
              <a:ea typeface="Calibri" panose="020F0502020204030204" pitchFamily="34" charset="0"/>
            </a:endParaRPr>
          </a:p>
        </p:txBody>
      </p:sp>
      <p:sp>
        <p:nvSpPr>
          <p:cNvPr id="3" name="Rectangle 2"/>
          <p:cNvSpPr/>
          <p:nvPr/>
        </p:nvSpPr>
        <p:spPr>
          <a:xfrm>
            <a:off x="348343" y="1103812"/>
            <a:ext cx="8432800" cy="2858731"/>
          </a:xfrm>
          <a:prstGeom prst="rect">
            <a:avLst/>
          </a:prstGeom>
        </p:spPr>
        <p:txBody>
          <a:bodyPr wrap="square">
            <a:spAutoFit/>
          </a:bodyPr>
          <a:lstStyle/>
          <a:p>
            <a:pPr marL="684213" marR="0" indent="-684213">
              <a:lnSpc>
                <a:spcPct val="107000"/>
              </a:lnSpc>
              <a:spcBef>
                <a:spcPts val="0"/>
              </a:spcBef>
              <a:spcAft>
                <a:spcPts val="0"/>
              </a:spcAft>
            </a:pPr>
            <a:r>
              <a:rPr lang="en-US" sz="3200" dirty="0">
                <a:solidFill>
                  <a:srgbClr val="000000"/>
                </a:solidFill>
                <a:latin typeface="Arial Rounded MT Bold" panose="020F0704030504030204" pitchFamily="34" charset="0"/>
                <a:ea typeface="Calibri" panose="020F0502020204030204" pitchFamily="34" charset="0"/>
              </a:rPr>
              <a:t>P:	The grace of our Lord Jesus Christ, the love of God, and the communion of the Holy Spirit be with you all.</a:t>
            </a:r>
            <a:endParaRPr lang="en-US" sz="3200" dirty="0">
              <a:latin typeface="Arial Rounded MT Bold" panose="020F0704030504030204" pitchFamily="34" charset="0"/>
              <a:ea typeface="Calibri" panose="020F0502020204030204" pitchFamily="34" charset="0"/>
            </a:endParaRPr>
          </a:p>
          <a:p>
            <a:pPr marL="684213" marR="0" indent="-684213">
              <a:lnSpc>
                <a:spcPct val="107000"/>
              </a:lnSpc>
              <a:spcBef>
                <a:spcPts val="0"/>
              </a:spcBef>
              <a:spcAft>
                <a:spcPts val="0"/>
              </a:spcAft>
            </a:pPr>
            <a:r>
              <a:rPr lang="en-US" sz="3600" dirty="0">
                <a:solidFill>
                  <a:srgbClr val="000000"/>
                </a:solidFill>
                <a:latin typeface="Arial Rounded MT Bold" panose="020F0704030504030204" pitchFamily="34" charset="0"/>
                <a:ea typeface="Calibri" panose="020F0502020204030204" pitchFamily="34" charset="0"/>
              </a:rPr>
              <a:t> </a:t>
            </a:r>
            <a:endParaRPr lang="en-US" sz="3600" dirty="0">
              <a:latin typeface="Arial Rounded MT Bold" panose="020F0704030504030204" pitchFamily="34" charset="0"/>
              <a:ea typeface="Calibri" panose="020F0502020204030204" pitchFamily="34" charset="0"/>
            </a:endParaRPr>
          </a:p>
          <a:p>
            <a:pPr marL="684213" marR="0" indent="-684213">
              <a:lnSpc>
                <a:spcPct val="107000"/>
              </a:lnSpc>
              <a:spcBef>
                <a:spcPts val="0"/>
              </a:spcBef>
              <a:spcAft>
                <a:spcPts val="600"/>
              </a:spcAft>
            </a:pPr>
            <a:r>
              <a:rPr lang="en-US" sz="3600" b="1" dirty="0">
                <a:solidFill>
                  <a:srgbClr val="000000"/>
                </a:solidFill>
                <a:latin typeface="Arial Rounded MT Bold" panose="020F0704030504030204" pitchFamily="34" charset="0"/>
                <a:ea typeface="Calibri" panose="020F0502020204030204" pitchFamily="34" charset="0"/>
              </a:rPr>
              <a:t>C:	And also with you.</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36476490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D1F17-4212-4CC9-A3DF-0EFB19E070A7}"/>
              </a:ext>
            </a:extLst>
          </p:cNvPr>
          <p:cNvSpPr/>
          <p:nvPr/>
        </p:nvSpPr>
        <p:spPr>
          <a:xfrm>
            <a:off x="0" y="51769"/>
            <a:ext cx="9144000" cy="637932"/>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KYRIE</a:t>
            </a:r>
            <a:endParaRPr lang="en-US" sz="3200" dirty="0">
              <a:effectLst/>
              <a:latin typeface="Arial Rounded MT Bold" panose="020F0704030504030204" pitchFamily="34" charset="0"/>
              <a:ea typeface="Calibri" panose="020F0502020204030204" pitchFamily="34" charset="0"/>
            </a:endParaRPr>
          </a:p>
        </p:txBody>
      </p:sp>
      <p:pic>
        <p:nvPicPr>
          <p:cNvPr id="2" name="Picture 1"/>
          <p:cNvPicPr>
            <a:picLocks noChangeAspect="1"/>
          </p:cNvPicPr>
          <p:nvPr/>
        </p:nvPicPr>
        <p:blipFill rotWithShape="1">
          <a:blip r:embed="rId3"/>
          <a:srcRect b="67517"/>
          <a:stretch/>
        </p:blipFill>
        <p:spPr>
          <a:xfrm>
            <a:off x="18600" y="856344"/>
            <a:ext cx="9118361" cy="5159992"/>
          </a:xfrm>
          <a:prstGeom prst="rect">
            <a:avLst/>
          </a:prstGeom>
        </p:spPr>
      </p:pic>
    </p:spTree>
    <p:extLst>
      <p:ext uri="{BB962C8B-B14F-4D97-AF65-F5344CB8AC3E}">
        <p14:creationId xmlns:p14="http://schemas.microsoft.com/office/powerpoint/2010/main" val="22894083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D1F17-4212-4CC9-A3DF-0EFB19E070A7}"/>
              </a:ext>
            </a:extLst>
          </p:cNvPr>
          <p:cNvSpPr/>
          <p:nvPr/>
        </p:nvSpPr>
        <p:spPr>
          <a:xfrm>
            <a:off x="0" y="51769"/>
            <a:ext cx="9144000" cy="637932"/>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KYRIE</a:t>
            </a:r>
            <a:endParaRPr lang="en-US" sz="3200" dirty="0">
              <a:effectLst/>
              <a:latin typeface="Arial Rounded MT Bold" panose="020F0704030504030204" pitchFamily="34" charset="0"/>
              <a:ea typeface="Calibri" panose="020F0502020204030204" pitchFamily="34" charset="0"/>
            </a:endParaRPr>
          </a:p>
        </p:txBody>
      </p:sp>
      <p:pic>
        <p:nvPicPr>
          <p:cNvPr id="2" name="Picture 1"/>
          <p:cNvPicPr>
            <a:picLocks noChangeAspect="1"/>
          </p:cNvPicPr>
          <p:nvPr/>
        </p:nvPicPr>
        <p:blipFill rotWithShape="1">
          <a:blip r:embed="rId3"/>
          <a:srcRect l="1228" t="33408" r="1516" b="33843"/>
          <a:stretch/>
        </p:blipFill>
        <p:spPr>
          <a:xfrm>
            <a:off x="0" y="955965"/>
            <a:ext cx="9157803" cy="4925290"/>
          </a:xfrm>
          <a:prstGeom prst="rect">
            <a:avLst/>
          </a:prstGeom>
        </p:spPr>
      </p:pic>
    </p:spTree>
    <p:extLst>
      <p:ext uri="{BB962C8B-B14F-4D97-AF65-F5344CB8AC3E}">
        <p14:creationId xmlns:p14="http://schemas.microsoft.com/office/powerpoint/2010/main" val="33582555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D1F17-4212-4CC9-A3DF-0EFB19E070A7}"/>
              </a:ext>
            </a:extLst>
          </p:cNvPr>
          <p:cNvSpPr/>
          <p:nvPr/>
        </p:nvSpPr>
        <p:spPr>
          <a:xfrm>
            <a:off x="0" y="51769"/>
            <a:ext cx="9144000" cy="637932"/>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KYRIE</a:t>
            </a:r>
            <a:endParaRPr lang="en-US" sz="3200" dirty="0">
              <a:effectLst/>
              <a:latin typeface="Arial Rounded MT Bold" panose="020F0704030504030204" pitchFamily="34" charset="0"/>
              <a:ea typeface="Calibri" panose="020F0502020204030204" pitchFamily="34" charset="0"/>
            </a:endParaRPr>
          </a:p>
        </p:txBody>
      </p:sp>
      <p:pic>
        <p:nvPicPr>
          <p:cNvPr id="2" name="Picture 1"/>
          <p:cNvPicPr>
            <a:picLocks noChangeAspect="1"/>
          </p:cNvPicPr>
          <p:nvPr/>
        </p:nvPicPr>
        <p:blipFill rotWithShape="1">
          <a:blip r:embed="rId3"/>
          <a:srcRect l="1311" t="65490" r="1751" b="267"/>
          <a:stretch/>
        </p:blipFill>
        <p:spPr>
          <a:xfrm>
            <a:off x="0" y="831272"/>
            <a:ext cx="9144000" cy="5798127"/>
          </a:xfrm>
          <a:prstGeom prst="rect">
            <a:avLst/>
          </a:prstGeom>
        </p:spPr>
      </p:pic>
    </p:spTree>
    <p:extLst>
      <p:ext uri="{BB962C8B-B14F-4D97-AF65-F5344CB8AC3E}">
        <p14:creationId xmlns:p14="http://schemas.microsoft.com/office/powerpoint/2010/main" val="1174440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4343" y="1197987"/>
            <a:ext cx="8955314" cy="5016758"/>
          </a:xfrm>
          <a:prstGeom prst="rect">
            <a:avLst/>
          </a:prstGeom>
        </p:spPr>
        <p:txBody>
          <a:bodyPr wrap="square">
            <a:spAutoFit/>
          </a:bodyPr>
          <a:lstStyle/>
          <a:p>
            <a:r>
              <a:rPr lang="en-US" sz="4000" b="1" dirty="0">
                <a:solidFill>
                  <a:srgbClr val="222222"/>
                </a:solidFill>
                <a:latin typeface="Arial Rounded MT Bold" panose="020F0704030504030204" pitchFamily="34" charset="0"/>
              </a:rPr>
              <a:t>Glory be to God in heaven; </a:t>
            </a:r>
          </a:p>
          <a:p>
            <a:r>
              <a:rPr lang="en-US" sz="4000" b="1" dirty="0">
                <a:solidFill>
                  <a:srgbClr val="222222"/>
                </a:solidFill>
                <a:latin typeface="Arial Rounded MT Bold" panose="020F0704030504030204" pitchFamily="34" charset="0"/>
              </a:rPr>
              <a:t>peace, goodwill to all the earth.</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Mighty God of all creation, </a:t>
            </a:r>
          </a:p>
          <a:p>
            <a:r>
              <a:rPr lang="en-US" sz="4000" b="1" dirty="0">
                <a:solidFill>
                  <a:srgbClr val="222222"/>
                </a:solidFill>
                <a:latin typeface="Arial Rounded MT Bold" panose="020F0704030504030204" pitchFamily="34" charset="0"/>
              </a:rPr>
              <a:t>Father of surpassing worth:</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we exalt you, we adore you, </a:t>
            </a:r>
          </a:p>
          <a:p>
            <a:r>
              <a:rPr lang="en-US" sz="4000" b="1" dirty="0">
                <a:solidFill>
                  <a:srgbClr val="222222"/>
                </a:solidFill>
                <a:latin typeface="Arial Rounded MT Bold" panose="020F0704030504030204" pitchFamily="34" charset="0"/>
              </a:rPr>
              <a:t>we lift high our thanks and praise.</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Saints and angels bow before you; here on earth our songs we raise.</a:t>
            </a:r>
            <a:endParaRPr lang="en-US" sz="4000" b="0" i="0" dirty="0">
              <a:solidFill>
                <a:srgbClr val="222222"/>
              </a:solidFill>
              <a:effectLst/>
              <a:latin typeface="Arial Rounded MT Bold" panose="020F0704030504030204" pitchFamily="34" charset="0"/>
            </a:endParaRPr>
          </a:p>
        </p:txBody>
      </p:sp>
      <p:sp>
        <p:nvSpPr>
          <p:cNvPr id="4" name="Rectangle 3">
            <a:extLst>
              <a:ext uri="{FF2B5EF4-FFF2-40B4-BE49-F238E27FC236}">
                <a16:creationId xmlns:a16="http://schemas.microsoft.com/office/drawing/2014/main" id="{CF3D1F17-4212-4CC9-A3DF-0EFB19E070A7}"/>
              </a:ext>
            </a:extLst>
          </p:cNvPr>
          <p:cNvSpPr/>
          <p:nvPr/>
        </p:nvSpPr>
        <p:spPr>
          <a:xfrm>
            <a:off x="1406012" y="51769"/>
            <a:ext cx="7737987" cy="637932"/>
          </a:xfrm>
          <a:prstGeom prst="rect">
            <a:avLst/>
          </a:prstGeom>
        </p:spPr>
        <p:txBody>
          <a:bodyPr wrap="square">
            <a:spAutoFit/>
          </a:bodyPr>
          <a:lstStyle/>
          <a:p>
            <a:pPr marL="342900" marR="0" lvl="0" indent="-342900" algn="ctr">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HYMN OF PRAISE</a:t>
            </a:r>
            <a:endParaRPr lang="en-US" sz="32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22790574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4343" y="1508875"/>
            <a:ext cx="8955314" cy="5016758"/>
          </a:xfrm>
          <a:prstGeom prst="rect">
            <a:avLst/>
          </a:prstGeom>
        </p:spPr>
        <p:txBody>
          <a:bodyPr wrap="square">
            <a:spAutoFit/>
          </a:bodyPr>
          <a:lstStyle/>
          <a:p>
            <a:r>
              <a:rPr lang="en-US" sz="4000" b="1" dirty="0">
                <a:solidFill>
                  <a:srgbClr val="222222"/>
                </a:solidFill>
                <a:latin typeface="Arial Rounded MT Bold" panose="020F0704030504030204" pitchFamily="34" charset="0"/>
              </a:rPr>
              <a:t>Glory be to Christ forever, </a:t>
            </a:r>
          </a:p>
          <a:p>
            <a:r>
              <a:rPr lang="en-US" sz="4000" b="1" dirty="0">
                <a:solidFill>
                  <a:srgbClr val="222222"/>
                </a:solidFill>
                <a:latin typeface="Arial Rounded MT Bold" panose="020F0704030504030204" pitchFamily="34" charset="0"/>
              </a:rPr>
              <a:t>Lamb of God and Lord of love.</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Son of God and gracious Savior, you have come from </a:t>
            </a:r>
            <a:r>
              <a:rPr lang="en-US" sz="4000" b="1" dirty="0" err="1">
                <a:solidFill>
                  <a:srgbClr val="222222"/>
                </a:solidFill>
                <a:latin typeface="Arial Rounded MT Bold" panose="020F0704030504030204" pitchFamily="34" charset="0"/>
              </a:rPr>
              <a:t>heav’n</a:t>
            </a:r>
            <a:r>
              <a:rPr lang="en-US" sz="4000" b="1" dirty="0">
                <a:solidFill>
                  <a:srgbClr val="222222"/>
                </a:solidFill>
                <a:latin typeface="Arial Rounded MT Bold" panose="020F0704030504030204" pitchFamily="34" charset="0"/>
              </a:rPr>
              <a:t> above;</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on the cross you died to save us; now you reign at God’s right hand.</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Hear our prayer; restore, forgive us; in your promise firm we stand.</a:t>
            </a:r>
            <a:endParaRPr lang="en-US" sz="4000" b="0" i="0" dirty="0">
              <a:solidFill>
                <a:srgbClr val="222222"/>
              </a:solidFill>
              <a:effectLst/>
              <a:latin typeface="Arial Rounded MT Bold" panose="020F0704030504030204" pitchFamily="34" charset="0"/>
            </a:endParaRPr>
          </a:p>
        </p:txBody>
      </p:sp>
      <p:sp>
        <p:nvSpPr>
          <p:cNvPr id="10" name="Rectangle 9">
            <a:extLst>
              <a:ext uri="{FF2B5EF4-FFF2-40B4-BE49-F238E27FC236}">
                <a16:creationId xmlns:a16="http://schemas.microsoft.com/office/drawing/2014/main" id="{0D825FCB-08CD-938C-2433-5BAC9D1E1E20}"/>
              </a:ext>
            </a:extLst>
          </p:cNvPr>
          <p:cNvSpPr/>
          <p:nvPr/>
        </p:nvSpPr>
        <p:spPr>
          <a:xfrm>
            <a:off x="1406012" y="51769"/>
            <a:ext cx="7737987" cy="637932"/>
          </a:xfrm>
          <a:prstGeom prst="rect">
            <a:avLst/>
          </a:prstGeom>
        </p:spPr>
        <p:txBody>
          <a:bodyPr wrap="square">
            <a:spAutoFit/>
          </a:bodyPr>
          <a:lstStyle/>
          <a:p>
            <a:pPr marL="342900" marR="0" lvl="0" indent="-342900" algn="ctr">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HYMN OF PRAISE</a:t>
            </a:r>
            <a:endParaRPr lang="en-US" sz="32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9131707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4343" y="1377310"/>
            <a:ext cx="8955314" cy="5016758"/>
          </a:xfrm>
          <a:prstGeom prst="rect">
            <a:avLst/>
          </a:prstGeom>
        </p:spPr>
        <p:txBody>
          <a:bodyPr wrap="square">
            <a:spAutoFit/>
          </a:bodyPr>
          <a:lstStyle/>
          <a:p>
            <a:r>
              <a:rPr lang="en-US" sz="4000" b="1" dirty="0">
                <a:solidFill>
                  <a:srgbClr val="222222"/>
                </a:solidFill>
                <a:latin typeface="Arial Rounded MT Bold" panose="020F0704030504030204" pitchFamily="34" charset="0"/>
              </a:rPr>
              <a:t>Holy One we now acclaim you; </a:t>
            </a:r>
          </a:p>
          <a:p>
            <a:r>
              <a:rPr lang="en-US" sz="4000" b="1" dirty="0">
                <a:solidFill>
                  <a:srgbClr val="222222"/>
                </a:solidFill>
                <a:latin typeface="Arial Rounded MT Bold" panose="020F0704030504030204" pitchFamily="34" charset="0"/>
              </a:rPr>
              <a:t>Lord alone, to you we call;</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Holy One in faith we name you, </a:t>
            </a:r>
          </a:p>
          <a:p>
            <a:r>
              <a:rPr lang="en-US" sz="4000" b="1" dirty="0">
                <a:solidFill>
                  <a:srgbClr val="222222"/>
                </a:solidFill>
                <a:latin typeface="Arial Rounded MT Bold" panose="020F0704030504030204" pitchFamily="34" charset="0"/>
              </a:rPr>
              <a:t>God most high, yet near to all:</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Jesus Christ, with God the Spirit, </a:t>
            </a:r>
          </a:p>
          <a:p>
            <a:r>
              <a:rPr lang="en-US" sz="4000" b="1" dirty="0">
                <a:solidFill>
                  <a:srgbClr val="222222"/>
                </a:solidFill>
                <a:latin typeface="Arial Rounded MT Bold" panose="020F0704030504030204" pitchFamily="34" charset="0"/>
              </a:rPr>
              <a:t>in the Father’s splendor bright.</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For the peace that we inherit, </a:t>
            </a:r>
          </a:p>
          <a:p>
            <a:r>
              <a:rPr lang="en-US" sz="4000" b="1" dirty="0">
                <a:solidFill>
                  <a:srgbClr val="222222"/>
                </a:solidFill>
                <a:latin typeface="Arial Rounded MT Bold" panose="020F0704030504030204" pitchFamily="34" charset="0"/>
              </a:rPr>
              <a:t>glory be to God on high!</a:t>
            </a:r>
            <a:endParaRPr lang="en-US" sz="4000" b="0" i="0" dirty="0">
              <a:solidFill>
                <a:srgbClr val="222222"/>
              </a:solidFill>
              <a:effectLst/>
              <a:latin typeface="Arial Rounded MT Bold" panose="020F0704030504030204" pitchFamily="34" charset="0"/>
            </a:endParaRPr>
          </a:p>
        </p:txBody>
      </p:sp>
      <p:sp>
        <p:nvSpPr>
          <p:cNvPr id="8" name="Rectangle 7">
            <a:extLst>
              <a:ext uri="{FF2B5EF4-FFF2-40B4-BE49-F238E27FC236}">
                <a16:creationId xmlns:a16="http://schemas.microsoft.com/office/drawing/2014/main" id="{AB349273-B5B9-2EBB-70DD-4586D8C8D87B}"/>
              </a:ext>
            </a:extLst>
          </p:cNvPr>
          <p:cNvSpPr/>
          <p:nvPr/>
        </p:nvSpPr>
        <p:spPr>
          <a:xfrm>
            <a:off x="1406012" y="51769"/>
            <a:ext cx="7737987" cy="637932"/>
          </a:xfrm>
          <a:prstGeom prst="rect">
            <a:avLst/>
          </a:prstGeom>
        </p:spPr>
        <p:txBody>
          <a:bodyPr wrap="square">
            <a:spAutoFit/>
          </a:bodyPr>
          <a:lstStyle/>
          <a:p>
            <a:pPr marL="342900" marR="0" lvl="0" indent="-342900" algn="ctr">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HYMN OF PRAISE</a:t>
            </a:r>
            <a:endParaRPr lang="en-US" sz="32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2939848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D1F17-4212-4CC9-A3DF-0EFB19E070A7}"/>
              </a:ext>
            </a:extLst>
          </p:cNvPr>
          <p:cNvSpPr/>
          <p:nvPr/>
        </p:nvSpPr>
        <p:spPr>
          <a:xfrm>
            <a:off x="0" y="51769"/>
            <a:ext cx="9144000" cy="637932"/>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PRAYER OF THE DAY</a:t>
            </a:r>
            <a:endParaRPr lang="en-US" sz="3200" dirty="0">
              <a:effectLst/>
              <a:latin typeface="Arial Rounded MT Bold" panose="020F0704030504030204" pitchFamily="34" charset="0"/>
              <a:ea typeface="Calibri" panose="020F0502020204030204" pitchFamily="34" charset="0"/>
            </a:endParaRPr>
          </a:p>
        </p:txBody>
      </p:sp>
      <p:sp>
        <p:nvSpPr>
          <p:cNvPr id="5" name="Rectangle 4">
            <a:extLst>
              <a:ext uri="{FF2B5EF4-FFF2-40B4-BE49-F238E27FC236}">
                <a16:creationId xmlns:a16="http://schemas.microsoft.com/office/drawing/2014/main" id="{BA48FEC2-DD0B-492D-AC1C-B93C6F913E50}"/>
              </a:ext>
            </a:extLst>
          </p:cNvPr>
          <p:cNvSpPr/>
          <p:nvPr/>
        </p:nvSpPr>
        <p:spPr>
          <a:xfrm>
            <a:off x="54077" y="886454"/>
            <a:ext cx="9035845" cy="5801588"/>
          </a:xfrm>
          <a:prstGeom prst="rect">
            <a:avLst/>
          </a:prstGeom>
        </p:spPr>
        <p:txBody>
          <a:bodyPr wrap="square">
            <a:spAutoFit/>
          </a:bodyPr>
          <a:lstStyle/>
          <a:p>
            <a:pPr marL="682625" marR="0" indent="-682625">
              <a:spcBef>
                <a:spcPts val="0"/>
              </a:spcBef>
              <a:spcAft>
                <a:spcPts val="1800"/>
              </a:spcAft>
            </a:pPr>
            <a:r>
              <a:rPr lang="en-US" sz="3200" dirty="0">
                <a:solidFill>
                  <a:srgbClr val="000000"/>
                </a:solidFill>
                <a:latin typeface="Arial Rounded MT Bold" panose="020F0704030504030204" pitchFamily="34" charset="0"/>
                <a:ea typeface="Calibri" panose="020F0502020204030204" pitchFamily="34" charset="0"/>
              </a:rPr>
              <a:t>P:	Let us pray…  Holy God, you came to us in love, and then in love died to release us from our slavery to sin and death. Teach us this sacrificial love for you and for one another, not that we might literally die, though we should be willing, but that we might surrender ourselves completely to you, trusting in the life-giving, life-sustaining, and life-restoring power of your love.</a:t>
            </a:r>
          </a:p>
          <a:p>
            <a:pPr marL="682625" marR="0" indent="-682625">
              <a:spcBef>
                <a:spcPts val="0"/>
              </a:spcBef>
              <a:spcAft>
                <a:spcPts val="1800"/>
              </a:spcAft>
            </a:pPr>
            <a:r>
              <a:rPr lang="en-US" sz="3600" b="1" dirty="0">
                <a:solidFill>
                  <a:srgbClr val="000000"/>
                </a:solidFill>
                <a:effectLst/>
                <a:latin typeface="Arial Rounded MT Bold" panose="020F0704030504030204" pitchFamily="34" charset="0"/>
                <a:ea typeface="Calibri" panose="020F0502020204030204" pitchFamily="34" charset="0"/>
              </a:rPr>
              <a:t>C:	Amen</a:t>
            </a:r>
            <a:endParaRPr lang="en-US" sz="3600" b="1"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12073069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a:extLst>
              <a:ext uri="{FF2B5EF4-FFF2-40B4-BE49-F238E27FC236}">
                <a16:creationId xmlns:a16="http://schemas.microsoft.com/office/drawing/2014/main" id="{E9FA35E5-C22E-4876-B6DA-86D7CFD84609}"/>
              </a:ext>
            </a:extLst>
          </p:cNvPr>
          <p:cNvSpPr>
            <a:spLocks noGrp="1"/>
          </p:cNvSpPr>
          <p:nvPr>
            <p:ph type="title"/>
          </p:nvPr>
        </p:nvSpPr>
        <p:spPr>
          <a:xfrm>
            <a:off x="272264" y="1382956"/>
            <a:ext cx="8192654" cy="701484"/>
          </a:xfrm>
        </p:spPr>
        <p:txBody>
          <a:bodyPr anchor="t"/>
          <a:lstStyle/>
          <a:p>
            <a:pPr marL="571500" marR="0" lvl="0" indent="-571500">
              <a:lnSpc>
                <a:spcPct val="100000"/>
              </a:lnSpc>
              <a:spcBef>
                <a:spcPts val="0"/>
              </a:spcBef>
              <a:spcAft>
                <a:spcPts val="600"/>
              </a:spcAft>
              <a:buFont typeface="Arial" panose="020B0604020202020204" pitchFamily="34" charset="0"/>
              <a:buChar char="•"/>
            </a:pPr>
            <a:r>
              <a:rPr lang="en-US" sz="3600" b="1" dirty="0">
                <a:solidFill>
                  <a:srgbClr val="000000"/>
                </a:solidFill>
                <a:effectLst/>
                <a:latin typeface="Arial Rounded MT Bold" panose="020F0704030504030204" pitchFamily="34" charset="0"/>
                <a:ea typeface="Calibri" panose="020F0502020204030204" pitchFamily="34" charset="0"/>
              </a:rPr>
              <a:t>Prelude	        </a:t>
            </a:r>
            <a:r>
              <a:rPr lang="en-US" sz="3600" b="1" dirty="0">
                <a:solidFill>
                  <a:srgbClr val="000000"/>
                </a:solidFill>
                <a:ea typeface="Calibri" panose="020F0502020204030204" pitchFamily="34" charset="0"/>
              </a:rPr>
              <a:t>  </a:t>
            </a:r>
            <a:r>
              <a:rPr lang="en-US" sz="3600" i="1" dirty="0">
                <a:solidFill>
                  <a:srgbClr val="000000"/>
                </a:solidFill>
                <a:effectLst/>
                <a:latin typeface="Arial Rounded MT Bold" panose="020F0704030504030204" pitchFamily="34" charset="0"/>
                <a:ea typeface="Calibri" panose="020F0502020204030204" pitchFamily="34" charset="0"/>
              </a:rPr>
              <a:t>By Pam Sherman					</a:t>
            </a:r>
            <a:endParaRPr lang="en-US" sz="3600" dirty="0">
              <a:effectLst/>
              <a:latin typeface="Arial Rounded MT Bold" panose="020F0704030504030204" pitchFamily="34" charset="0"/>
              <a:ea typeface="Calibri" panose="020F0502020204030204" pitchFamily="34" charset="0"/>
            </a:endParaRPr>
          </a:p>
        </p:txBody>
      </p:sp>
      <p:sp>
        <p:nvSpPr>
          <p:cNvPr id="2" name="Rectangle 1">
            <a:extLst>
              <a:ext uri="{FF2B5EF4-FFF2-40B4-BE49-F238E27FC236}">
                <a16:creationId xmlns:a16="http://schemas.microsoft.com/office/drawing/2014/main" id="{C9E60F6B-FED9-4E5F-A70B-7DC504A676CB}"/>
              </a:ext>
            </a:extLst>
          </p:cNvPr>
          <p:cNvSpPr/>
          <p:nvPr/>
        </p:nvSpPr>
        <p:spPr>
          <a:xfrm>
            <a:off x="272264" y="2828284"/>
            <a:ext cx="8785109" cy="1415772"/>
          </a:xfrm>
          <a:prstGeom prst="rect">
            <a:avLst/>
          </a:prstGeom>
        </p:spPr>
        <p:txBody>
          <a:bodyPr wrap="square">
            <a:spAutoFit/>
          </a:bodyPr>
          <a:lstStyle/>
          <a:p>
            <a:pPr marL="457200" indent="-457200">
              <a:buFont typeface="Arial" panose="020B0604020202020204" pitchFamily="34" charset="0"/>
              <a:buChar char="•"/>
            </a:pPr>
            <a:r>
              <a:rPr lang="en-US" sz="3600" b="1" dirty="0">
                <a:solidFill>
                  <a:srgbClr val="000000"/>
                </a:solidFill>
                <a:latin typeface="Arial Rounded MT Bold" panose="020F0704030504030204" pitchFamily="34" charset="0"/>
                <a:ea typeface="Calibri" panose="020F0502020204030204" pitchFamily="34" charset="0"/>
              </a:rPr>
              <a:t>Office of the Acolyte and Ringing of the Bell</a:t>
            </a:r>
            <a:br>
              <a:rPr lang="en-US" sz="3600" b="1" dirty="0">
                <a:solidFill>
                  <a:srgbClr val="000000"/>
                </a:solidFill>
                <a:latin typeface="Arial Rounded MT Bold" panose="020F0704030504030204" pitchFamily="34" charset="0"/>
                <a:ea typeface="Calibri" panose="020F0502020204030204" pitchFamily="34" charset="0"/>
              </a:rPr>
            </a:br>
            <a:endParaRPr lang="en-US" sz="1400" dirty="0"/>
          </a:p>
        </p:txBody>
      </p:sp>
      <p:sp>
        <p:nvSpPr>
          <p:cNvPr id="3" name="Rectangle 2">
            <a:extLst>
              <a:ext uri="{FF2B5EF4-FFF2-40B4-BE49-F238E27FC236}">
                <a16:creationId xmlns:a16="http://schemas.microsoft.com/office/drawing/2014/main" id="{B8588CE1-B3F8-4002-BD43-0154334815CB}"/>
              </a:ext>
            </a:extLst>
          </p:cNvPr>
          <p:cNvSpPr/>
          <p:nvPr/>
        </p:nvSpPr>
        <p:spPr>
          <a:xfrm>
            <a:off x="320390" y="4367263"/>
            <a:ext cx="8688856" cy="1200329"/>
          </a:xfrm>
          <a:prstGeom prst="rect">
            <a:avLst/>
          </a:prstGeom>
        </p:spPr>
        <p:txBody>
          <a:bodyPr wrap="square">
            <a:spAutoFit/>
          </a:bodyPr>
          <a:lstStyle/>
          <a:p>
            <a:pPr marL="457200" indent="-457200">
              <a:buFont typeface="Arial" panose="020B0604020202020204" pitchFamily="34" charset="0"/>
              <a:buChar char="•"/>
            </a:pPr>
            <a:r>
              <a:rPr lang="en-US" sz="3600" b="1" dirty="0">
                <a:solidFill>
                  <a:srgbClr val="000000"/>
                </a:solidFill>
                <a:latin typeface="Arial Rounded MT Bold" panose="020F0704030504030204" pitchFamily="34" charset="0"/>
                <a:ea typeface="Calibri" panose="020F0502020204030204" pitchFamily="34" charset="0"/>
              </a:rPr>
              <a:t>Welcome</a:t>
            </a:r>
          </a:p>
          <a:p>
            <a:endParaRPr lang="en-US" sz="3600" b="1" dirty="0">
              <a:solidFill>
                <a:srgbClr val="000000"/>
              </a:solidFill>
              <a:latin typeface="Arial Rounded MT Bold" panose="020F0704030504030204" pitchFamily="34" charset="0"/>
            </a:endParaRPr>
          </a:p>
        </p:txBody>
      </p:sp>
      <p:sp>
        <p:nvSpPr>
          <p:cNvPr id="6" name="Rectangle 5">
            <a:extLst>
              <a:ext uri="{FF2B5EF4-FFF2-40B4-BE49-F238E27FC236}">
                <a16:creationId xmlns:a16="http://schemas.microsoft.com/office/drawing/2014/main" id="{3307B9BA-4A49-46E0-B3F7-3E3F957662C0}"/>
              </a:ext>
            </a:extLst>
          </p:cNvPr>
          <p:cNvSpPr/>
          <p:nvPr/>
        </p:nvSpPr>
        <p:spPr>
          <a:xfrm>
            <a:off x="272264" y="152261"/>
            <a:ext cx="8599471" cy="1077218"/>
          </a:xfrm>
          <a:prstGeom prst="rect">
            <a:avLst/>
          </a:prstGeom>
        </p:spPr>
        <p:txBody>
          <a:bodyPr wrap="square">
            <a:spAutoFit/>
          </a:bodyPr>
          <a:lstStyle/>
          <a:p>
            <a:pPr marL="457200" indent="-457200" algn="ctr">
              <a:buFont typeface="Symbol" panose="05050102010706020507" pitchFamily="18" charset="2"/>
              <a:buChar char=""/>
            </a:pPr>
            <a:r>
              <a:rPr lang="en-US" sz="3200" b="1" dirty="0">
                <a:solidFill>
                  <a:srgbClr val="C00000"/>
                </a:solidFill>
                <a:latin typeface="Arial Rounded MT Bold" panose="020F0704030504030204" pitchFamily="34" charset="0"/>
                <a:ea typeface="Calibri" panose="020F0502020204030204" pitchFamily="34" charset="0"/>
              </a:rPr>
              <a:t>=  Please stand if able</a:t>
            </a:r>
          </a:p>
          <a:p>
            <a:pPr marL="457200" indent="-457200" algn="ctr">
              <a:buFont typeface="Arial" panose="020B0604020202020204" pitchFamily="34" charset="0"/>
              <a:buChar char="•"/>
            </a:pPr>
            <a:r>
              <a:rPr lang="en-US" sz="3200" b="1" dirty="0">
                <a:solidFill>
                  <a:srgbClr val="C00000"/>
                </a:solidFill>
                <a:latin typeface="Arial Rounded MT Bold" panose="020F0704030504030204" pitchFamily="34" charset="0"/>
                <a:ea typeface="Calibri" panose="020F0502020204030204" pitchFamily="34" charset="0"/>
              </a:rPr>
              <a:t>=  Please be seated</a:t>
            </a:r>
          </a:p>
        </p:txBody>
      </p:sp>
    </p:spTree>
    <p:extLst>
      <p:ext uri="{BB962C8B-B14F-4D97-AF65-F5344CB8AC3E}">
        <p14:creationId xmlns:p14="http://schemas.microsoft.com/office/powerpoint/2010/main" val="12399886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2D9BB32-350B-4B88-88D4-B2217153F53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667" r="100000">
                        <a14:foregroundMark x1="8667" y1="7299" x2="8667" y2="7299"/>
                        <a14:foregroundMark x1="11000" y1="16058" x2="11000" y2="16058"/>
                        <a14:foregroundMark x1="11000" y1="21168" x2="11000" y2="21168"/>
                        <a14:foregroundMark x1="3667" y1="8029" x2="3667" y2="8029"/>
                        <a14:foregroundMark x1="5333" y1="13869" x2="5333" y2="13869"/>
                        <a14:foregroundMark x1="7333" y1="18978" x2="7333" y2="18978"/>
                        <a14:foregroundMark x1="2667" y1="14599" x2="2667" y2="14599"/>
                        <a14:foregroundMark x1="3667" y1="29927" x2="3667" y2="29927"/>
                        <a14:foregroundMark x1="30333" y1="40876" x2="30333" y2="40876"/>
                        <a14:foregroundMark x1="26333" y1="44526" x2="26333" y2="44526"/>
                        <a14:foregroundMark x1="4667" y1="20438" x2="4667" y2="20438"/>
                        <a14:foregroundMark x1="89000" y1="6569" x2="89000" y2="6569"/>
                        <a14:foregroundMark x1="93333" y1="3650" x2="93333" y2="3650"/>
                        <a14:foregroundMark x1="97333" y1="8029" x2="97333" y2="8029"/>
                        <a14:foregroundMark x1="98333" y1="25547" x2="98333" y2="25547"/>
                      </a14:backgroundRemoval>
                    </a14:imgEffect>
                  </a14:imgLayer>
                </a14:imgProps>
              </a:ext>
            </a:extLst>
          </a:blip>
          <a:stretch>
            <a:fillRect/>
          </a:stretch>
        </p:blipFill>
        <p:spPr>
          <a:xfrm>
            <a:off x="89961" y="0"/>
            <a:ext cx="9054039" cy="4134678"/>
          </a:xfrm>
          <a:prstGeom prst="rect">
            <a:avLst/>
          </a:prstGeom>
        </p:spPr>
      </p:pic>
    </p:spTree>
    <p:extLst>
      <p:ext uri="{BB962C8B-B14F-4D97-AF65-F5344CB8AC3E}">
        <p14:creationId xmlns:p14="http://schemas.microsoft.com/office/powerpoint/2010/main" val="603454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33EE57-B7CE-46A9-8381-C39B3D216BDA}"/>
              </a:ext>
            </a:extLst>
          </p:cNvPr>
          <p:cNvSpPr/>
          <p:nvPr/>
        </p:nvSpPr>
        <p:spPr>
          <a:xfrm>
            <a:off x="0" y="103584"/>
            <a:ext cx="9144000" cy="618631"/>
          </a:xfrm>
          <a:prstGeom prst="rect">
            <a:avLst/>
          </a:prstGeom>
        </p:spPr>
        <p:txBody>
          <a:bodyPr wrap="square">
            <a:spAutoFit/>
          </a:bodyPr>
          <a:lstStyle/>
          <a:p>
            <a:pPr marL="228600" marR="0" lvl="0" indent="-228600">
              <a:lnSpc>
                <a:spcPct val="95000"/>
              </a:lnSpc>
              <a:spcBef>
                <a:spcPts val="0"/>
              </a:spcBef>
              <a:spcAft>
                <a:spcPts val="600"/>
              </a:spcAft>
              <a:buFont typeface="Symbol" panose="05050102010706020507" pitchFamily="18" charset="2"/>
              <a:buChar char=""/>
            </a:pPr>
            <a:r>
              <a:rPr lang="en-US" sz="3600" b="1" dirty="0">
                <a:latin typeface="Arial Rounded MT Bold" panose="020F0704030504030204" pitchFamily="34" charset="0"/>
                <a:ea typeface="Times New Roman" panose="02020603050405020304" pitchFamily="18" charset="0"/>
              </a:rPr>
              <a:t>Scripture Reading</a:t>
            </a:r>
          </a:p>
        </p:txBody>
      </p:sp>
      <p:sp>
        <p:nvSpPr>
          <p:cNvPr id="6" name="Rectangle 5">
            <a:extLst>
              <a:ext uri="{FF2B5EF4-FFF2-40B4-BE49-F238E27FC236}">
                <a16:creationId xmlns:a16="http://schemas.microsoft.com/office/drawing/2014/main" id="{9F119E6F-D9C0-48D5-A918-348588ACCCFC}"/>
              </a:ext>
            </a:extLst>
          </p:cNvPr>
          <p:cNvSpPr/>
          <p:nvPr/>
        </p:nvSpPr>
        <p:spPr>
          <a:xfrm>
            <a:off x="345718" y="1474170"/>
            <a:ext cx="8452563" cy="2621487"/>
          </a:xfrm>
          <a:prstGeom prst="rect">
            <a:avLst/>
          </a:prstGeom>
        </p:spPr>
        <p:txBody>
          <a:bodyPr wrap="square">
            <a:spAutoFit/>
          </a:bodyPr>
          <a:lstStyle/>
          <a:p>
            <a:pPr marL="685800" lvl="0" indent="-685800">
              <a:lnSpc>
                <a:spcPct val="107000"/>
              </a:lnSpc>
              <a:spcBef>
                <a:spcPts val="0"/>
              </a:spcBef>
              <a:spcAft>
                <a:spcPts val="800"/>
              </a:spcAft>
            </a:pPr>
            <a:r>
              <a:rPr lang="en-US" sz="3600" dirty="0">
                <a:solidFill>
                  <a:prstClr val="black"/>
                </a:solidFill>
                <a:latin typeface="Arial Rounded MT Bold" panose="020F0704030504030204" pitchFamily="34" charset="0"/>
                <a:ea typeface="Calibri" panose="020F0502020204030204" pitchFamily="34" charset="0"/>
              </a:rPr>
              <a:t>R:	Our scripture reading for today is from First John, Chapter 3.</a:t>
            </a:r>
          </a:p>
          <a:p>
            <a:pPr marL="685800" lvl="0" indent="-685800">
              <a:lnSpc>
                <a:spcPct val="107000"/>
              </a:lnSpc>
              <a:spcBef>
                <a:spcPts val="0"/>
              </a:spcBef>
              <a:spcAft>
                <a:spcPts val="800"/>
              </a:spcAft>
            </a:pPr>
            <a:r>
              <a:rPr lang="en-US" sz="3600" dirty="0">
                <a:solidFill>
                  <a:prstClr val="black"/>
                </a:solidFill>
                <a:latin typeface="Arial Rounded MT Bold" panose="020F0704030504030204" pitchFamily="34" charset="0"/>
                <a:ea typeface="Calibri" panose="020F0502020204030204" pitchFamily="34" charset="0"/>
              </a:rPr>
              <a:t> </a:t>
            </a:r>
          </a:p>
          <a:p>
            <a:pPr marL="685800" lvl="0" indent="-685800">
              <a:lnSpc>
                <a:spcPct val="107000"/>
              </a:lnSpc>
              <a:spcBef>
                <a:spcPts val="0"/>
              </a:spcBef>
              <a:spcAft>
                <a:spcPts val="800"/>
              </a:spcAft>
            </a:pPr>
            <a:r>
              <a:rPr lang="en-US" sz="3600" b="1" dirty="0">
                <a:solidFill>
                  <a:prstClr val="black"/>
                </a:solidFill>
                <a:latin typeface="Arial Rounded MT Bold" panose="020F0704030504030204" pitchFamily="34" charset="0"/>
                <a:ea typeface="Calibri" panose="020F0502020204030204" pitchFamily="34" charset="0"/>
              </a:rPr>
              <a:t>C:  Glory to you O’ Lord! </a:t>
            </a:r>
            <a:r>
              <a:rPr lang="en-US" sz="3600" b="1" i="1" dirty="0">
                <a:solidFill>
                  <a:srgbClr val="C00000"/>
                </a:solidFill>
                <a:latin typeface="Arial Rounded MT Bold" panose="020F0704030504030204" pitchFamily="34" charset="0"/>
                <a:ea typeface="Calibri" panose="020F0502020204030204" pitchFamily="34" charset="0"/>
              </a:rPr>
              <a:t>(Spoken)</a:t>
            </a:r>
            <a:r>
              <a:rPr lang="en-US" sz="3600" baseline="30000" dirty="0">
                <a:solidFill>
                  <a:srgbClr val="C00000"/>
                </a:solidFill>
                <a:latin typeface="Arial Rounded MT Bold" panose="020F0704030504030204" pitchFamily="34" charset="0"/>
                <a:ea typeface="Calibri" panose="020F0502020204030204" pitchFamily="34" charset="0"/>
              </a:rPr>
              <a:t> </a:t>
            </a:r>
            <a:endParaRPr lang="en-US" sz="3600" dirty="0">
              <a:solidFill>
                <a:srgbClr val="C00000"/>
              </a:solidFill>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22140225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17FA1C1-7595-412F-94EA-A0EB92DA2B7B}"/>
              </a:ext>
            </a:extLst>
          </p:cNvPr>
          <p:cNvSpPr/>
          <p:nvPr/>
        </p:nvSpPr>
        <p:spPr>
          <a:xfrm>
            <a:off x="115454" y="136310"/>
            <a:ext cx="9028546" cy="707886"/>
          </a:xfrm>
          <a:prstGeom prst="rect">
            <a:avLst/>
          </a:prstGeom>
        </p:spPr>
        <p:txBody>
          <a:bodyPr wrap="square">
            <a:spAutoFit/>
          </a:bodyPr>
          <a:lstStyle/>
          <a:p>
            <a:pPr marL="342900" marR="0" lvl="0" indent="-342900">
              <a:spcBef>
                <a:spcPts val="0"/>
              </a:spcBef>
              <a:spcAft>
                <a:spcPts val="600"/>
              </a:spcAft>
              <a:buFont typeface="Symbol" panose="05050102010706020507" pitchFamily="18" charset="2"/>
              <a:buChar char=""/>
            </a:pPr>
            <a:r>
              <a:rPr lang="en-US" sz="4000" b="1" dirty="0">
                <a:effectLst/>
                <a:latin typeface="Arial Rounded MT Bold" panose="020F0704030504030204" pitchFamily="34" charset="0"/>
                <a:ea typeface="Times New Roman" panose="02020603050405020304" pitchFamily="18" charset="0"/>
                <a:cs typeface="Times New Roman" panose="02020603050405020304" pitchFamily="18" charset="0"/>
              </a:rPr>
              <a:t>1 John 3:16-24</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2BD8857F-40F4-CD4C-CF90-58FAA67A7327}"/>
              </a:ext>
            </a:extLst>
          </p:cNvPr>
          <p:cNvSpPr txBox="1"/>
          <p:nvPr/>
        </p:nvSpPr>
        <p:spPr>
          <a:xfrm>
            <a:off x="196645" y="1081548"/>
            <a:ext cx="8809703" cy="5632311"/>
          </a:xfrm>
          <a:prstGeom prst="rect">
            <a:avLst/>
          </a:prstGeom>
          <a:noFill/>
        </p:spPr>
        <p:txBody>
          <a:bodyPr wrap="square">
            <a:spAutoFit/>
          </a:bodyPr>
          <a:lstStyle/>
          <a:p>
            <a:pPr marL="0" marR="0">
              <a:spcBef>
                <a:spcPts val="0"/>
              </a:spcBef>
              <a:spcAft>
                <a:spcPts val="600"/>
              </a:spcAft>
            </a:pP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16</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We know love by this, that he laid down his life for us—and we ought to lay down our lives for one another.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17</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How does God’s love abide in anyone who has the world’s goods and sees a brother or sister in need and yet refuses help?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18</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Little children, let us love, not in word or speech, but in truth and action.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19</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And by this we will know that we are from the truth and will</a:t>
            </a:r>
          </a:p>
        </p:txBody>
      </p:sp>
    </p:spTree>
    <p:extLst>
      <p:ext uri="{BB962C8B-B14F-4D97-AF65-F5344CB8AC3E}">
        <p14:creationId xmlns:p14="http://schemas.microsoft.com/office/powerpoint/2010/main" val="37289420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17FA1C1-7595-412F-94EA-A0EB92DA2B7B}"/>
              </a:ext>
            </a:extLst>
          </p:cNvPr>
          <p:cNvSpPr/>
          <p:nvPr/>
        </p:nvSpPr>
        <p:spPr>
          <a:xfrm>
            <a:off x="115454" y="136310"/>
            <a:ext cx="9028546" cy="707886"/>
          </a:xfrm>
          <a:prstGeom prst="rect">
            <a:avLst/>
          </a:prstGeom>
        </p:spPr>
        <p:txBody>
          <a:bodyPr wrap="square">
            <a:spAutoFit/>
          </a:bodyPr>
          <a:lstStyle/>
          <a:p>
            <a:pPr marL="342900" marR="0" lvl="0" indent="-342900">
              <a:spcBef>
                <a:spcPts val="0"/>
              </a:spcBef>
              <a:spcAft>
                <a:spcPts val="600"/>
              </a:spcAft>
              <a:buFont typeface="Symbol" panose="05050102010706020507" pitchFamily="18" charset="2"/>
              <a:buChar char=""/>
            </a:pPr>
            <a:r>
              <a:rPr lang="en-US" sz="4000" b="1" dirty="0">
                <a:effectLst/>
                <a:latin typeface="Arial Rounded MT Bold" panose="020F0704030504030204" pitchFamily="34" charset="0"/>
                <a:ea typeface="Times New Roman" panose="02020603050405020304" pitchFamily="18" charset="0"/>
                <a:cs typeface="Times New Roman" panose="02020603050405020304" pitchFamily="18" charset="0"/>
              </a:rPr>
              <a:t>1 John 3:16-24</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2BD8857F-40F4-CD4C-CF90-58FAA67A7327}"/>
              </a:ext>
            </a:extLst>
          </p:cNvPr>
          <p:cNvSpPr txBox="1"/>
          <p:nvPr/>
        </p:nvSpPr>
        <p:spPr>
          <a:xfrm>
            <a:off x="196645" y="1081548"/>
            <a:ext cx="8809703" cy="5078313"/>
          </a:xfrm>
          <a:prstGeom prst="rect">
            <a:avLst/>
          </a:prstGeom>
          <a:noFill/>
        </p:spPr>
        <p:txBody>
          <a:bodyPr wrap="square">
            <a:spAutoFit/>
          </a:bodyPr>
          <a:lstStyle/>
          <a:p>
            <a:pPr marL="0" marR="0">
              <a:spcBef>
                <a:spcPts val="0"/>
              </a:spcBef>
              <a:spcAft>
                <a:spcPts val="600"/>
              </a:spcAft>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reassure our hearts before him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20</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whenever our hearts condemn us; for God is greater than our hearts, and he knows everything.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21</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Beloved, if our hearts do not condemn us, we have boldness before God;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22</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and we receive from him whatever we ask, because we obey his commandments and do what pleases him.</a:t>
            </a:r>
          </a:p>
        </p:txBody>
      </p:sp>
    </p:spTree>
    <p:extLst>
      <p:ext uri="{BB962C8B-B14F-4D97-AF65-F5344CB8AC3E}">
        <p14:creationId xmlns:p14="http://schemas.microsoft.com/office/powerpoint/2010/main" val="16177018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17FA1C1-7595-412F-94EA-A0EB92DA2B7B}"/>
              </a:ext>
            </a:extLst>
          </p:cNvPr>
          <p:cNvSpPr/>
          <p:nvPr/>
        </p:nvSpPr>
        <p:spPr>
          <a:xfrm>
            <a:off x="115454" y="136310"/>
            <a:ext cx="9028546" cy="707886"/>
          </a:xfrm>
          <a:prstGeom prst="rect">
            <a:avLst/>
          </a:prstGeom>
        </p:spPr>
        <p:txBody>
          <a:bodyPr wrap="square">
            <a:spAutoFit/>
          </a:bodyPr>
          <a:lstStyle/>
          <a:p>
            <a:pPr marL="342900" marR="0" lvl="0" indent="-342900">
              <a:spcBef>
                <a:spcPts val="0"/>
              </a:spcBef>
              <a:spcAft>
                <a:spcPts val="600"/>
              </a:spcAft>
              <a:buFont typeface="Symbol" panose="05050102010706020507" pitchFamily="18" charset="2"/>
              <a:buChar char=""/>
            </a:pPr>
            <a:r>
              <a:rPr lang="en-US" sz="4000" b="1" dirty="0">
                <a:effectLst/>
                <a:latin typeface="Arial Rounded MT Bold" panose="020F0704030504030204" pitchFamily="34" charset="0"/>
                <a:ea typeface="Times New Roman" panose="02020603050405020304" pitchFamily="18" charset="0"/>
                <a:cs typeface="Times New Roman" panose="02020603050405020304" pitchFamily="18" charset="0"/>
              </a:rPr>
              <a:t>1 John 3:16-24</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2BD8857F-40F4-CD4C-CF90-58FAA67A7327}"/>
              </a:ext>
            </a:extLst>
          </p:cNvPr>
          <p:cNvSpPr txBox="1"/>
          <p:nvPr/>
        </p:nvSpPr>
        <p:spPr>
          <a:xfrm>
            <a:off x="457200" y="1081548"/>
            <a:ext cx="8229600" cy="4928850"/>
          </a:xfrm>
          <a:prstGeom prst="rect">
            <a:avLst/>
          </a:prstGeom>
          <a:noFill/>
        </p:spPr>
        <p:txBody>
          <a:bodyPr wrap="square">
            <a:spAutoFit/>
          </a:bodyPr>
          <a:lstStyle/>
          <a:p>
            <a:pPr marL="0" marR="0">
              <a:lnSpc>
                <a:spcPct val="97000"/>
              </a:lnSpc>
              <a:spcBef>
                <a:spcPts val="0"/>
              </a:spcBef>
              <a:spcAft>
                <a:spcPts val="600"/>
              </a:spcAft>
            </a:pP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23</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And this is his commandment, that we should believe in the name of his Son Jesus Christ and love one another, just as he has commanded us.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24</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All who obey his commandments abide in him, and he abides in them. And by this we know that he abides in us, by the Spirit that he has given us.</a:t>
            </a:r>
          </a:p>
        </p:txBody>
      </p:sp>
    </p:spTree>
    <p:extLst>
      <p:ext uri="{BB962C8B-B14F-4D97-AF65-F5344CB8AC3E}">
        <p14:creationId xmlns:p14="http://schemas.microsoft.com/office/powerpoint/2010/main" val="42535268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B85FCC0-07A5-44AE-A277-A873D72C903F}"/>
              </a:ext>
            </a:extLst>
          </p:cNvPr>
          <p:cNvGraphicFramePr>
            <a:graphicFrameLocks noGrp="1"/>
          </p:cNvGraphicFramePr>
          <p:nvPr/>
        </p:nvGraphicFramePr>
        <p:xfrm>
          <a:off x="628650" y="3822859"/>
          <a:ext cx="7886700" cy="356870"/>
        </p:xfrm>
        <a:graphic>
          <a:graphicData uri="http://schemas.openxmlformats.org/drawingml/2006/table">
            <a:tbl>
              <a:tblPr/>
              <a:tblGrid>
                <a:gridCol w="7886700">
                  <a:extLst>
                    <a:ext uri="{9D8B030D-6E8A-4147-A177-3AD203B41FA5}">
                      <a16:colId xmlns:a16="http://schemas.microsoft.com/office/drawing/2014/main" val="2195665217"/>
                    </a:ext>
                  </a:extLst>
                </a:gridCol>
              </a:tblGrid>
              <a:tr h="0">
                <a:tc>
                  <a:txBody>
                    <a:bodyPr/>
                    <a:lstStyle/>
                    <a:p>
                      <a:pPr marL="0" marR="0" algn="l" fontAlgn="base">
                        <a:lnSpc>
                          <a:spcPts val="2720"/>
                        </a:lnSpc>
                        <a:spcBef>
                          <a:spcPts val="0"/>
                        </a:spcBef>
                        <a:spcAft>
                          <a:spcPts val="0"/>
                        </a:spcAft>
                      </a:pPr>
                      <a:r>
                        <a:rPr lang="en-US" sz="33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618636446"/>
                  </a:ext>
                </a:extLst>
              </a:tr>
            </a:tbl>
          </a:graphicData>
        </a:graphic>
      </p:graphicFrame>
      <p:sp>
        <p:nvSpPr>
          <p:cNvPr id="6" name="TextBox 5">
            <a:extLst>
              <a:ext uri="{FF2B5EF4-FFF2-40B4-BE49-F238E27FC236}">
                <a16:creationId xmlns:a16="http://schemas.microsoft.com/office/drawing/2014/main" id="{6C0E8F8C-7EC3-45BA-AD71-B8F660CB65C4}"/>
              </a:ext>
            </a:extLst>
          </p:cNvPr>
          <p:cNvSpPr txBox="1"/>
          <p:nvPr/>
        </p:nvSpPr>
        <p:spPr>
          <a:xfrm>
            <a:off x="855517" y="1189605"/>
            <a:ext cx="7509165" cy="2764475"/>
          </a:xfrm>
          <a:prstGeom prst="rect">
            <a:avLst/>
          </a:prstGeom>
          <a:noFill/>
        </p:spPr>
        <p:txBody>
          <a:bodyPr wrap="square">
            <a:spAutoFit/>
          </a:bodyPr>
          <a:lstStyle/>
          <a:p>
            <a:pPr marL="0" marR="0">
              <a:lnSpc>
                <a:spcPct val="95000"/>
              </a:lnSpc>
              <a:spcBef>
                <a:spcPts val="0"/>
              </a:spcBef>
              <a:spcAft>
                <a:spcPts val="600"/>
              </a:spcAft>
            </a:pP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285750" marR="0" indent="-285750">
              <a:lnSpc>
                <a:spcPct val="95000"/>
              </a:lnSpc>
              <a:spcBef>
                <a:spcPts val="0"/>
              </a:spcBef>
              <a:spcAft>
                <a:spcPts val="0"/>
              </a:spcAft>
            </a:pPr>
            <a:r>
              <a:rPr lang="en-US" sz="3200" dirty="0">
                <a:solidFill>
                  <a:srgbClr val="000000"/>
                </a:solidFill>
                <a:effectLst/>
                <a:latin typeface="Arial Rounded MT Bold" panose="020F0704030504030204" pitchFamily="34" charset="0"/>
                <a:ea typeface="Times New Roman" panose="02020603050405020304" pitchFamily="18" charset="0"/>
                <a:cs typeface="Times New Roman" panose="02020603050405020304" pitchFamily="18" charset="0"/>
              </a:rPr>
              <a:t>R:	This is the Word of the Lord.</a:t>
            </a: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285750" marR="0" indent="-285750">
              <a:lnSpc>
                <a:spcPct val="95000"/>
              </a:lnSpc>
              <a:spcBef>
                <a:spcPts val="0"/>
              </a:spcBef>
              <a:spcAft>
                <a:spcPts val="0"/>
              </a:spcAft>
            </a:pPr>
            <a:r>
              <a:rPr lang="en-US" sz="3600" dirty="0">
                <a:effectLst/>
                <a:latin typeface="Arial Rounded MT Bold" panose="020F0704030504030204" pitchFamily="34" charset="0"/>
                <a:ea typeface="Times New Roman" panose="02020603050405020304" pitchFamily="18" charset="0"/>
                <a:cs typeface="Times New Roman" panose="02020603050405020304" pitchFamily="18" charset="0"/>
              </a:rPr>
              <a:t> </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285750" marR="0" indent="-285750">
              <a:lnSpc>
                <a:spcPct val="97000"/>
              </a:lnSpc>
              <a:spcBef>
                <a:spcPts val="0"/>
              </a:spcBef>
              <a:spcAft>
                <a:spcPts val="0"/>
              </a:spcAft>
            </a:pPr>
            <a:r>
              <a:rPr lang="en-US" sz="3600" b="1" dirty="0">
                <a:effectLst/>
                <a:latin typeface="Arial Rounded MT Bold" panose="020F0704030504030204" pitchFamily="34" charset="0"/>
                <a:ea typeface="Calibri" panose="020F0502020204030204" pitchFamily="34" charset="0"/>
                <a:cs typeface="Times New Roman" panose="02020603050405020304" pitchFamily="18" charset="0"/>
              </a:rPr>
              <a:t>C:	Praise to You, O Christ</a:t>
            </a:r>
            <a:r>
              <a:rPr lang="en-US" sz="3600" b="1" i="1" dirty="0">
                <a:effectLst/>
                <a:latin typeface="Arial Rounded MT Bold" panose="020F0704030504030204" pitchFamily="34" charset="0"/>
                <a:ea typeface="Calibri" panose="020F0502020204030204" pitchFamily="34" charset="0"/>
                <a:cs typeface="Times New Roman" panose="02020603050405020304" pitchFamily="18" charset="0"/>
              </a:rPr>
              <a:t> </a:t>
            </a:r>
            <a:r>
              <a:rPr lang="en-US" sz="3600" b="1" i="1"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(Spoken)</a:t>
            </a:r>
            <a:endParaRPr lang="en-US" sz="3600"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D9A7C9C1-8527-7F94-8CAC-44162C21D291}"/>
              </a:ext>
            </a:extLst>
          </p:cNvPr>
          <p:cNvSpPr/>
          <p:nvPr/>
        </p:nvSpPr>
        <p:spPr>
          <a:xfrm>
            <a:off x="115454" y="136310"/>
            <a:ext cx="9028546" cy="646331"/>
          </a:xfrm>
          <a:prstGeom prst="rect">
            <a:avLst/>
          </a:prstGeom>
        </p:spPr>
        <p:txBody>
          <a:bodyPr wrap="square">
            <a:spAutoFit/>
          </a:bodyPr>
          <a:lstStyle/>
          <a:p>
            <a:pPr marL="342900" marR="0" lvl="0" indent="-342900">
              <a:spcBef>
                <a:spcPts val="0"/>
              </a:spcBef>
              <a:spcAft>
                <a:spcPts val="600"/>
              </a:spcAft>
              <a:buFont typeface="Symbol" panose="05050102010706020507" pitchFamily="18" charset="2"/>
              <a:buChar char=""/>
            </a:pPr>
            <a:r>
              <a:rPr lang="en-US" sz="3600" b="1" dirty="0">
                <a:latin typeface="Arial Rounded MT Bold" panose="020F0704030504030204" pitchFamily="34" charset="0"/>
                <a:ea typeface="Calibri" panose="020F0502020204030204" pitchFamily="34" charset="0"/>
                <a:cs typeface="Times New Roman" panose="02020603050405020304" pitchFamily="18" charset="0"/>
              </a:rPr>
              <a:t>1 John 3:16-24</a:t>
            </a:r>
          </a:p>
        </p:txBody>
      </p:sp>
    </p:spTree>
    <p:extLst>
      <p:ext uri="{BB962C8B-B14F-4D97-AF65-F5344CB8AC3E}">
        <p14:creationId xmlns:p14="http://schemas.microsoft.com/office/powerpoint/2010/main" val="1448020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Off-page Connector 5">
            <a:extLst>
              <a:ext uri="{FF2B5EF4-FFF2-40B4-BE49-F238E27FC236}">
                <a16:creationId xmlns:a16="http://schemas.microsoft.com/office/drawing/2014/main" id="{80B000B8-06E8-FC49-F215-E7363C8294BF}"/>
              </a:ext>
            </a:extLst>
          </p:cNvPr>
          <p:cNvSpPr/>
          <p:nvPr/>
        </p:nvSpPr>
        <p:spPr>
          <a:xfrm rot="16200000">
            <a:off x="509705" y="1816510"/>
            <a:ext cx="2802193" cy="3224980"/>
          </a:xfrm>
          <a:prstGeom prst="flowChartOffpage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1">
            <a:extLst>
              <a:ext uri="{FF2B5EF4-FFF2-40B4-BE49-F238E27FC236}">
                <a16:creationId xmlns:a16="http://schemas.microsoft.com/office/drawing/2014/main" id="{DB85FCC0-07A5-44AE-A277-A873D72C903F}"/>
              </a:ext>
            </a:extLst>
          </p:cNvPr>
          <p:cNvGraphicFramePr>
            <a:graphicFrameLocks noGrp="1"/>
          </p:cNvGraphicFramePr>
          <p:nvPr/>
        </p:nvGraphicFramePr>
        <p:xfrm>
          <a:off x="628650" y="3822859"/>
          <a:ext cx="7886700" cy="356870"/>
        </p:xfrm>
        <a:graphic>
          <a:graphicData uri="http://schemas.openxmlformats.org/drawingml/2006/table">
            <a:tbl>
              <a:tblPr/>
              <a:tblGrid>
                <a:gridCol w="7886700">
                  <a:extLst>
                    <a:ext uri="{9D8B030D-6E8A-4147-A177-3AD203B41FA5}">
                      <a16:colId xmlns:a16="http://schemas.microsoft.com/office/drawing/2014/main" val="2195665217"/>
                    </a:ext>
                  </a:extLst>
                </a:gridCol>
              </a:tblGrid>
              <a:tr h="0">
                <a:tc>
                  <a:txBody>
                    <a:bodyPr/>
                    <a:lstStyle/>
                    <a:p>
                      <a:pPr marL="0" marR="0" algn="l" fontAlgn="base">
                        <a:lnSpc>
                          <a:spcPts val="2720"/>
                        </a:lnSpc>
                        <a:spcBef>
                          <a:spcPts val="0"/>
                        </a:spcBef>
                        <a:spcAft>
                          <a:spcPts val="0"/>
                        </a:spcAft>
                      </a:pPr>
                      <a:r>
                        <a:rPr lang="en-US" sz="33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618636446"/>
                  </a:ext>
                </a:extLst>
              </a:tr>
            </a:tbl>
          </a:graphicData>
        </a:graphic>
      </p:graphicFrame>
      <p:sp>
        <p:nvSpPr>
          <p:cNvPr id="5" name="Rectangle 4">
            <a:extLst>
              <a:ext uri="{FF2B5EF4-FFF2-40B4-BE49-F238E27FC236}">
                <a16:creationId xmlns:a16="http://schemas.microsoft.com/office/drawing/2014/main" id="{D9A7C9C1-8527-7F94-8CAC-44162C21D291}"/>
              </a:ext>
            </a:extLst>
          </p:cNvPr>
          <p:cNvSpPr/>
          <p:nvPr/>
        </p:nvSpPr>
        <p:spPr>
          <a:xfrm>
            <a:off x="0" y="3021369"/>
            <a:ext cx="3502817" cy="646331"/>
          </a:xfrm>
          <a:prstGeom prst="rect">
            <a:avLst/>
          </a:prstGeom>
        </p:spPr>
        <p:txBody>
          <a:bodyPr wrap="square">
            <a:spAutoFit/>
          </a:bodyPr>
          <a:lstStyle/>
          <a:p>
            <a:pPr marR="0" lvl="0" algn="ctr">
              <a:spcBef>
                <a:spcPts val="0"/>
              </a:spcBef>
              <a:spcAft>
                <a:spcPts val="600"/>
              </a:spcAft>
            </a:pPr>
            <a:r>
              <a:rPr lang="en-US" sz="3600" b="1" dirty="0">
                <a:latin typeface="Arial Rounded MT Bold" panose="020F0704030504030204" pitchFamily="34" charset="0"/>
                <a:ea typeface="Calibri" panose="020F0502020204030204" pitchFamily="34" charset="0"/>
                <a:cs typeface="Times New Roman" panose="02020603050405020304" pitchFamily="18" charset="0"/>
              </a:rPr>
              <a:t>SERMON</a:t>
            </a: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0E32BE2E-4E18-9223-44DD-E3B1F9DE1EE2}"/>
              </a:ext>
            </a:extLst>
          </p:cNvPr>
          <p:cNvPicPr>
            <a:picLocks noChangeAspect="1"/>
          </p:cNvPicPr>
          <p:nvPr/>
        </p:nvPicPr>
        <p:blipFill>
          <a:blip r:embed="rId3"/>
          <a:stretch>
            <a:fillRect/>
          </a:stretch>
        </p:blipFill>
        <p:spPr>
          <a:xfrm>
            <a:off x="4169802" y="10140"/>
            <a:ext cx="5009039" cy="6633547"/>
          </a:xfrm>
          <a:prstGeom prst="rect">
            <a:avLst/>
          </a:prstGeom>
        </p:spPr>
      </p:pic>
    </p:spTree>
    <p:extLst>
      <p:ext uri="{BB962C8B-B14F-4D97-AF65-F5344CB8AC3E}">
        <p14:creationId xmlns:p14="http://schemas.microsoft.com/office/powerpoint/2010/main" val="26217555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B85FCC0-07A5-44AE-A277-A873D72C903F}"/>
              </a:ext>
            </a:extLst>
          </p:cNvPr>
          <p:cNvGraphicFramePr>
            <a:graphicFrameLocks noGrp="1"/>
          </p:cNvGraphicFramePr>
          <p:nvPr/>
        </p:nvGraphicFramePr>
        <p:xfrm>
          <a:off x="628650" y="3822859"/>
          <a:ext cx="7886700" cy="356870"/>
        </p:xfrm>
        <a:graphic>
          <a:graphicData uri="http://schemas.openxmlformats.org/drawingml/2006/table">
            <a:tbl>
              <a:tblPr/>
              <a:tblGrid>
                <a:gridCol w="7886700">
                  <a:extLst>
                    <a:ext uri="{9D8B030D-6E8A-4147-A177-3AD203B41FA5}">
                      <a16:colId xmlns:a16="http://schemas.microsoft.com/office/drawing/2014/main" val="2195665217"/>
                    </a:ext>
                  </a:extLst>
                </a:gridCol>
              </a:tblGrid>
              <a:tr h="0">
                <a:tc>
                  <a:txBody>
                    <a:bodyPr/>
                    <a:lstStyle/>
                    <a:p>
                      <a:pPr marL="0" marR="0" algn="l" fontAlgn="base">
                        <a:lnSpc>
                          <a:spcPts val="2720"/>
                        </a:lnSpc>
                        <a:spcBef>
                          <a:spcPts val="0"/>
                        </a:spcBef>
                        <a:spcAft>
                          <a:spcPts val="0"/>
                        </a:spcAft>
                      </a:pPr>
                      <a:r>
                        <a:rPr lang="en-US" sz="33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618636446"/>
                  </a:ext>
                </a:extLst>
              </a:tr>
            </a:tbl>
          </a:graphicData>
        </a:graphic>
      </p:graphicFrame>
      <p:sp>
        <p:nvSpPr>
          <p:cNvPr id="5" name="Rectangle 4">
            <a:extLst>
              <a:ext uri="{FF2B5EF4-FFF2-40B4-BE49-F238E27FC236}">
                <a16:creationId xmlns:a16="http://schemas.microsoft.com/office/drawing/2014/main" id="{D9A7C9C1-8527-7F94-8CAC-44162C21D291}"/>
              </a:ext>
            </a:extLst>
          </p:cNvPr>
          <p:cNvSpPr/>
          <p:nvPr/>
        </p:nvSpPr>
        <p:spPr>
          <a:xfrm>
            <a:off x="2820591" y="106719"/>
            <a:ext cx="3502817" cy="646331"/>
          </a:xfrm>
          <a:prstGeom prst="rect">
            <a:avLst/>
          </a:prstGeom>
        </p:spPr>
        <p:txBody>
          <a:bodyPr wrap="square">
            <a:spAutoFit/>
          </a:bodyPr>
          <a:lstStyle/>
          <a:p>
            <a:pPr marR="0" lvl="0" algn="ctr">
              <a:spcBef>
                <a:spcPts val="0"/>
              </a:spcBef>
              <a:spcAft>
                <a:spcPts val="600"/>
              </a:spcAft>
            </a:pPr>
            <a:r>
              <a:rPr lang="en-US" sz="3600" b="1" dirty="0">
                <a:latin typeface="Arial Rounded MT Bold" panose="020F0704030504030204" pitchFamily="34" charset="0"/>
                <a:ea typeface="Calibri" panose="020F0502020204030204" pitchFamily="34" charset="0"/>
                <a:cs typeface="Times New Roman" panose="02020603050405020304" pitchFamily="18" charset="0"/>
              </a:rPr>
              <a:t>SERMON</a:t>
            </a: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pic>
        <p:nvPicPr>
          <p:cNvPr id="7" name="Picture 6" descr="Two dogs lying on the ground&#10;&#10;Description automatically generated">
            <a:extLst>
              <a:ext uri="{FF2B5EF4-FFF2-40B4-BE49-F238E27FC236}">
                <a16:creationId xmlns:a16="http://schemas.microsoft.com/office/drawing/2014/main" id="{040E52E4-62FC-6738-F172-1311F5AD7EC3}"/>
              </a:ext>
            </a:extLst>
          </p:cNvPr>
          <p:cNvPicPr>
            <a:picLocks noChangeAspect="1"/>
          </p:cNvPicPr>
          <p:nvPr/>
        </p:nvPicPr>
        <p:blipFill rotWithShape="1">
          <a:blip r:embed="rId3"/>
          <a:srcRect l="19583" t="9279" r="6667" b="14476"/>
          <a:stretch/>
        </p:blipFill>
        <p:spPr>
          <a:xfrm rot="5400000">
            <a:off x="-446190" y="2561059"/>
            <a:ext cx="4186237" cy="2436609"/>
          </a:xfrm>
          <a:prstGeom prst="rect">
            <a:avLst/>
          </a:prstGeom>
        </p:spPr>
      </p:pic>
      <p:pic>
        <p:nvPicPr>
          <p:cNvPr id="8" name="Picture 7">
            <a:extLst>
              <a:ext uri="{FF2B5EF4-FFF2-40B4-BE49-F238E27FC236}">
                <a16:creationId xmlns:a16="http://schemas.microsoft.com/office/drawing/2014/main" id="{9F581031-3320-8E97-534D-35CFF7CA5D7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286" b="95429" l="540" r="98201">
                        <a14:foregroundMark x1="44604" y1="10286" x2="33633" y2="3143"/>
                        <a14:foregroundMark x1="33633" y1="3143" x2="24281" y2="13714"/>
                        <a14:foregroundMark x1="24281" y1="13714" x2="38489" y2="9143"/>
                        <a14:foregroundMark x1="38489" y1="9143" x2="41547" y2="6286"/>
                        <a14:foregroundMark x1="9173" y1="31429" x2="2518" y2="45714"/>
                        <a14:foregroundMark x1="2518" y1="45714" x2="6835" y2="59143"/>
                        <a14:foregroundMark x1="6835" y1="59143" x2="11511" y2="42857"/>
                        <a14:foregroundMark x1="11511" y1="42857" x2="9173" y2="29143"/>
                        <a14:foregroundMark x1="9173" y1="29143" x2="5396" y2="39714"/>
                        <a14:foregroundMark x1="899" y1="41143" x2="1978" y2="56000"/>
                        <a14:foregroundMark x1="64029" y1="87143" x2="74101" y2="94857"/>
                        <a14:foregroundMark x1="74101" y1="94857" x2="76799" y2="92000"/>
                        <a14:foregroundMark x1="88669" y1="72000" x2="83813" y2="85429"/>
                        <a14:foregroundMark x1="83813" y1="85429" x2="90468" y2="69143"/>
                        <a14:foregroundMark x1="88129" y1="92857" x2="86691" y2="95429"/>
                        <a14:foregroundMark x1="98201" y1="74000" x2="96403" y2="74857"/>
                        <a14:foregroundMark x1="92626" y1="80286" x2="96403" y2="82571"/>
                      </a14:backgroundRemoval>
                    </a14:imgEffect>
                  </a14:imgLayer>
                </a14:imgProps>
              </a:ext>
            </a:extLst>
          </a:blip>
          <a:stretch>
            <a:fillRect/>
          </a:stretch>
        </p:blipFill>
        <p:spPr>
          <a:xfrm>
            <a:off x="3144043" y="753050"/>
            <a:ext cx="4390973" cy="2764101"/>
          </a:xfrm>
          <a:prstGeom prst="rect">
            <a:avLst/>
          </a:prstGeom>
        </p:spPr>
      </p:pic>
      <p:pic>
        <p:nvPicPr>
          <p:cNvPr id="10" name="Picture 9" descr="A person standing in front of barrels&#10;&#10;Description automatically generated">
            <a:extLst>
              <a:ext uri="{FF2B5EF4-FFF2-40B4-BE49-F238E27FC236}">
                <a16:creationId xmlns:a16="http://schemas.microsoft.com/office/drawing/2014/main" id="{8360317A-BB8B-E908-94BB-7652F3834730}"/>
              </a:ext>
            </a:extLst>
          </p:cNvPr>
          <p:cNvPicPr>
            <a:picLocks noChangeAspect="1"/>
          </p:cNvPicPr>
          <p:nvPr/>
        </p:nvPicPr>
        <p:blipFill rotWithShape="1">
          <a:blip r:embed="rId6"/>
          <a:srcRect l="23441" t="24731" r="40860"/>
          <a:stretch/>
        </p:blipFill>
        <p:spPr>
          <a:xfrm>
            <a:off x="5339530" y="3476272"/>
            <a:ext cx="3264310" cy="3097161"/>
          </a:xfrm>
          <a:prstGeom prst="rect">
            <a:avLst/>
          </a:prstGeom>
        </p:spPr>
      </p:pic>
    </p:spTree>
    <p:extLst>
      <p:ext uri="{BB962C8B-B14F-4D97-AF65-F5344CB8AC3E}">
        <p14:creationId xmlns:p14="http://schemas.microsoft.com/office/powerpoint/2010/main" val="376897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Effect transition="in" filter="fade">
                                      <p:cBhvr>
                                        <p:cTn id="9" dur="1000"/>
                                        <p:tgtEl>
                                          <p:spTgt spid="7"/>
                                        </p:tgtEl>
                                      </p:cBhvr>
                                    </p:animEffect>
                                    <p:anim calcmode="lin" valueType="num">
                                      <p:cBhvr>
                                        <p:cTn id="10" dur="1000" fill="hold"/>
                                        <p:tgtEl>
                                          <p:spTgt spid="7"/>
                                        </p:tgtEl>
                                        <p:attrNameLst>
                                          <p:attrName>ppt_x</p:attrName>
                                        </p:attrNameLst>
                                      </p:cBhvr>
                                      <p:tavLst>
                                        <p:tav tm="0">
                                          <p:val>
                                            <p:fltVal val="0.5"/>
                                          </p:val>
                                        </p:tav>
                                        <p:tav tm="100000">
                                          <p:val>
                                            <p:strVal val="#ppt_x"/>
                                          </p:val>
                                        </p:tav>
                                      </p:tavLst>
                                    </p:anim>
                                    <p:anim calcmode="lin" valueType="num">
                                      <p:cBhvr>
                                        <p:cTn id="11" dur="1000" fill="hold"/>
                                        <p:tgtEl>
                                          <p:spTgt spid="7"/>
                                        </p:tgtEl>
                                        <p:attrNameLst>
                                          <p:attrName>ppt_y</p:attrName>
                                        </p:attrNameLst>
                                      </p:cBhvr>
                                      <p:tavLst>
                                        <p:tav tm="0">
                                          <p:val>
                                            <p:fltVal val="0.5"/>
                                          </p:val>
                                        </p:tav>
                                        <p:tav tm="100000">
                                          <p:val>
                                            <p:strVal val="#ppt_y"/>
                                          </p:val>
                                        </p:tav>
                                      </p:tavLst>
                                    </p:anim>
                                  </p:childTnLst>
                                </p:cTn>
                              </p:par>
                            </p:childTnLst>
                          </p:cTn>
                        </p:par>
                        <p:par>
                          <p:cTn id="12" fill="hold">
                            <p:stCondLst>
                              <p:cond delay="1000"/>
                            </p:stCondLst>
                            <p:childTnLst>
                              <p:par>
                                <p:cTn id="13" presetID="53" presetClass="entr" presetSubtype="528"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fltVal val="0"/>
                                          </p:val>
                                        </p:tav>
                                        <p:tav tm="100000">
                                          <p:val>
                                            <p:strVal val="#ppt_w"/>
                                          </p:val>
                                        </p:tav>
                                      </p:tavLst>
                                    </p:anim>
                                    <p:anim calcmode="lin" valueType="num">
                                      <p:cBhvr>
                                        <p:cTn id="16" dur="1000" fill="hold"/>
                                        <p:tgtEl>
                                          <p:spTgt spid="8"/>
                                        </p:tgtEl>
                                        <p:attrNameLst>
                                          <p:attrName>ppt_h</p:attrName>
                                        </p:attrNameLst>
                                      </p:cBhvr>
                                      <p:tavLst>
                                        <p:tav tm="0">
                                          <p:val>
                                            <p:fltVal val="0"/>
                                          </p:val>
                                        </p:tav>
                                        <p:tav tm="100000">
                                          <p:val>
                                            <p:strVal val="#ppt_h"/>
                                          </p:val>
                                        </p:tav>
                                      </p:tavLst>
                                    </p:anim>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fltVal val="0.5"/>
                                          </p:val>
                                        </p:tav>
                                        <p:tav tm="100000">
                                          <p:val>
                                            <p:strVal val="#ppt_x"/>
                                          </p:val>
                                        </p:tav>
                                      </p:tavLst>
                                    </p:anim>
                                    <p:anim calcmode="lin" valueType="num">
                                      <p:cBhvr>
                                        <p:cTn id="19" dur="1000" fill="hold"/>
                                        <p:tgtEl>
                                          <p:spTgt spid="8"/>
                                        </p:tgtEl>
                                        <p:attrNameLst>
                                          <p:attrName>ppt_y</p:attrName>
                                        </p:attrNameLst>
                                      </p:cBhvr>
                                      <p:tavLst>
                                        <p:tav tm="0">
                                          <p:val>
                                            <p:fltVal val="0.5"/>
                                          </p:val>
                                        </p:tav>
                                        <p:tav tm="100000">
                                          <p:val>
                                            <p:strVal val="#ppt_y"/>
                                          </p:val>
                                        </p:tav>
                                      </p:tavLst>
                                    </p:anim>
                                  </p:childTnLst>
                                </p:cTn>
                              </p:par>
                            </p:childTnLst>
                          </p:cTn>
                        </p:par>
                        <p:par>
                          <p:cTn id="20" fill="hold">
                            <p:stCondLst>
                              <p:cond delay="2000"/>
                            </p:stCondLst>
                            <p:childTnLst>
                              <p:par>
                                <p:cTn id="21" presetID="53" presetClass="entr" presetSubtype="528"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1000" fill="hold"/>
                                        <p:tgtEl>
                                          <p:spTgt spid="10"/>
                                        </p:tgtEl>
                                        <p:attrNameLst>
                                          <p:attrName>ppt_w</p:attrName>
                                        </p:attrNameLst>
                                      </p:cBhvr>
                                      <p:tavLst>
                                        <p:tav tm="0">
                                          <p:val>
                                            <p:fltVal val="0"/>
                                          </p:val>
                                        </p:tav>
                                        <p:tav tm="100000">
                                          <p:val>
                                            <p:strVal val="#ppt_w"/>
                                          </p:val>
                                        </p:tav>
                                      </p:tavLst>
                                    </p:anim>
                                    <p:anim calcmode="lin" valueType="num">
                                      <p:cBhvr>
                                        <p:cTn id="24" dur="1000" fill="hold"/>
                                        <p:tgtEl>
                                          <p:spTgt spid="10"/>
                                        </p:tgtEl>
                                        <p:attrNameLst>
                                          <p:attrName>ppt_h</p:attrName>
                                        </p:attrNameLst>
                                      </p:cBhvr>
                                      <p:tavLst>
                                        <p:tav tm="0">
                                          <p:val>
                                            <p:fltVal val="0"/>
                                          </p:val>
                                        </p:tav>
                                        <p:tav tm="100000">
                                          <p:val>
                                            <p:strVal val="#ppt_h"/>
                                          </p:val>
                                        </p:tav>
                                      </p:tavLst>
                                    </p:anim>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fltVal val="0.5"/>
                                          </p:val>
                                        </p:tav>
                                        <p:tav tm="100000">
                                          <p:val>
                                            <p:strVal val="#ppt_x"/>
                                          </p:val>
                                        </p:tav>
                                      </p:tavLst>
                                    </p:anim>
                                    <p:anim calcmode="lin" valueType="num">
                                      <p:cBhvr>
                                        <p:cTn id="27" dur="1000" fill="hold"/>
                                        <p:tgtEl>
                                          <p:spTgt spid="1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B85FCC0-07A5-44AE-A277-A873D72C903F}"/>
              </a:ext>
            </a:extLst>
          </p:cNvPr>
          <p:cNvGraphicFramePr>
            <a:graphicFrameLocks noGrp="1"/>
          </p:cNvGraphicFramePr>
          <p:nvPr/>
        </p:nvGraphicFramePr>
        <p:xfrm>
          <a:off x="628650" y="3822859"/>
          <a:ext cx="7886700" cy="356870"/>
        </p:xfrm>
        <a:graphic>
          <a:graphicData uri="http://schemas.openxmlformats.org/drawingml/2006/table">
            <a:tbl>
              <a:tblPr/>
              <a:tblGrid>
                <a:gridCol w="7886700">
                  <a:extLst>
                    <a:ext uri="{9D8B030D-6E8A-4147-A177-3AD203B41FA5}">
                      <a16:colId xmlns:a16="http://schemas.microsoft.com/office/drawing/2014/main" val="2195665217"/>
                    </a:ext>
                  </a:extLst>
                </a:gridCol>
              </a:tblGrid>
              <a:tr h="0">
                <a:tc>
                  <a:txBody>
                    <a:bodyPr/>
                    <a:lstStyle/>
                    <a:p>
                      <a:pPr marL="0" marR="0" algn="l" fontAlgn="base">
                        <a:lnSpc>
                          <a:spcPts val="2720"/>
                        </a:lnSpc>
                        <a:spcBef>
                          <a:spcPts val="0"/>
                        </a:spcBef>
                        <a:spcAft>
                          <a:spcPts val="0"/>
                        </a:spcAft>
                      </a:pPr>
                      <a:r>
                        <a:rPr lang="en-US" sz="33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618636446"/>
                  </a:ext>
                </a:extLst>
              </a:tr>
            </a:tbl>
          </a:graphicData>
        </a:graphic>
      </p:graphicFrame>
      <p:sp>
        <p:nvSpPr>
          <p:cNvPr id="5" name="Rectangle 4">
            <a:extLst>
              <a:ext uri="{FF2B5EF4-FFF2-40B4-BE49-F238E27FC236}">
                <a16:creationId xmlns:a16="http://schemas.microsoft.com/office/drawing/2014/main" id="{D9A7C9C1-8527-7F94-8CAC-44162C21D291}"/>
              </a:ext>
            </a:extLst>
          </p:cNvPr>
          <p:cNvSpPr/>
          <p:nvPr/>
        </p:nvSpPr>
        <p:spPr>
          <a:xfrm>
            <a:off x="2820591" y="106719"/>
            <a:ext cx="3502817" cy="646331"/>
          </a:xfrm>
          <a:prstGeom prst="rect">
            <a:avLst/>
          </a:prstGeom>
        </p:spPr>
        <p:txBody>
          <a:bodyPr wrap="square">
            <a:spAutoFit/>
          </a:bodyPr>
          <a:lstStyle/>
          <a:p>
            <a:pPr marR="0" lvl="0" algn="ctr">
              <a:spcBef>
                <a:spcPts val="0"/>
              </a:spcBef>
              <a:spcAft>
                <a:spcPts val="600"/>
              </a:spcAft>
            </a:pPr>
            <a:r>
              <a:rPr lang="en-US" sz="3600" b="1" dirty="0">
                <a:latin typeface="Arial Rounded MT Bold" panose="020F0704030504030204" pitchFamily="34" charset="0"/>
                <a:ea typeface="Calibri" panose="020F0502020204030204" pitchFamily="34" charset="0"/>
                <a:cs typeface="Times New Roman" panose="02020603050405020304" pitchFamily="18" charset="0"/>
              </a:rPr>
              <a:t>SERMON</a:t>
            </a: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34884591-83E9-84C8-8B38-B3AD6A2643A0}"/>
              </a:ext>
            </a:extLst>
          </p:cNvPr>
          <p:cNvPicPr>
            <a:picLocks noChangeAspect="1"/>
          </p:cNvPicPr>
          <p:nvPr/>
        </p:nvPicPr>
        <p:blipFill>
          <a:blip r:embed="rId3"/>
          <a:stretch>
            <a:fillRect/>
          </a:stretch>
        </p:blipFill>
        <p:spPr>
          <a:xfrm>
            <a:off x="1523999" y="895350"/>
            <a:ext cx="6096000" cy="5953700"/>
          </a:xfrm>
          <a:prstGeom prst="rect">
            <a:avLst/>
          </a:prstGeom>
        </p:spPr>
      </p:pic>
    </p:spTree>
    <p:extLst>
      <p:ext uri="{BB962C8B-B14F-4D97-AF65-F5344CB8AC3E}">
        <p14:creationId xmlns:p14="http://schemas.microsoft.com/office/powerpoint/2010/main" val="29104669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B85FCC0-07A5-44AE-A277-A873D72C903F}"/>
              </a:ext>
            </a:extLst>
          </p:cNvPr>
          <p:cNvGraphicFramePr>
            <a:graphicFrameLocks noGrp="1"/>
          </p:cNvGraphicFramePr>
          <p:nvPr/>
        </p:nvGraphicFramePr>
        <p:xfrm>
          <a:off x="628650" y="3822859"/>
          <a:ext cx="7886700" cy="356870"/>
        </p:xfrm>
        <a:graphic>
          <a:graphicData uri="http://schemas.openxmlformats.org/drawingml/2006/table">
            <a:tbl>
              <a:tblPr/>
              <a:tblGrid>
                <a:gridCol w="7886700">
                  <a:extLst>
                    <a:ext uri="{9D8B030D-6E8A-4147-A177-3AD203B41FA5}">
                      <a16:colId xmlns:a16="http://schemas.microsoft.com/office/drawing/2014/main" val="2195665217"/>
                    </a:ext>
                  </a:extLst>
                </a:gridCol>
              </a:tblGrid>
              <a:tr h="0">
                <a:tc>
                  <a:txBody>
                    <a:bodyPr/>
                    <a:lstStyle/>
                    <a:p>
                      <a:pPr marL="0" marR="0" algn="l" fontAlgn="base">
                        <a:lnSpc>
                          <a:spcPts val="2720"/>
                        </a:lnSpc>
                        <a:spcBef>
                          <a:spcPts val="0"/>
                        </a:spcBef>
                        <a:spcAft>
                          <a:spcPts val="0"/>
                        </a:spcAft>
                      </a:pPr>
                      <a:r>
                        <a:rPr lang="en-US" sz="33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618636446"/>
                  </a:ext>
                </a:extLst>
              </a:tr>
            </a:tbl>
          </a:graphicData>
        </a:graphic>
      </p:graphicFrame>
      <p:sp>
        <p:nvSpPr>
          <p:cNvPr id="5" name="Rectangle 4">
            <a:extLst>
              <a:ext uri="{FF2B5EF4-FFF2-40B4-BE49-F238E27FC236}">
                <a16:creationId xmlns:a16="http://schemas.microsoft.com/office/drawing/2014/main" id="{D9A7C9C1-8527-7F94-8CAC-44162C21D291}"/>
              </a:ext>
            </a:extLst>
          </p:cNvPr>
          <p:cNvSpPr/>
          <p:nvPr/>
        </p:nvSpPr>
        <p:spPr>
          <a:xfrm>
            <a:off x="2820591" y="106719"/>
            <a:ext cx="3502817" cy="646331"/>
          </a:xfrm>
          <a:prstGeom prst="rect">
            <a:avLst/>
          </a:prstGeom>
        </p:spPr>
        <p:txBody>
          <a:bodyPr wrap="square">
            <a:spAutoFit/>
          </a:bodyPr>
          <a:lstStyle/>
          <a:p>
            <a:pPr marR="0" lvl="0" algn="ctr">
              <a:spcBef>
                <a:spcPts val="0"/>
              </a:spcBef>
              <a:spcAft>
                <a:spcPts val="600"/>
              </a:spcAft>
            </a:pPr>
            <a:r>
              <a:rPr lang="en-US" sz="3600" b="1" dirty="0">
                <a:latin typeface="Arial Rounded MT Bold" panose="020F0704030504030204" pitchFamily="34" charset="0"/>
                <a:ea typeface="Calibri" panose="020F0502020204030204" pitchFamily="34" charset="0"/>
                <a:cs typeface="Times New Roman" panose="02020603050405020304" pitchFamily="18" charset="0"/>
              </a:rPr>
              <a:t>SERMON</a:t>
            </a: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3ACED4A6-E030-FCFA-7837-5D5DC7206FD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932" b="90411" l="1093" r="98361">
                        <a14:foregroundMark x1="49454" y1="26575" x2="45082" y2="18630"/>
                        <a14:foregroundMark x1="45082" y1="18630" x2="37705" y2="11507"/>
                        <a14:foregroundMark x1="37705" y1="11507" x2="23497" y2="10685"/>
                        <a14:foregroundMark x1="23497" y1="10685" x2="15027" y2="15616"/>
                        <a14:foregroundMark x1="15027" y1="15616" x2="6011" y2="27671"/>
                        <a14:foregroundMark x1="6011" y1="27671" x2="3552" y2="84110"/>
                        <a14:foregroundMark x1="3552" y1="84110" x2="9836" y2="90137"/>
                        <a14:foregroundMark x1="9836" y1="90137" x2="24863" y2="88493"/>
                        <a14:foregroundMark x1="24863" y1="88493" x2="46175" y2="90137"/>
                        <a14:foregroundMark x1="46175" y1="90137" x2="50820" y2="76712"/>
                        <a14:foregroundMark x1="50820" y1="76712" x2="50273" y2="73151"/>
                        <a14:foregroundMark x1="22131" y1="6575" x2="30874" y2="5753"/>
                        <a14:foregroundMark x1="30874" y1="5753" x2="32240" y2="6301"/>
                        <a14:foregroundMark x1="4918" y1="20274" x2="5464" y2="43014"/>
                        <a14:foregroundMark x1="5464" y1="43014" x2="5738" y2="44110"/>
                        <a14:foregroundMark x1="1639" y1="65479" x2="2459" y2="74795"/>
                        <a14:foregroundMark x1="56284" y1="89863" x2="62568" y2="89041"/>
                        <a14:foregroundMark x1="66393" y1="89589" x2="82240" y2="90411"/>
                        <a14:foregroundMark x1="63115" y1="90411" x2="63115" y2="90411"/>
                        <a14:foregroundMark x1="93169" y1="22740" x2="98361" y2="38630"/>
                      </a14:backgroundRemoval>
                    </a14:imgEffect>
                  </a14:imgLayer>
                </a14:imgProps>
              </a:ext>
            </a:extLst>
          </a:blip>
          <a:stretch>
            <a:fillRect/>
          </a:stretch>
        </p:blipFill>
        <p:spPr>
          <a:xfrm>
            <a:off x="1268360" y="840377"/>
            <a:ext cx="5899355" cy="5883236"/>
          </a:xfrm>
          <a:prstGeom prst="rect">
            <a:avLst/>
          </a:prstGeom>
        </p:spPr>
      </p:pic>
    </p:spTree>
    <p:extLst>
      <p:ext uri="{BB962C8B-B14F-4D97-AF65-F5344CB8AC3E}">
        <p14:creationId xmlns:p14="http://schemas.microsoft.com/office/powerpoint/2010/main" val="1129252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D1F17-4212-4CC9-A3DF-0EFB19E070A7}"/>
              </a:ext>
            </a:extLst>
          </p:cNvPr>
          <p:cNvSpPr/>
          <p:nvPr/>
        </p:nvSpPr>
        <p:spPr>
          <a:xfrm>
            <a:off x="0" y="51769"/>
            <a:ext cx="9144000" cy="698525"/>
          </a:xfrm>
          <a:prstGeom prst="rect">
            <a:avLst/>
          </a:prstGeom>
        </p:spPr>
        <p:txBody>
          <a:bodyPr wrap="square">
            <a:spAutoFit/>
          </a:bodyPr>
          <a:lstStyle/>
          <a:p>
            <a:pPr marL="342900" marR="0" lvl="0" indent="-342900">
              <a:lnSpc>
                <a:spcPct val="107000"/>
              </a:lnSpc>
              <a:spcBef>
                <a:spcPts val="0"/>
              </a:spcBef>
              <a:spcAft>
                <a:spcPts val="0"/>
              </a:spcAft>
              <a:buFont typeface="Symbol" panose="05050102010706020507" pitchFamily="18" charset="2"/>
              <a:buChar char=""/>
            </a:pPr>
            <a:r>
              <a:rPr lang="en-US" sz="4000" b="1" dirty="0">
                <a:solidFill>
                  <a:srgbClr val="000000"/>
                </a:solidFill>
                <a:effectLst/>
                <a:latin typeface="Arial Rounded MT Bold" panose="020F0704030504030204" pitchFamily="34" charset="0"/>
                <a:ea typeface="Times New Roman" panose="02020603050405020304" pitchFamily="18" charset="0"/>
              </a:rPr>
              <a:t>CONFESSION AND FORGIVENESS</a:t>
            </a:r>
            <a:endParaRPr lang="en-US" sz="4000" dirty="0">
              <a:effectLst/>
              <a:latin typeface="Arial Rounded MT Bold" panose="020F0704030504030204" pitchFamily="34" charset="0"/>
              <a:ea typeface="Calibri" panose="020F0502020204030204" pitchFamily="34" charset="0"/>
            </a:endParaRPr>
          </a:p>
        </p:txBody>
      </p:sp>
      <p:sp>
        <p:nvSpPr>
          <p:cNvPr id="5" name="Rectangle 4">
            <a:extLst>
              <a:ext uri="{FF2B5EF4-FFF2-40B4-BE49-F238E27FC236}">
                <a16:creationId xmlns:a16="http://schemas.microsoft.com/office/drawing/2014/main" id="{7DE5B52E-3C24-4C9D-B110-8C29FA541ED8}"/>
              </a:ext>
            </a:extLst>
          </p:cNvPr>
          <p:cNvSpPr/>
          <p:nvPr/>
        </p:nvSpPr>
        <p:spPr>
          <a:xfrm>
            <a:off x="123290" y="912687"/>
            <a:ext cx="8650840" cy="1230722"/>
          </a:xfrm>
          <a:prstGeom prst="rect">
            <a:avLst/>
          </a:prstGeom>
        </p:spPr>
        <p:txBody>
          <a:bodyPr wrap="square">
            <a:spAutoFit/>
          </a:bodyPr>
          <a:lstStyle/>
          <a:p>
            <a:pPr marL="0" marR="0">
              <a:lnSpc>
                <a:spcPct val="107000"/>
              </a:lnSpc>
              <a:spcBef>
                <a:spcPts val="0"/>
              </a:spcBef>
              <a:spcAft>
                <a:spcPts val="600"/>
              </a:spcAft>
            </a:pPr>
            <a:r>
              <a:rPr lang="en-US" sz="3600" i="1" dirty="0">
                <a:solidFill>
                  <a:srgbClr val="C00000"/>
                </a:solidFill>
                <a:effectLst/>
                <a:latin typeface="Arial Rounded MT Bold" panose="020F0704030504030204" pitchFamily="34" charset="0"/>
                <a:ea typeface="Times New Roman" panose="02020603050405020304" pitchFamily="18" charset="0"/>
              </a:rPr>
              <a:t>All may make the sign of the cross, the sign marked at baptism…</a:t>
            </a:r>
          </a:p>
        </p:txBody>
      </p:sp>
      <p:sp>
        <p:nvSpPr>
          <p:cNvPr id="2" name="Rectangle 1">
            <a:extLst>
              <a:ext uri="{FF2B5EF4-FFF2-40B4-BE49-F238E27FC236}">
                <a16:creationId xmlns:a16="http://schemas.microsoft.com/office/drawing/2014/main" id="{0FB00A36-8166-4946-A857-83D76CE2E813}"/>
              </a:ext>
            </a:extLst>
          </p:cNvPr>
          <p:cNvSpPr/>
          <p:nvPr/>
        </p:nvSpPr>
        <p:spPr>
          <a:xfrm>
            <a:off x="246580" y="3090055"/>
            <a:ext cx="8650839" cy="2312043"/>
          </a:xfrm>
          <a:prstGeom prst="rect">
            <a:avLst/>
          </a:prstGeom>
        </p:spPr>
        <p:txBody>
          <a:bodyPr wrap="square">
            <a:spAutoFit/>
          </a:bodyPr>
          <a:lstStyle/>
          <a:p>
            <a:pPr marL="682625" marR="0" indent="-682625" defTabSz="6459538">
              <a:lnSpc>
                <a:spcPct val="107000"/>
              </a:lnSpc>
              <a:spcBef>
                <a:spcPts val="0"/>
              </a:spcBef>
              <a:spcAft>
                <a:spcPts val="600"/>
              </a:spcAft>
            </a:pPr>
            <a:r>
              <a:rPr lang="en-US" sz="3200" dirty="0">
                <a:solidFill>
                  <a:srgbClr val="000000"/>
                </a:solidFill>
                <a:latin typeface="Arial Rounded MT Bold" panose="020F0704030504030204" pitchFamily="34" charset="0"/>
                <a:ea typeface="Times New Roman" panose="02020603050405020304" pitchFamily="18" charset="0"/>
              </a:rPr>
              <a:t>L:	We confess our sins before God and one another.</a:t>
            </a:r>
          </a:p>
          <a:p>
            <a:pPr marL="682625" marR="0" indent="-682625" defTabSz="6459538">
              <a:lnSpc>
                <a:spcPct val="107000"/>
              </a:lnSpc>
              <a:spcBef>
                <a:spcPts val="0"/>
              </a:spcBef>
              <a:spcAft>
                <a:spcPts val="600"/>
              </a:spcAft>
            </a:pPr>
            <a:r>
              <a:rPr lang="en-US" sz="3200" i="1" dirty="0">
                <a:solidFill>
                  <a:srgbClr val="C00000"/>
                </a:solidFill>
                <a:latin typeface="Arial Rounded MT Bold" panose="020F0704030504030204" pitchFamily="34" charset="0"/>
                <a:ea typeface="Times New Roman" panose="02020603050405020304" pitchFamily="18" charset="0"/>
              </a:rPr>
              <a:t>Pause for silence and reflection.</a:t>
            </a:r>
          </a:p>
          <a:p>
            <a:pPr marL="682625" marR="0" indent="-682625" defTabSz="6459538">
              <a:lnSpc>
                <a:spcPct val="107000"/>
              </a:lnSpc>
              <a:spcBef>
                <a:spcPts val="0"/>
              </a:spcBef>
              <a:spcAft>
                <a:spcPts val="600"/>
              </a:spcAft>
            </a:pPr>
            <a:r>
              <a:rPr lang="en-US" sz="3200" dirty="0">
                <a:solidFill>
                  <a:srgbClr val="000000"/>
                </a:solidFill>
                <a:latin typeface="Arial Rounded MT Bold" panose="020F0704030504030204" pitchFamily="34" charset="0"/>
                <a:ea typeface="Times New Roman" panose="02020603050405020304" pitchFamily="18" charset="0"/>
              </a:rPr>
              <a:t>L:	Merciful God,</a:t>
            </a:r>
          </a:p>
        </p:txBody>
      </p:sp>
    </p:spTree>
    <p:extLst>
      <p:ext uri="{BB962C8B-B14F-4D97-AF65-F5344CB8AC3E}">
        <p14:creationId xmlns:p14="http://schemas.microsoft.com/office/powerpoint/2010/main" val="31137217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B85FCC0-07A5-44AE-A277-A873D72C903F}"/>
              </a:ext>
            </a:extLst>
          </p:cNvPr>
          <p:cNvGraphicFramePr>
            <a:graphicFrameLocks noGrp="1"/>
          </p:cNvGraphicFramePr>
          <p:nvPr/>
        </p:nvGraphicFramePr>
        <p:xfrm>
          <a:off x="628650" y="3822859"/>
          <a:ext cx="7886700" cy="356870"/>
        </p:xfrm>
        <a:graphic>
          <a:graphicData uri="http://schemas.openxmlformats.org/drawingml/2006/table">
            <a:tbl>
              <a:tblPr/>
              <a:tblGrid>
                <a:gridCol w="7886700">
                  <a:extLst>
                    <a:ext uri="{9D8B030D-6E8A-4147-A177-3AD203B41FA5}">
                      <a16:colId xmlns:a16="http://schemas.microsoft.com/office/drawing/2014/main" val="2195665217"/>
                    </a:ext>
                  </a:extLst>
                </a:gridCol>
              </a:tblGrid>
              <a:tr h="0">
                <a:tc>
                  <a:txBody>
                    <a:bodyPr/>
                    <a:lstStyle/>
                    <a:p>
                      <a:pPr marL="0" marR="0" algn="l" fontAlgn="base">
                        <a:lnSpc>
                          <a:spcPts val="2720"/>
                        </a:lnSpc>
                        <a:spcBef>
                          <a:spcPts val="0"/>
                        </a:spcBef>
                        <a:spcAft>
                          <a:spcPts val="0"/>
                        </a:spcAft>
                      </a:pPr>
                      <a:r>
                        <a:rPr lang="en-US" sz="33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618636446"/>
                  </a:ext>
                </a:extLst>
              </a:tr>
            </a:tbl>
          </a:graphicData>
        </a:graphic>
      </p:graphicFrame>
      <p:sp>
        <p:nvSpPr>
          <p:cNvPr id="5" name="Rectangle 4">
            <a:extLst>
              <a:ext uri="{FF2B5EF4-FFF2-40B4-BE49-F238E27FC236}">
                <a16:creationId xmlns:a16="http://schemas.microsoft.com/office/drawing/2014/main" id="{D9A7C9C1-8527-7F94-8CAC-44162C21D291}"/>
              </a:ext>
            </a:extLst>
          </p:cNvPr>
          <p:cNvSpPr/>
          <p:nvPr/>
        </p:nvSpPr>
        <p:spPr>
          <a:xfrm>
            <a:off x="2820591" y="106719"/>
            <a:ext cx="3502817" cy="646331"/>
          </a:xfrm>
          <a:prstGeom prst="rect">
            <a:avLst/>
          </a:prstGeom>
        </p:spPr>
        <p:txBody>
          <a:bodyPr wrap="square">
            <a:spAutoFit/>
          </a:bodyPr>
          <a:lstStyle/>
          <a:p>
            <a:pPr marR="0" lvl="0" algn="ctr">
              <a:spcBef>
                <a:spcPts val="0"/>
              </a:spcBef>
              <a:spcAft>
                <a:spcPts val="600"/>
              </a:spcAft>
            </a:pPr>
            <a:r>
              <a:rPr lang="en-US" sz="3600" b="1" dirty="0">
                <a:latin typeface="Arial Rounded MT Bold" panose="020F0704030504030204" pitchFamily="34" charset="0"/>
                <a:ea typeface="Calibri" panose="020F0502020204030204" pitchFamily="34" charset="0"/>
                <a:cs typeface="Times New Roman" panose="02020603050405020304" pitchFamily="18" charset="0"/>
              </a:rPr>
              <a:t>SERMON</a:t>
            </a: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grpSp>
        <p:nvGrpSpPr>
          <p:cNvPr id="7" name="Group 6">
            <a:extLst>
              <a:ext uri="{FF2B5EF4-FFF2-40B4-BE49-F238E27FC236}">
                <a16:creationId xmlns:a16="http://schemas.microsoft.com/office/drawing/2014/main" id="{3678332E-CE03-9890-D39F-01C0ADF3071A}"/>
              </a:ext>
            </a:extLst>
          </p:cNvPr>
          <p:cNvGrpSpPr/>
          <p:nvPr/>
        </p:nvGrpSpPr>
        <p:grpSpPr>
          <a:xfrm>
            <a:off x="361682" y="1418754"/>
            <a:ext cx="8420636" cy="4893325"/>
            <a:chOff x="361682" y="1418754"/>
            <a:chExt cx="8420636" cy="4893325"/>
          </a:xfrm>
        </p:grpSpPr>
        <p:pic>
          <p:nvPicPr>
            <p:cNvPr id="3" name="Picture 2">
              <a:extLst>
                <a:ext uri="{FF2B5EF4-FFF2-40B4-BE49-F238E27FC236}">
                  <a16:creationId xmlns:a16="http://schemas.microsoft.com/office/drawing/2014/main" id="{9E619B50-17A3-1F98-372D-D8E3B4D86F0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484" b="99451" l="1083" r="99639">
                          <a14:foregroundMark x1="5776" y1="70330" x2="2888" y2="86264"/>
                          <a14:foregroundMark x1="2888" y1="86264" x2="8664" y2="85165"/>
                          <a14:foregroundMark x1="17329" y1="81319" x2="21661" y2="80220"/>
                          <a14:foregroundMark x1="37906" y1="79121" x2="36823" y2="84615"/>
                          <a14:foregroundMark x1="40072" y1="71429" x2="40794" y2="73626"/>
                          <a14:foregroundMark x1="40794" y1="74176" x2="43321" y2="78571"/>
                          <a14:foregroundMark x1="54513" y1="88462" x2="61372" y2="74176"/>
                          <a14:foregroundMark x1="61372" y1="74176" x2="64982" y2="89560"/>
                          <a14:foregroundMark x1="64982" y1="89560" x2="64982" y2="90659"/>
                          <a14:foregroundMark x1="71119" y1="79121" x2="69675" y2="86813"/>
                          <a14:foregroundMark x1="83394" y1="71429" x2="87726" y2="77473"/>
                          <a14:foregroundMark x1="90253" y1="80769" x2="91336" y2="85165"/>
                          <a14:foregroundMark x1="94224" y1="80769" x2="99639" y2="84615"/>
                          <a14:foregroundMark x1="64621" y1="92857" x2="65704" y2="99451"/>
                          <a14:foregroundMark x1="71119" y1="93407" x2="69314" y2="97802"/>
                          <a14:foregroundMark x1="72924" y1="95055" x2="72202" y2="95604"/>
                          <a14:foregroundMark x1="75812" y1="92308" x2="80144" y2="99451"/>
                          <a14:foregroundMark x1="79422" y1="95604" x2="83394" y2="94505"/>
                          <a14:foregroundMark x1="86643" y1="93407" x2="86282" y2="98901"/>
                          <a14:foregroundMark x1="90253" y1="95604" x2="90253" y2="95604"/>
                          <a14:foregroundMark x1="90253" y1="99451" x2="90253" y2="99451"/>
                          <a14:foregroundMark x1="89170" y1="95604" x2="89170" y2="95604"/>
                          <a14:foregroundMark x1="93502" y1="92857" x2="93863" y2="98901"/>
                          <a14:foregroundMark x1="97834" y1="92308" x2="97112" y2="92308"/>
                          <a14:foregroundMark x1="71480" y1="18681" x2="58484" y2="16484"/>
                          <a14:foregroundMark x1="58484" y1="16484" x2="50542" y2="26374"/>
                        </a14:backgroundRemoval>
                      </a14:imgEffect>
                    </a14:imgLayer>
                  </a14:imgProps>
                </a:ext>
              </a:extLst>
            </a:blip>
            <a:srcRect t="10774"/>
            <a:stretch/>
          </p:blipFill>
          <p:spPr>
            <a:xfrm>
              <a:off x="361682" y="3429000"/>
              <a:ext cx="4917818" cy="2883079"/>
            </a:xfrm>
            <a:prstGeom prst="rect">
              <a:avLst/>
            </a:prstGeom>
          </p:spPr>
        </p:pic>
        <p:pic>
          <p:nvPicPr>
            <p:cNvPr id="4" name="Picture 3">
              <a:extLst>
                <a:ext uri="{FF2B5EF4-FFF2-40B4-BE49-F238E27FC236}">
                  <a16:creationId xmlns:a16="http://schemas.microsoft.com/office/drawing/2014/main" id="{951B2A81-DE74-34C2-9CF3-3DD9B8BF2116}"/>
                </a:ext>
              </a:extLst>
            </p:cNvPr>
            <p:cNvPicPr>
              <a:picLocks noChangeAspect="1"/>
            </p:cNvPicPr>
            <p:nvPr/>
          </p:nvPicPr>
          <p:blipFill rotWithShape="1">
            <a:blip r:embed="rId5"/>
            <a:srcRect t="20165" r="25169"/>
            <a:stretch/>
          </p:blipFill>
          <p:spPr>
            <a:xfrm>
              <a:off x="4284182" y="1418754"/>
              <a:ext cx="4498136" cy="3599221"/>
            </a:xfrm>
            <a:prstGeom prst="rect">
              <a:avLst/>
            </a:prstGeom>
          </p:spPr>
        </p:pic>
      </p:grpSp>
    </p:spTree>
    <p:extLst>
      <p:ext uri="{BB962C8B-B14F-4D97-AF65-F5344CB8AC3E}">
        <p14:creationId xmlns:p14="http://schemas.microsoft.com/office/powerpoint/2010/main" val="25652695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B85FCC0-07A5-44AE-A277-A873D72C903F}"/>
              </a:ext>
            </a:extLst>
          </p:cNvPr>
          <p:cNvGraphicFramePr>
            <a:graphicFrameLocks noGrp="1"/>
          </p:cNvGraphicFramePr>
          <p:nvPr/>
        </p:nvGraphicFramePr>
        <p:xfrm>
          <a:off x="628650" y="3822859"/>
          <a:ext cx="7886700" cy="356870"/>
        </p:xfrm>
        <a:graphic>
          <a:graphicData uri="http://schemas.openxmlformats.org/drawingml/2006/table">
            <a:tbl>
              <a:tblPr/>
              <a:tblGrid>
                <a:gridCol w="7886700">
                  <a:extLst>
                    <a:ext uri="{9D8B030D-6E8A-4147-A177-3AD203B41FA5}">
                      <a16:colId xmlns:a16="http://schemas.microsoft.com/office/drawing/2014/main" val="2195665217"/>
                    </a:ext>
                  </a:extLst>
                </a:gridCol>
              </a:tblGrid>
              <a:tr h="0">
                <a:tc>
                  <a:txBody>
                    <a:bodyPr/>
                    <a:lstStyle/>
                    <a:p>
                      <a:pPr marL="0" marR="0" algn="l" fontAlgn="base">
                        <a:lnSpc>
                          <a:spcPts val="2720"/>
                        </a:lnSpc>
                        <a:spcBef>
                          <a:spcPts val="0"/>
                        </a:spcBef>
                        <a:spcAft>
                          <a:spcPts val="0"/>
                        </a:spcAft>
                      </a:pPr>
                      <a:r>
                        <a:rPr lang="en-US" sz="33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618636446"/>
                  </a:ext>
                </a:extLst>
              </a:tr>
            </a:tbl>
          </a:graphicData>
        </a:graphic>
      </p:graphicFrame>
      <p:sp>
        <p:nvSpPr>
          <p:cNvPr id="5" name="Rectangle 4">
            <a:extLst>
              <a:ext uri="{FF2B5EF4-FFF2-40B4-BE49-F238E27FC236}">
                <a16:creationId xmlns:a16="http://schemas.microsoft.com/office/drawing/2014/main" id="{D9A7C9C1-8527-7F94-8CAC-44162C21D291}"/>
              </a:ext>
            </a:extLst>
          </p:cNvPr>
          <p:cNvSpPr/>
          <p:nvPr/>
        </p:nvSpPr>
        <p:spPr>
          <a:xfrm>
            <a:off x="2820591" y="106719"/>
            <a:ext cx="3502817" cy="646331"/>
          </a:xfrm>
          <a:prstGeom prst="rect">
            <a:avLst/>
          </a:prstGeom>
        </p:spPr>
        <p:txBody>
          <a:bodyPr wrap="square">
            <a:spAutoFit/>
          </a:bodyPr>
          <a:lstStyle/>
          <a:p>
            <a:pPr marR="0" lvl="0" algn="ctr">
              <a:spcBef>
                <a:spcPts val="0"/>
              </a:spcBef>
              <a:spcAft>
                <a:spcPts val="600"/>
              </a:spcAft>
            </a:pPr>
            <a:r>
              <a:rPr lang="en-US" sz="3600" b="1" dirty="0">
                <a:latin typeface="Arial Rounded MT Bold" panose="020F0704030504030204" pitchFamily="34" charset="0"/>
                <a:ea typeface="Calibri" panose="020F0502020204030204" pitchFamily="34" charset="0"/>
                <a:cs typeface="Times New Roman" panose="02020603050405020304" pitchFamily="18" charset="0"/>
              </a:rPr>
              <a:t>SERMON</a:t>
            </a: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7F545A42-35D7-C0E3-BFC9-346E8699420E}"/>
              </a:ext>
            </a:extLst>
          </p:cNvPr>
          <p:cNvPicPr>
            <a:picLocks noChangeAspect="1"/>
          </p:cNvPicPr>
          <p:nvPr/>
        </p:nvPicPr>
        <p:blipFill>
          <a:blip r:embed="rId3"/>
          <a:stretch>
            <a:fillRect/>
          </a:stretch>
        </p:blipFill>
        <p:spPr>
          <a:xfrm>
            <a:off x="1110972" y="1182525"/>
            <a:ext cx="6922055" cy="4706998"/>
          </a:xfrm>
          <a:prstGeom prst="rect">
            <a:avLst/>
          </a:prstGeom>
        </p:spPr>
      </p:pic>
    </p:spTree>
    <p:extLst>
      <p:ext uri="{BB962C8B-B14F-4D97-AF65-F5344CB8AC3E}">
        <p14:creationId xmlns:p14="http://schemas.microsoft.com/office/powerpoint/2010/main" val="32280321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B85FCC0-07A5-44AE-A277-A873D72C903F}"/>
              </a:ext>
            </a:extLst>
          </p:cNvPr>
          <p:cNvGraphicFramePr>
            <a:graphicFrameLocks noGrp="1"/>
          </p:cNvGraphicFramePr>
          <p:nvPr/>
        </p:nvGraphicFramePr>
        <p:xfrm>
          <a:off x="628650" y="3822859"/>
          <a:ext cx="7886700" cy="356870"/>
        </p:xfrm>
        <a:graphic>
          <a:graphicData uri="http://schemas.openxmlformats.org/drawingml/2006/table">
            <a:tbl>
              <a:tblPr/>
              <a:tblGrid>
                <a:gridCol w="7886700">
                  <a:extLst>
                    <a:ext uri="{9D8B030D-6E8A-4147-A177-3AD203B41FA5}">
                      <a16:colId xmlns:a16="http://schemas.microsoft.com/office/drawing/2014/main" val="2195665217"/>
                    </a:ext>
                  </a:extLst>
                </a:gridCol>
              </a:tblGrid>
              <a:tr h="0">
                <a:tc>
                  <a:txBody>
                    <a:bodyPr/>
                    <a:lstStyle/>
                    <a:p>
                      <a:pPr marL="0" marR="0" algn="l" fontAlgn="base">
                        <a:lnSpc>
                          <a:spcPts val="2720"/>
                        </a:lnSpc>
                        <a:spcBef>
                          <a:spcPts val="0"/>
                        </a:spcBef>
                        <a:spcAft>
                          <a:spcPts val="0"/>
                        </a:spcAft>
                      </a:pPr>
                      <a:r>
                        <a:rPr lang="en-US" sz="33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618636446"/>
                  </a:ext>
                </a:extLst>
              </a:tr>
            </a:tbl>
          </a:graphicData>
        </a:graphic>
      </p:graphicFrame>
      <p:sp>
        <p:nvSpPr>
          <p:cNvPr id="5" name="Rectangle 4">
            <a:extLst>
              <a:ext uri="{FF2B5EF4-FFF2-40B4-BE49-F238E27FC236}">
                <a16:creationId xmlns:a16="http://schemas.microsoft.com/office/drawing/2014/main" id="{D9A7C9C1-8527-7F94-8CAC-44162C21D291}"/>
              </a:ext>
            </a:extLst>
          </p:cNvPr>
          <p:cNvSpPr/>
          <p:nvPr/>
        </p:nvSpPr>
        <p:spPr>
          <a:xfrm>
            <a:off x="2820591" y="106719"/>
            <a:ext cx="3502817" cy="646331"/>
          </a:xfrm>
          <a:prstGeom prst="rect">
            <a:avLst/>
          </a:prstGeom>
        </p:spPr>
        <p:txBody>
          <a:bodyPr wrap="square">
            <a:spAutoFit/>
          </a:bodyPr>
          <a:lstStyle/>
          <a:p>
            <a:pPr marR="0" lvl="0" algn="ctr">
              <a:spcBef>
                <a:spcPts val="0"/>
              </a:spcBef>
              <a:spcAft>
                <a:spcPts val="600"/>
              </a:spcAft>
            </a:pPr>
            <a:r>
              <a:rPr lang="en-US" sz="3600" b="1" dirty="0">
                <a:latin typeface="Arial Rounded MT Bold" panose="020F0704030504030204" pitchFamily="34" charset="0"/>
                <a:ea typeface="Calibri" panose="020F0502020204030204" pitchFamily="34" charset="0"/>
                <a:cs typeface="Times New Roman" panose="02020603050405020304" pitchFamily="18" charset="0"/>
              </a:rPr>
              <a:t>SERMON</a:t>
            </a: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3EBE3DB0-62DD-0ED9-2B5F-D052CD76D86B}"/>
              </a:ext>
            </a:extLst>
          </p:cNvPr>
          <p:cNvPicPr>
            <a:picLocks noChangeAspect="1"/>
          </p:cNvPicPr>
          <p:nvPr/>
        </p:nvPicPr>
        <p:blipFill>
          <a:blip r:embed="rId3"/>
          <a:stretch>
            <a:fillRect/>
          </a:stretch>
        </p:blipFill>
        <p:spPr>
          <a:xfrm>
            <a:off x="0" y="857250"/>
            <a:ext cx="9144000" cy="6000750"/>
          </a:xfrm>
          <a:prstGeom prst="rect">
            <a:avLst/>
          </a:prstGeom>
        </p:spPr>
      </p:pic>
    </p:spTree>
    <p:extLst>
      <p:ext uri="{BB962C8B-B14F-4D97-AF65-F5344CB8AC3E}">
        <p14:creationId xmlns:p14="http://schemas.microsoft.com/office/powerpoint/2010/main" val="10284332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B85FCC0-07A5-44AE-A277-A873D72C903F}"/>
              </a:ext>
            </a:extLst>
          </p:cNvPr>
          <p:cNvGraphicFramePr>
            <a:graphicFrameLocks noGrp="1"/>
          </p:cNvGraphicFramePr>
          <p:nvPr/>
        </p:nvGraphicFramePr>
        <p:xfrm>
          <a:off x="628650" y="3822859"/>
          <a:ext cx="7886700" cy="356870"/>
        </p:xfrm>
        <a:graphic>
          <a:graphicData uri="http://schemas.openxmlformats.org/drawingml/2006/table">
            <a:tbl>
              <a:tblPr/>
              <a:tblGrid>
                <a:gridCol w="7886700">
                  <a:extLst>
                    <a:ext uri="{9D8B030D-6E8A-4147-A177-3AD203B41FA5}">
                      <a16:colId xmlns:a16="http://schemas.microsoft.com/office/drawing/2014/main" val="2195665217"/>
                    </a:ext>
                  </a:extLst>
                </a:gridCol>
              </a:tblGrid>
              <a:tr h="0">
                <a:tc>
                  <a:txBody>
                    <a:bodyPr/>
                    <a:lstStyle/>
                    <a:p>
                      <a:pPr marL="0" marR="0" algn="l" fontAlgn="base">
                        <a:lnSpc>
                          <a:spcPts val="2720"/>
                        </a:lnSpc>
                        <a:spcBef>
                          <a:spcPts val="0"/>
                        </a:spcBef>
                        <a:spcAft>
                          <a:spcPts val="0"/>
                        </a:spcAft>
                      </a:pPr>
                      <a:r>
                        <a:rPr lang="en-US" sz="33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618636446"/>
                  </a:ext>
                </a:extLst>
              </a:tr>
            </a:tbl>
          </a:graphicData>
        </a:graphic>
      </p:graphicFrame>
      <p:sp>
        <p:nvSpPr>
          <p:cNvPr id="5" name="Rectangle 4">
            <a:extLst>
              <a:ext uri="{FF2B5EF4-FFF2-40B4-BE49-F238E27FC236}">
                <a16:creationId xmlns:a16="http://schemas.microsoft.com/office/drawing/2014/main" id="{D9A7C9C1-8527-7F94-8CAC-44162C21D291}"/>
              </a:ext>
            </a:extLst>
          </p:cNvPr>
          <p:cNvSpPr/>
          <p:nvPr/>
        </p:nvSpPr>
        <p:spPr>
          <a:xfrm>
            <a:off x="2820591" y="106719"/>
            <a:ext cx="3502817" cy="646331"/>
          </a:xfrm>
          <a:prstGeom prst="rect">
            <a:avLst/>
          </a:prstGeom>
        </p:spPr>
        <p:txBody>
          <a:bodyPr wrap="square">
            <a:spAutoFit/>
          </a:bodyPr>
          <a:lstStyle/>
          <a:p>
            <a:pPr marR="0" lvl="0" algn="ctr">
              <a:spcBef>
                <a:spcPts val="0"/>
              </a:spcBef>
              <a:spcAft>
                <a:spcPts val="600"/>
              </a:spcAft>
            </a:pPr>
            <a:r>
              <a:rPr lang="en-US" sz="3600" b="1" dirty="0">
                <a:latin typeface="Arial Rounded MT Bold" panose="020F0704030504030204" pitchFamily="34" charset="0"/>
                <a:ea typeface="Calibri" panose="020F0502020204030204" pitchFamily="34" charset="0"/>
                <a:cs typeface="Times New Roman" panose="02020603050405020304" pitchFamily="18" charset="0"/>
              </a:rPr>
              <a:t>SERMON</a:t>
            </a: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A5CED2AE-2287-E9C3-4AD0-224314FD41B1}"/>
              </a:ext>
            </a:extLst>
          </p:cNvPr>
          <p:cNvPicPr>
            <a:picLocks noChangeAspect="1"/>
          </p:cNvPicPr>
          <p:nvPr/>
        </p:nvPicPr>
        <p:blipFill>
          <a:blip r:embed="rId3"/>
          <a:stretch>
            <a:fillRect/>
          </a:stretch>
        </p:blipFill>
        <p:spPr>
          <a:xfrm>
            <a:off x="0" y="1312816"/>
            <a:ext cx="9144000" cy="5545183"/>
          </a:xfrm>
          <a:prstGeom prst="rect">
            <a:avLst/>
          </a:prstGeom>
        </p:spPr>
      </p:pic>
    </p:spTree>
    <p:extLst>
      <p:ext uri="{BB962C8B-B14F-4D97-AF65-F5344CB8AC3E}">
        <p14:creationId xmlns:p14="http://schemas.microsoft.com/office/powerpoint/2010/main" val="38714035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9A7C9C1-8527-7F94-8CAC-44162C21D291}"/>
              </a:ext>
            </a:extLst>
          </p:cNvPr>
          <p:cNvSpPr/>
          <p:nvPr/>
        </p:nvSpPr>
        <p:spPr>
          <a:xfrm>
            <a:off x="2820591" y="106719"/>
            <a:ext cx="3502817" cy="646331"/>
          </a:xfrm>
          <a:prstGeom prst="rect">
            <a:avLst/>
          </a:prstGeom>
        </p:spPr>
        <p:txBody>
          <a:bodyPr wrap="square">
            <a:spAutoFit/>
          </a:bodyPr>
          <a:lstStyle/>
          <a:p>
            <a:pPr marR="0" lvl="0" algn="ctr">
              <a:spcBef>
                <a:spcPts val="0"/>
              </a:spcBef>
              <a:spcAft>
                <a:spcPts val="600"/>
              </a:spcAft>
            </a:pPr>
            <a:r>
              <a:rPr lang="en-US" sz="3600" b="1" dirty="0">
                <a:latin typeface="Arial Rounded MT Bold" panose="020F0704030504030204" pitchFamily="34" charset="0"/>
                <a:ea typeface="Calibri" panose="020F0502020204030204" pitchFamily="34" charset="0"/>
                <a:cs typeface="Times New Roman" panose="02020603050405020304" pitchFamily="18" charset="0"/>
              </a:rPr>
              <a:t>SERMON</a:t>
            </a: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B0F0B1FB-C980-88AF-BA81-1BBDA602C25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896" b="96007" l="556" r="96806">
                        <a14:foregroundMark x1="99306" y1="99479" x2="87361" y2="96701"/>
                        <a14:foregroundMark x1="87361" y1="96701" x2="77361" y2="89236"/>
                        <a14:foregroundMark x1="77361" y1="89236" x2="60972" y2="64757"/>
                        <a14:foregroundMark x1="60972" y1="64757" x2="75972" y2="59722"/>
                        <a14:foregroundMark x1="75972" y1="59722" x2="87917" y2="50521"/>
                        <a14:foregroundMark x1="87917" y1="50521" x2="85694" y2="85243"/>
                        <a14:foregroundMark x1="85694" y1="85243" x2="18056" y2="87674"/>
                        <a14:foregroundMark x1="18056" y1="87674" x2="9444" y2="27431"/>
                        <a14:foregroundMark x1="9444" y1="27431" x2="15833" y2="22049"/>
                        <a14:foregroundMark x1="15833" y1="22049" x2="16250" y2="22222"/>
                        <a14:foregroundMark x1="7778" y1="24826" x2="3056" y2="32986"/>
                        <a14:foregroundMark x1="3056" y1="32986" x2="2639" y2="46181"/>
                        <a14:foregroundMark x1="2639" y1="46181" x2="4167" y2="53299"/>
                        <a14:foregroundMark x1="556" y1="39063" x2="3750" y2="40104"/>
                        <a14:foregroundMark x1="5417" y1="71701" x2="8750" y2="95313"/>
                        <a14:foregroundMark x1="8750" y1="95313" x2="35417" y2="99653"/>
                        <a14:foregroundMark x1="35417" y1="99653" x2="45833" y2="98785"/>
                        <a14:foregroundMark x1="45833" y1="98785" x2="85694" y2="99826"/>
                        <a14:foregroundMark x1="85694" y1="99826" x2="95556" y2="98264"/>
                        <a14:foregroundMark x1="95556" y1="98264" x2="96944" y2="71875"/>
                        <a14:foregroundMark x1="96944" y1="71875" x2="93333" y2="27951"/>
                        <a14:foregroundMark x1="93333" y1="27951" x2="89861" y2="36632"/>
                        <a14:foregroundMark x1="89861" y1="36632" x2="81806" y2="35417"/>
                        <a14:foregroundMark x1="81806" y1="35417" x2="88750" y2="44097"/>
                        <a14:foregroundMark x1="88750" y1="44097" x2="95833" y2="44271"/>
                        <a14:foregroundMark x1="95833" y1="44271" x2="97083" y2="52257"/>
                        <a14:foregroundMark x1="97083" y1="52257" x2="95972" y2="60938"/>
                        <a14:foregroundMark x1="80417" y1="42882" x2="82083" y2="43229"/>
                        <a14:foregroundMark x1="32361" y1="65278" x2="30139" y2="61285"/>
                        <a14:foregroundMark x1="23333" y1="73264" x2="28472" y2="58854"/>
                        <a14:foregroundMark x1="28472" y1="58854" x2="36667" y2="52431"/>
                        <a14:foregroundMark x1="36667" y1="52431" x2="45000" y2="57465"/>
                        <a14:foregroundMark x1="45000" y1="57465" x2="46944" y2="59722"/>
                        <a14:foregroundMark x1="56667" y1="31076" x2="47500" y2="48090"/>
                        <a14:foregroundMark x1="47500" y1="48090" x2="62917" y2="49826"/>
                        <a14:foregroundMark x1="62917" y1="49826" x2="54583" y2="32639"/>
                        <a14:foregroundMark x1="54583" y1="32639" x2="45694" y2="30382"/>
                        <a14:foregroundMark x1="39028" y1="90278" x2="35972" y2="89063"/>
                        <a14:foregroundMark x1="33472" y1="95833" x2="48333" y2="96354"/>
                        <a14:foregroundMark x1="48333" y1="96354" x2="85000" y2="96007"/>
                        <a14:foregroundMark x1="85000" y1="96007" x2="85139" y2="96007"/>
                      </a14:backgroundRemoval>
                    </a14:imgEffect>
                  </a14:imgLayer>
                </a14:imgProps>
              </a:ext>
            </a:extLst>
          </a:blip>
          <a:srcRect t="15169"/>
          <a:stretch/>
        </p:blipFill>
        <p:spPr>
          <a:xfrm>
            <a:off x="0" y="652423"/>
            <a:ext cx="9144000" cy="6205577"/>
          </a:xfrm>
          <a:prstGeom prst="rect">
            <a:avLst/>
          </a:prstGeom>
        </p:spPr>
      </p:pic>
    </p:spTree>
    <p:extLst>
      <p:ext uri="{BB962C8B-B14F-4D97-AF65-F5344CB8AC3E}">
        <p14:creationId xmlns:p14="http://schemas.microsoft.com/office/powerpoint/2010/main" val="18890793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9A7C9C1-8527-7F94-8CAC-44162C21D291}"/>
              </a:ext>
            </a:extLst>
          </p:cNvPr>
          <p:cNvSpPr/>
          <p:nvPr/>
        </p:nvSpPr>
        <p:spPr>
          <a:xfrm>
            <a:off x="2820591" y="106719"/>
            <a:ext cx="3502817" cy="646331"/>
          </a:xfrm>
          <a:prstGeom prst="rect">
            <a:avLst/>
          </a:prstGeom>
        </p:spPr>
        <p:txBody>
          <a:bodyPr wrap="square">
            <a:spAutoFit/>
          </a:bodyPr>
          <a:lstStyle/>
          <a:p>
            <a:pPr marR="0" lvl="0" algn="ctr">
              <a:spcBef>
                <a:spcPts val="0"/>
              </a:spcBef>
              <a:spcAft>
                <a:spcPts val="600"/>
              </a:spcAft>
            </a:pPr>
            <a:r>
              <a:rPr lang="en-US" sz="3600" b="1" dirty="0">
                <a:latin typeface="Arial Rounded MT Bold" panose="020F0704030504030204" pitchFamily="34" charset="0"/>
                <a:ea typeface="Calibri" panose="020F0502020204030204" pitchFamily="34" charset="0"/>
                <a:cs typeface="Times New Roman" panose="02020603050405020304" pitchFamily="18" charset="0"/>
              </a:rPr>
              <a:t>SERMON</a:t>
            </a: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01D7B0B3-6781-7BF8-7655-00AE7E1922EF}"/>
              </a:ext>
            </a:extLst>
          </p:cNvPr>
          <p:cNvPicPr>
            <a:picLocks noChangeAspect="1"/>
          </p:cNvPicPr>
          <p:nvPr/>
        </p:nvPicPr>
        <p:blipFill rotWithShape="1">
          <a:blip r:embed="rId3"/>
          <a:srcRect b="7240"/>
          <a:stretch/>
        </p:blipFill>
        <p:spPr>
          <a:xfrm>
            <a:off x="0" y="0"/>
            <a:ext cx="9144000" cy="6858000"/>
          </a:xfrm>
          <a:prstGeom prst="rect">
            <a:avLst/>
          </a:prstGeom>
        </p:spPr>
      </p:pic>
    </p:spTree>
    <p:extLst>
      <p:ext uri="{BB962C8B-B14F-4D97-AF65-F5344CB8AC3E}">
        <p14:creationId xmlns:p14="http://schemas.microsoft.com/office/powerpoint/2010/main" val="3325800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9A7C9C1-8527-7F94-8CAC-44162C21D291}"/>
              </a:ext>
            </a:extLst>
          </p:cNvPr>
          <p:cNvSpPr/>
          <p:nvPr/>
        </p:nvSpPr>
        <p:spPr>
          <a:xfrm>
            <a:off x="2820591" y="106719"/>
            <a:ext cx="3502817" cy="646331"/>
          </a:xfrm>
          <a:prstGeom prst="rect">
            <a:avLst/>
          </a:prstGeom>
        </p:spPr>
        <p:txBody>
          <a:bodyPr wrap="square">
            <a:spAutoFit/>
          </a:bodyPr>
          <a:lstStyle/>
          <a:p>
            <a:pPr marR="0" lvl="0" algn="ctr">
              <a:spcBef>
                <a:spcPts val="0"/>
              </a:spcBef>
              <a:spcAft>
                <a:spcPts val="600"/>
              </a:spcAft>
            </a:pPr>
            <a:r>
              <a:rPr lang="en-US" sz="3600" b="1" dirty="0">
                <a:latin typeface="Arial Rounded MT Bold" panose="020F0704030504030204" pitchFamily="34" charset="0"/>
                <a:ea typeface="Calibri" panose="020F0502020204030204" pitchFamily="34" charset="0"/>
                <a:cs typeface="Times New Roman" panose="02020603050405020304" pitchFamily="18" charset="0"/>
              </a:rPr>
              <a:t>SERMON</a:t>
            </a: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D82ECA3E-70D9-5C9E-8CC5-ADC86B3D7429}"/>
              </a:ext>
            </a:extLst>
          </p:cNvPr>
          <p:cNvPicPr>
            <a:picLocks noChangeAspect="1"/>
          </p:cNvPicPr>
          <p:nvPr/>
        </p:nvPicPr>
        <p:blipFill>
          <a:blip r:embed="rId3"/>
          <a:stretch>
            <a:fillRect/>
          </a:stretch>
        </p:blipFill>
        <p:spPr>
          <a:xfrm>
            <a:off x="0" y="1680209"/>
            <a:ext cx="9144000" cy="3924177"/>
          </a:xfrm>
          <a:prstGeom prst="rect">
            <a:avLst/>
          </a:prstGeom>
        </p:spPr>
      </p:pic>
    </p:spTree>
    <p:extLst>
      <p:ext uri="{BB962C8B-B14F-4D97-AF65-F5344CB8AC3E}">
        <p14:creationId xmlns:p14="http://schemas.microsoft.com/office/powerpoint/2010/main" val="20015583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9A7C9C1-8527-7F94-8CAC-44162C21D291}"/>
              </a:ext>
            </a:extLst>
          </p:cNvPr>
          <p:cNvSpPr/>
          <p:nvPr/>
        </p:nvSpPr>
        <p:spPr>
          <a:xfrm>
            <a:off x="2820591" y="106719"/>
            <a:ext cx="3502817" cy="646331"/>
          </a:xfrm>
          <a:prstGeom prst="rect">
            <a:avLst/>
          </a:prstGeom>
        </p:spPr>
        <p:txBody>
          <a:bodyPr wrap="square">
            <a:spAutoFit/>
          </a:bodyPr>
          <a:lstStyle/>
          <a:p>
            <a:pPr marR="0" lvl="0" algn="ctr">
              <a:spcBef>
                <a:spcPts val="0"/>
              </a:spcBef>
              <a:spcAft>
                <a:spcPts val="600"/>
              </a:spcAft>
            </a:pPr>
            <a:r>
              <a:rPr lang="en-US" sz="3600" b="1" dirty="0">
                <a:latin typeface="Arial Rounded MT Bold" panose="020F0704030504030204" pitchFamily="34" charset="0"/>
                <a:ea typeface="Calibri" panose="020F0502020204030204" pitchFamily="34" charset="0"/>
                <a:cs typeface="Times New Roman" panose="02020603050405020304" pitchFamily="18" charset="0"/>
              </a:rPr>
              <a:t>SERMON</a:t>
            </a: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CF0C020D-6B00-3599-517D-0B650C7AC244}"/>
              </a:ext>
            </a:extLst>
          </p:cNvPr>
          <p:cNvSpPr txBox="1"/>
          <p:nvPr/>
        </p:nvSpPr>
        <p:spPr>
          <a:xfrm>
            <a:off x="422786" y="994486"/>
            <a:ext cx="8298427" cy="4247317"/>
          </a:xfrm>
          <a:prstGeom prst="rect">
            <a:avLst/>
          </a:prstGeom>
          <a:noFill/>
        </p:spPr>
        <p:txBody>
          <a:bodyPr wrap="square">
            <a:spAutoFit/>
          </a:bodyPr>
          <a:lstStyle/>
          <a:p>
            <a:r>
              <a:rPr lang="en-US" sz="5400" dirty="0">
                <a:latin typeface="Arial Rounded MT Bold" panose="020F0704030504030204" pitchFamily="34" charset="0"/>
              </a:rPr>
              <a:t>Dictionary</a:t>
            </a:r>
          </a:p>
          <a:p>
            <a:r>
              <a:rPr lang="en-US" sz="3600" dirty="0">
                <a:latin typeface="Arial Rounded MT Bold" panose="020F0704030504030204" pitchFamily="34" charset="0"/>
              </a:rPr>
              <a:t>Definitions from Oxford Languages</a:t>
            </a:r>
          </a:p>
          <a:p>
            <a:endParaRPr lang="en-US" sz="3600" dirty="0">
              <a:latin typeface="Arial Rounded MT Bold" panose="020F0704030504030204" pitchFamily="34" charset="0"/>
            </a:endParaRPr>
          </a:p>
          <a:p>
            <a:r>
              <a:rPr lang="en-US" sz="3600" dirty="0" err="1">
                <a:latin typeface="Arial Rounded MT Bold" panose="020F0704030504030204" pitchFamily="34" charset="0"/>
              </a:rPr>
              <a:t>a·gape</a:t>
            </a:r>
            <a:r>
              <a:rPr lang="en-US" sz="3600" dirty="0">
                <a:latin typeface="Arial Rounded MT Bold" panose="020F0704030504030204" pitchFamily="34" charset="0"/>
              </a:rPr>
              <a:t>  --  adjective</a:t>
            </a:r>
          </a:p>
          <a:p>
            <a:endParaRPr lang="en-US" sz="3600" dirty="0">
              <a:latin typeface="Arial Rounded MT Bold" panose="020F0704030504030204" pitchFamily="34" charset="0"/>
            </a:endParaRPr>
          </a:p>
          <a:p>
            <a:r>
              <a:rPr lang="en-US" sz="3600" dirty="0">
                <a:latin typeface="Arial Rounded MT Bold" panose="020F0704030504030204" pitchFamily="34" charset="0"/>
              </a:rPr>
              <a:t>(of the mouth) wide open, especially with surprise or wonder.</a:t>
            </a:r>
          </a:p>
        </p:txBody>
      </p:sp>
    </p:spTree>
    <p:extLst>
      <p:ext uri="{BB962C8B-B14F-4D97-AF65-F5344CB8AC3E}">
        <p14:creationId xmlns:p14="http://schemas.microsoft.com/office/powerpoint/2010/main" val="16974027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9A7C9C1-8527-7F94-8CAC-44162C21D291}"/>
              </a:ext>
            </a:extLst>
          </p:cNvPr>
          <p:cNvSpPr/>
          <p:nvPr/>
        </p:nvSpPr>
        <p:spPr>
          <a:xfrm>
            <a:off x="2820591" y="106719"/>
            <a:ext cx="3502817" cy="646331"/>
          </a:xfrm>
          <a:prstGeom prst="rect">
            <a:avLst/>
          </a:prstGeom>
        </p:spPr>
        <p:txBody>
          <a:bodyPr wrap="square">
            <a:spAutoFit/>
          </a:bodyPr>
          <a:lstStyle/>
          <a:p>
            <a:pPr marR="0" lvl="0" algn="ctr">
              <a:spcBef>
                <a:spcPts val="0"/>
              </a:spcBef>
              <a:spcAft>
                <a:spcPts val="600"/>
              </a:spcAft>
            </a:pPr>
            <a:r>
              <a:rPr lang="en-US" sz="3600" b="1" dirty="0">
                <a:latin typeface="Arial Rounded MT Bold" panose="020F0704030504030204" pitchFamily="34" charset="0"/>
                <a:ea typeface="Calibri" panose="020F0502020204030204" pitchFamily="34" charset="0"/>
                <a:cs typeface="Times New Roman" panose="02020603050405020304" pitchFamily="18" charset="0"/>
              </a:rPr>
              <a:t>SERMON</a:t>
            </a: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05B2EAA0-B14A-9455-390D-04C49178A50A}"/>
              </a:ext>
            </a:extLst>
          </p:cNvPr>
          <p:cNvPicPr>
            <a:picLocks noChangeAspect="1"/>
          </p:cNvPicPr>
          <p:nvPr/>
        </p:nvPicPr>
        <p:blipFill>
          <a:blip r:embed="rId3"/>
          <a:stretch>
            <a:fillRect/>
          </a:stretch>
        </p:blipFill>
        <p:spPr>
          <a:xfrm>
            <a:off x="359301" y="256365"/>
            <a:ext cx="2967982" cy="2958783"/>
          </a:xfrm>
          <a:prstGeom prst="rect">
            <a:avLst/>
          </a:prstGeom>
        </p:spPr>
      </p:pic>
      <p:pic>
        <p:nvPicPr>
          <p:cNvPr id="3" name="Picture 2">
            <a:extLst>
              <a:ext uri="{FF2B5EF4-FFF2-40B4-BE49-F238E27FC236}">
                <a16:creationId xmlns:a16="http://schemas.microsoft.com/office/drawing/2014/main" id="{58F887F9-A163-471B-4B85-D4FB5A4E676C}"/>
              </a:ext>
            </a:extLst>
          </p:cNvPr>
          <p:cNvPicPr>
            <a:picLocks noChangeAspect="1"/>
          </p:cNvPicPr>
          <p:nvPr/>
        </p:nvPicPr>
        <p:blipFill>
          <a:blip r:embed="rId4"/>
          <a:stretch>
            <a:fillRect/>
          </a:stretch>
        </p:blipFill>
        <p:spPr>
          <a:xfrm>
            <a:off x="560438" y="1459298"/>
            <a:ext cx="6051333" cy="3511700"/>
          </a:xfrm>
          <a:prstGeom prst="rect">
            <a:avLst/>
          </a:prstGeom>
        </p:spPr>
      </p:pic>
      <p:pic>
        <p:nvPicPr>
          <p:cNvPr id="6" name="Picture 5">
            <a:extLst>
              <a:ext uri="{FF2B5EF4-FFF2-40B4-BE49-F238E27FC236}">
                <a16:creationId xmlns:a16="http://schemas.microsoft.com/office/drawing/2014/main" id="{86ACAABB-763C-75EC-5AD4-B61DD5286982}"/>
              </a:ext>
            </a:extLst>
          </p:cNvPr>
          <p:cNvPicPr>
            <a:picLocks noChangeAspect="1"/>
          </p:cNvPicPr>
          <p:nvPr/>
        </p:nvPicPr>
        <p:blipFill rotWithShape="1">
          <a:blip r:embed="rId5"/>
          <a:srcRect b="7240"/>
          <a:stretch/>
        </p:blipFill>
        <p:spPr>
          <a:xfrm>
            <a:off x="5060332" y="3795250"/>
            <a:ext cx="4083667" cy="3062750"/>
          </a:xfrm>
          <a:prstGeom prst="rect">
            <a:avLst/>
          </a:prstGeom>
        </p:spPr>
      </p:pic>
    </p:spTree>
    <p:extLst>
      <p:ext uri="{BB962C8B-B14F-4D97-AF65-F5344CB8AC3E}">
        <p14:creationId xmlns:p14="http://schemas.microsoft.com/office/powerpoint/2010/main" val="2039896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300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4000"/>
                            </p:stCondLst>
                            <p:childTnLst>
                              <p:par>
                                <p:cTn id="12" presetID="31" presetClass="entr" presetSubtype="0" fill="hold" nodeType="afterEffect">
                                  <p:stCondLst>
                                    <p:cond delay="300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 calcmode="lin" valueType="num">
                                      <p:cBhvr>
                                        <p:cTn id="16" dur="1000" fill="hold"/>
                                        <p:tgtEl>
                                          <p:spTgt spid="3"/>
                                        </p:tgtEl>
                                        <p:attrNameLst>
                                          <p:attrName>style.rotation</p:attrName>
                                        </p:attrNameLst>
                                      </p:cBhvr>
                                      <p:tavLst>
                                        <p:tav tm="0">
                                          <p:val>
                                            <p:fltVal val="90"/>
                                          </p:val>
                                        </p:tav>
                                        <p:tav tm="100000">
                                          <p:val>
                                            <p:fltVal val="0"/>
                                          </p:val>
                                        </p:tav>
                                      </p:tavLst>
                                    </p:anim>
                                    <p:animEffect transition="in" filter="fade">
                                      <p:cBhvr>
                                        <p:cTn id="17" dur="1000"/>
                                        <p:tgtEl>
                                          <p:spTgt spid="3"/>
                                        </p:tgtEl>
                                      </p:cBhvr>
                                    </p:animEffect>
                                  </p:childTnLst>
                                </p:cTn>
                              </p:par>
                            </p:childTnLst>
                          </p:cTn>
                        </p:par>
                        <p:par>
                          <p:cTn id="18" fill="hold">
                            <p:stCondLst>
                              <p:cond delay="8000"/>
                            </p:stCondLst>
                            <p:childTnLst>
                              <p:par>
                                <p:cTn id="19" presetID="31" presetClass="entr" presetSubtype="0" fill="hold" nodeType="afterEffect">
                                  <p:stCondLst>
                                    <p:cond delay="300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fltVal val="0"/>
                                          </p:val>
                                        </p:tav>
                                        <p:tav tm="100000">
                                          <p:val>
                                            <p:strVal val="#ppt_w"/>
                                          </p:val>
                                        </p:tav>
                                      </p:tavLst>
                                    </p:anim>
                                    <p:anim calcmode="lin" valueType="num">
                                      <p:cBhvr>
                                        <p:cTn id="22" dur="1000" fill="hold"/>
                                        <p:tgtEl>
                                          <p:spTgt spid="6"/>
                                        </p:tgtEl>
                                        <p:attrNameLst>
                                          <p:attrName>ppt_h</p:attrName>
                                        </p:attrNameLst>
                                      </p:cBhvr>
                                      <p:tavLst>
                                        <p:tav tm="0">
                                          <p:val>
                                            <p:fltVal val="0"/>
                                          </p:val>
                                        </p:tav>
                                        <p:tav tm="100000">
                                          <p:val>
                                            <p:strVal val="#ppt_h"/>
                                          </p:val>
                                        </p:tav>
                                      </p:tavLst>
                                    </p:anim>
                                    <p:anim calcmode="lin" valueType="num">
                                      <p:cBhvr>
                                        <p:cTn id="23" dur="1000" fill="hold"/>
                                        <p:tgtEl>
                                          <p:spTgt spid="6"/>
                                        </p:tgtEl>
                                        <p:attrNameLst>
                                          <p:attrName>style.rotation</p:attrName>
                                        </p:attrNameLst>
                                      </p:cBhvr>
                                      <p:tavLst>
                                        <p:tav tm="0">
                                          <p:val>
                                            <p:fltVal val="90"/>
                                          </p:val>
                                        </p:tav>
                                        <p:tav tm="100000">
                                          <p:val>
                                            <p:fltVal val="0"/>
                                          </p:val>
                                        </p:tav>
                                      </p:tavLst>
                                    </p:anim>
                                    <p:animEffect transition="in" filter="fade">
                                      <p:cBhvr>
                                        <p:cTn id="2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29309" y="2288203"/>
            <a:ext cx="8765308" cy="1923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b"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738505" marR="0" lvl="0" indent="-738505" algn="l" defTabSz="685800" rtl="0" eaLnBrk="0" fontAlgn="base" latinLnBrk="0" hangingPunct="0">
              <a:lnSpc>
                <a:spcPct val="100000"/>
              </a:lnSpc>
              <a:spcBef>
                <a:spcPct val="0"/>
              </a:spcBef>
              <a:spcAft>
                <a:spcPct val="0"/>
              </a:spcAft>
              <a:buClrTx/>
              <a:buSzTx/>
              <a:buFontTx/>
              <a:buNone/>
            </a:pPr>
            <a:r>
              <a:rPr kumimoji="0" lang="en-US" altLang="en-US" sz="4000" b="1" i="0" u="none" strike="noStrike" cap="none" normalizeH="0" baseline="0" dirty="0">
                <a:ln>
                  <a:noFill/>
                </a:ln>
                <a:solidFill>
                  <a:schemeClr val="tx1"/>
                </a:solidFill>
                <a:effectLst/>
                <a:latin typeface="Arial Rounded MT Bold" panose="020F0704030504030204" pitchFamily="34" charset="0"/>
                <a:cs typeface="Times New Roman" panose="02020603050405020304" pitchFamily="18" charset="0"/>
              </a:rPr>
              <a:t>C:	I believe in God, the Father almighty, creator of heaven and earth.  </a:t>
            </a:r>
            <a:endParaRPr kumimoji="0" lang="en-US" altLang="en-US" sz="4000" b="0" i="0" u="none" strike="noStrike" cap="none" normalizeH="0" baseline="0" dirty="0">
              <a:ln>
                <a:noFill/>
              </a:ln>
              <a:solidFill>
                <a:schemeClr val="tx1"/>
              </a:solidFill>
              <a:effectLst/>
              <a:latin typeface="Arial Rounded MT Bold" panose="020F0704030504030204" pitchFamily="34" charset="0"/>
            </a:endParaRPr>
          </a:p>
        </p:txBody>
      </p:sp>
      <p:sp>
        <p:nvSpPr>
          <p:cNvPr id="9" name="Rectangle 8"/>
          <p:cNvSpPr/>
          <p:nvPr/>
        </p:nvSpPr>
        <p:spPr>
          <a:xfrm>
            <a:off x="272472" y="107209"/>
            <a:ext cx="8622145" cy="646331"/>
          </a:xfrm>
          <a:prstGeom prst="rect">
            <a:avLst/>
          </a:prstGeom>
        </p:spPr>
        <p:txBody>
          <a:bodyPr wrap="square">
            <a:spAutoFit/>
          </a:bodyPr>
          <a:lstStyle/>
          <a:p>
            <a:pPr marL="571500" lvl="0" indent="-571500">
              <a:buFont typeface="Symbol" panose="05050102010706020507" pitchFamily="18" charset="2"/>
              <a:buChar char=""/>
            </a:pPr>
            <a:r>
              <a:rPr lang="en-US" altLang="en-US" sz="3600" b="1" dirty="0">
                <a:solidFill>
                  <a:prstClr val="black"/>
                </a:solidFill>
                <a:latin typeface="Arial Rounded MT Bold" panose="020F0704030504030204" pitchFamily="34" charset="0"/>
                <a:cs typeface="Times New Roman" panose="02020603050405020304" pitchFamily="18" charset="0"/>
              </a:rPr>
              <a:t>APOSTLE’S CREED</a:t>
            </a:r>
            <a:endParaRPr lang="en-US" altLang="en-US" sz="3600" dirty="0">
              <a:solidFill>
                <a:prstClr val="black"/>
              </a:solidFill>
              <a:latin typeface="Arial Rounded MT Bold" panose="020F070403050403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D1F17-4212-4CC9-A3DF-0EFB19E070A7}"/>
              </a:ext>
            </a:extLst>
          </p:cNvPr>
          <p:cNvSpPr/>
          <p:nvPr/>
        </p:nvSpPr>
        <p:spPr>
          <a:xfrm>
            <a:off x="0" y="51769"/>
            <a:ext cx="9144000" cy="698525"/>
          </a:xfrm>
          <a:prstGeom prst="rect">
            <a:avLst/>
          </a:prstGeom>
        </p:spPr>
        <p:txBody>
          <a:bodyPr wrap="square">
            <a:spAutoFit/>
          </a:bodyPr>
          <a:lstStyle/>
          <a:p>
            <a:pPr marL="342900" marR="0" lvl="0" indent="-342900">
              <a:lnSpc>
                <a:spcPct val="107000"/>
              </a:lnSpc>
              <a:spcBef>
                <a:spcPts val="0"/>
              </a:spcBef>
              <a:spcAft>
                <a:spcPts val="0"/>
              </a:spcAft>
              <a:buFont typeface="Symbol" panose="05050102010706020507" pitchFamily="18" charset="2"/>
              <a:buChar char=""/>
            </a:pPr>
            <a:r>
              <a:rPr lang="en-US" sz="4000" b="1" dirty="0">
                <a:solidFill>
                  <a:srgbClr val="000000"/>
                </a:solidFill>
                <a:effectLst/>
                <a:latin typeface="Arial Rounded MT Bold" panose="020F0704030504030204" pitchFamily="34" charset="0"/>
                <a:ea typeface="Times New Roman" panose="02020603050405020304" pitchFamily="18" charset="0"/>
              </a:rPr>
              <a:t>CONFESSION AND FORGIVENESS</a:t>
            </a:r>
            <a:endParaRPr lang="en-US" sz="4000" dirty="0">
              <a:effectLst/>
              <a:latin typeface="Arial Rounded MT Bold" panose="020F0704030504030204" pitchFamily="34" charset="0"/>
              <a:ea typeface="Calibri" panose="020F0502020204030204" pitchFamily="34" charset="0"/>
            </a:endParaRPr>
          </a:p>
        </p:txBody>
      </p:sp>
      <p:sp>
        <p:nvSpPr>
          <p:cNvPr id="2" name="Rectangle 1">
            <a:extLst>
              <a:ext uri="{FF2B5EF4-FFF2-40B4-BE49-F238E27FC236}">
                <a16:creationId xmlns:a16="http://schemas.microsoft.com/office/drawing/2014/main" id="{0FB00A36-8166-4946-A857-83D76CE2E813}"/>
              </a:ext>
            </a:extLst>
          </p:cNvPr>
          <p:cNvSpPr/>
          <p:nvPr/>
        </p:nvSpPr>
        <p:spPr>
          <a:xfrm>
            <a:off x="1" y="963992"/>
            <a:ext cx="9144000" cy="5380255"/>
          </a:xfrm>
          <a:prstGeom prst="rect">
            <a:avLst/>
          </a:prstGeom>
        </p:spPr>
        <p:txBody>
          <a:bodyPr wrap="square">
            <a:spAutoFit/>
          </a:bodyPr>
          <a:lstStyle/>
          <a:p>
            <a:pPr marL="682625" marR="0" indent="-682625">
              <a:lnSpc>
                <a:spcPct val="107000"/>
              </a:lnSpc>
              <a:spcBef>
                <a:spcPts val="0"/>
              </a:spcBef>
              <a:spcAft>
                <a:spcPts val="600"/>
              </a:spcAft>
            </a:pPr>
            <a:r>
              <a:rPr lang="en-US" sz="3600" b="1" dirty="0">
                <a:solidFill>
                  <a:srgbClr val="000000"/>
                </a:solidFill>
                <a:latin typeface="Arial Rounded MT Bold" panose="020F0704030504030204" pitchFamily="34" charset="0"/>
                <a:ea typeface="Times New Roman" panose="02020603050405020304" pitchFamily="18" charset="0"/>
              </a:rPr>
              <a:t>C:	As we stand before you in the all-revealing light of your eternal love, we cannot help but see all the ways we have sinned and fallen short. We have done and said things that have caused harm to others. We have failed to do and say things for the sake of peace and justice. We have continuously sought after our own</a:t>
            </a:r>
            <a:endParaRPr lang="en-US" sz="4000" b="1"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20404236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29309" y="929679"/>
            <a:ext cx="8765308" cy="4385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738505" marR="0" lvl="0" indent="-738505" algn="l" defTabSz="685800" rtl="0" eaLnBrk="0" fontAlgn="base" latinLnBrk="0" hangingPunct="0">
              <a:lnSpc>
                <a:spcPct val="100000"/>
              </a:lnSpc>
              <a:spcBef>
                <a:spcPct val="0"/>
              </a:spcBef>
              <a:spcAft>
                <a:spcPct val="0"/>
              </a:spcAft>
              <a:buClrTx/>
              <a:buSzTx/>
              <a:buFontTx/>
              <a:buNone/>
            </a:pPr>
            <a:r>
              <a:rPr kumimoji="0" lang="en-US" altLang="en-US" sz="4000" b="1" i="0" u="none" strike="noStrike" cap="none" normalizeH="0" baseline="0" dirty="0">
                <a:ln>
                  <a:noFill/>
                </a:ln>
                <a:solidFill>
                  <a:schemeClr val="tx1"/>
                </a:solidFill>
                <a:effectLst/>
                <a:latin typeface="Arial Rounded MT Bold" panose="020F0704030504030204" pitchFamily="34" charset="0"/>
                <a:cs typeface="Times New Roman" panose="02020603050405020304" pitchFamily="18" charset="0"/>
              </a:rPr>
              <a:t>C:	I believe in Jesus Christ, his only Son, our Lord.  He was conceived by the power of the Holy Spirit and born of the virgin Mary.  He suffered under Pontius Pilate, was crucified, died, and was buried.  </a:t>
            </a:r>
            <a:endParaRPr kumimoji="0" lang="en-US" altLang="en-US" sz="4000" b="0" i="0" u="none" strike="noStrike" cap="none" normalizeH="0" baseline="0" dirty="0">
              <a:ln>
                <a:noFill/>
              </a:ln>
              <a:solidFill>
                <a:schemeClr val="tx1"/>
              </a:solidFill>
              <a:effectLst/>
              <a:latin typeface="Arial Rounded MT Bold" panose="020F0704030504030204" pitchFamily="34" charset="0"/>
            </a:endParaRPr>
          </a:p>
        </p:txBody>
      </p:sp>
      <p:sp>
        <p:nvSpPr>
          <p:cNvPr id="9" name="Rectangle 8"/>
          <p:cNvSpPr/>
          <p:nvPr/>
        </p:nvSpPr>
        <p:spPr>
          <a:xfrm>
            <a:off x="272472" y="107209"/>
            <a:ext cx="8622145" cy="707886"/>
          </a:xfrm>
          <a:prstGeom prst="rect">
            <a:avLst/>
          </a:prstGeom>
        </p:spPr>
        <p:txBody>
          <a:bodyPr wrap="square">
            <a:spAutoFit/>
          </a:bodyPr>
          <a:lstStyle/>
          <a:p>
            <a:pPr marL="571500" lvl="0" indent="-571500">
              <a:buFont typeface="Symbol" panose="05050102010706020507" pitchFamily="18" charset="2"/>
              <a:buChar char=""/>
            </a:pPr>
            <a:r>
              <a:rPr lang="en-US" altLang="en-US" sz="4000" b="1" dirty="0">
                <a:solidFill>
                  <a:prstClr val="black"/>
                </a:solidFill>
                <a:latin typeface="Arial Rounded MT Bold" panose="020F0704030504030204" pitchFamily="34" charset="0"/>
                <a:cs typeface="Times New Roman" panose="02020603050405020304" pitchFamily="18" charset="0"/>
              </a:rPr>
              <a:t>APOSTLE’S CREED</a:t>
            </a:r>
            <a:endParaRPr lang="en-US" altLang="en-US" sz="4000" dirty="0">
              <a:solidFill>
                <a:prstClr val="black"/>
              </a:solidFill>
              <a:latin typeface="Arial Rounded MT Bold" panose="020F0704030504030204"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29309" y="1585461"/>
            <a:ext cx="8765308" cy="3770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738505" marR="0" lvl="0" indent="-738505" algn="l" defTabSz="685800" rtl="0" eaLnBrk="0" fontAlgn="base" latinLnBrk="0" hangingPunct="0">
              <a:lnSpc>
                <a:spcPct val="100000"/>
              </a:lnSpc>
              <a:spcBef>
                <a:spcPct val="0"/>
              </a:spcBef>
              <a:spcAft>
                <a:spcPct val="0"/>
              </a:spcAft>
              <a:buClrTx/>
              <a:buSzTx/>
              <a:buFontTx/>
              <a:buNone/>
            </a:pPr>
            <a:r>
              <a:rPr kumimoji="0" lang="en-US" altLang="en-US" sz="4000" b="1" i="0" u="none" strike="noStrike" cap="none" normalizeH="0" baseline="0" dirty="0">
                <a:ln>
                  <a:noFill/>
                </a:ln>
                <a:solidFill>
                  <a:schemeClr val="tx1"/>
                </a:solidFill>
                <a:effectLst/>
                <a:latin typeface="Arial Rounded MT Bold" panose="020F0704030504030204" pitchFamily="34" charset="0"/>
                <a:cs typeface="Times New Roman" panose="02020603050405020304" pitchFamily="18" charset="0"/>
              </a:rPr>
              <a:t>C:	He descended into hell.  On the third day he rose again.  He ascended into heaven, and is seated at the right hand of the Father.  He will come again to judge the living and the dead.  </a:t>
            </a:r>
            <a:endParaRPr kumimoji="0" lang="en-US" altLang="en-US" sz="4000" b="0" i="0" u="none" strike="noStrike" cap="none" normalizeH="0" baseline="0" dirty="0">
              <a:ln>
                <a:noFill/>
              </a:ln>
              <a:solidFill>
                <a:schemeClr val="tx1"/>
              </a:solidFill>
              <a:effectLst/>
              <a:latin typeface="Arial Rounded MT Bold" panose="020F0704030504030204" pitchFamily="34" charset="0"/>
            </a:endParaRPr>
          </a:p>
        </p:txBody>
      </p:sp>
      <p:sp>
        <p:nvSpPr>
          <p:cNvPr id="9" name="Rectangle 8"/>
          <p:cNvSpPr/>
          <p:nvPr/>
        </p:nvSpPr>
        <p:spPr>
          <a:xfrm>
            <a:off x="272472" y="107209"/>
            <a:ext cx="8622145" cy="707886"/>
          </a:xfrm>
          <a:prstGeom prst="rect">
            <a:avLst/>
          </a:prstGeom>
        </p:spPr>
        <p:txBody>
          <a:bodyPr wrap="square">
            <a:spAutoFit/>
          </a:bodyPr>
          <a:lstStyle/>
          <a:p>
            <a:pPr marL="571500" lvl="0" indent="-571500">
              <a:buFont typeface="Symbol" panose="05050102010706020507" pitchFamily="18" charset="2"/>
              <a:buChar char=""/>
            </a:pPr>
            <a:r>
              <a:rPr lang="en-US" altLang="en-US" sz="4000" b="1" dirty="0">
                <a:solidFill>
                  <a:prstClr val="black"/>
                </a:solidFill>
                <a:latin typeface="Arial Rounded MT Bold" panose="020F0704030504030204" pitchFamily="34" charset="0"/>
                <a:cs typeface="Times New Roman" panose="02020603050405020304" pitchFamily="18" charset="0"/>
              </a:rPr>
              <a:t>APOSTLE’S CREED</a:t>
            </a:r>
            <a:endParaRPr lang="en-US" altLang="en-US" sz="4000" dirty="0">
              <a:solidFill>
                <a:prstClr val="black"/>
              </a:solidFill>
              <a:latin typeface="Arial Rounded MT Bold" panose="020F0704030504030204"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00890" y="1751715"/>
            <a:ext cx="8765308" cy="3770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738505" marR="0" lvl="0" indent="-738505" algn="l" defTabSz="685800" rtl="0" eaLnBrk="0" fontAlgn="base" latinLnBrk="0" hangingPunct="0">
              <a:lnSpc>
                <a:spcPct val="100000"/>
              </a:lnSpc>
              <a:spcBef>
                <a:spcPct val="0"/>
              </a:spcBef>
              <a:spcAft>
                <a:spcPct val="0"/>
              </a:spcAft>
              <a:buClrTx/>
              <a:buSzTx/>
              <a:buFontTx/>
              <a:buNone/>
            </a:pPr>
            <a:r>
              <a:rPr kumimoji="0" lang="en-US" altLang="en-US" sz="4000" b="1" i="0" u="none" strike="noStrike" cap="none" normalizeH="0" baseline="0" dirty="0">
                <a:ln>
                  <a:noFill/>
                </a:ln>
                <a:solidFill>
                  <a:schemeClr val="tx1"/>
                </a:solidFill>
                <a:effectLst/>
                <a:latin typeface="Arial Rounded MT Bold" panose="020F0704030504030204" pitchFamily="34" charset="0"/>
                <a:cs typeface="Times New Roman" panose="02020603050405020304" pitchFamily="18" charset="0"/>
              </a:rPr>
              <a:t>C:	I believe in the Holy Spirit, the holy catholic Church, the communion of saints, the forgiveness of sins, the resurrection of the body, and the life everlasting.  Amen.  </a:t>
            </a:r>
            <a:endParaRPr kumimoji="0" lang="en-US" altLang="en-US" sz="4000" b="0" i="0" u="none" strike="noStrike" cap="none" normalizeH="0" baseline="0" dirty="0">
              <a:ln>
                <a:noFill/>
              </a:ln>
              <a:solidFill>
                <a:schemeClr val="tx1"/>
              </a:solidFill>
              <a:effectLst/>
              <a:latin typeface="Arial Rounded MT Bold" panose="020F0704030504030204" pitchFamily="34" charset="0"/>
            </a:endParaRPr>
          </a:p>
        </p:txBody>
      </p:sp>
      <p:sp>
        <p:nvSpPr>
          <p:cNvPr id="9" name="Rectangle 8"/>
          <p:cNvSpPr/>
          <p:nvPr/>
        </p:nvSpPr>
        <p:spPr>
          <a:xfrm>
            <a:off x="272472" y="107209"/>
            <a:ext cx="8622145" cy="707886"/>
          </a:xfrm>
          <a:prstGeom prst="rect">
            <a:avLst/>
          </a:prstGeom>
        </p:spPr>
        <p:txBody>
          <a:bodyPr wrap="square">
            <a:spAutoFit/>
          </a:bodyPr>
          <a:lstStyle/>
          <a:p>
            <a:pPr marL="571500" lvl="0" indent="-571500">
              <a:buFont typeface="Symbol" panose="05050102010706020507" pitchFamily="18" charset="2"/>
              <a:buChar char=""/>
            </a:pPr>
            <a:r>
              <a:rPr lang="en-US" altLang="en-US" sz="4000" b="1" dirty="0">
                <a:solidFill>
                  <a:prstClr val="black"/>
                </a:solidFill>
                <a:latin typeface="Arial Rounded MT Bold" panose="020F0704030504030204" pitchFamily="34" charset="0"/>
                <a:cs typeface="Times New Roman" panose="02020603050405020304" pitchFamily="18" charset="0"/>
              </a:rPr>
              <a:t>APOSTLE’S CREED</a:t>
            </a:r>
            <a:endParaRPr lang="en-US" altLang="en-US" sz="4000" dirty="0">
              <a:solidFill>
                <a:prstClr val="black"/>
              </a:solidFill>
              <a:latin typeface="Arial Rounded MT Bold" panose="020F0704030504030204"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E711DC33-E11E-490A-8564-0E175B4EBA57}"/>
              </a:ext>
            </a:extLst>
          </p:cNvPr>
          <p:cNvSpPr/>
          <p:nvPr/>
        </p:nvSpPr>
        <p:spPr>
          <a:xfrm>
            <a:off x="159488" y="946299"/>
            <a:ext cx="8835656" cy="2416302"/>
          </a:xfrm>
          <a:prstGeom prst="rect">
            <a:avLst/>
          </a:prstGeom>
        </p:spPr>
        <p:txBody>
          <a:bodyPr wrap="square">
            <a:spAutoFit/>
          </a:bodyPr>
          <a:lstStyle/>
          <a:p>
            <a:pPr marL="690563" marR="0" indent="-690563">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We believe in one God, the Father, the Almighty, maker of heaven and earth, of all that is, seen and unseen.</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6876476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E711DC33-E11E-490A-8564-0E175B4EBA57}"/>
              </a:ext>
            </a:extLst>
          </p:cNvPr>
          <p:cNvSpPr/>
          <p:nvPr/>
        </p:nvSpPr>
        <p:spPr>
          <a:xfrm>
            <a:off x="159488" y="946299"/>
            <a:ext cx="8835656" cy="4194674"/>
          </a:xfrm>
          <a:prstGeom prst="rect">
            <a:avLst/>
          </a:prstGeom>
        </p:spPr>
        <p:txBody>
          <a:bodyPr wrap="square">
            <a:spAutoFit/>
          </a:bodyPr>
          <a:lstStyle/>
          <a:p>
            <a:pPr marL="690563" marR="0" indent="-690563">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We believe in one Lord, Jesus Christ, the only Son of God, eternally begotten of the Father, God from God, Light from Light, true God from true God, begotten, not made, of one Being with the Father. </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13565456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E711DC33-E11E-490A-8564-0E175B4EBA57}"/>
              </a:ext>
            </a:extLst>
          </p:cNvPr>
          <p:cNvSpPr/>
          <p:nvPr/>
        </p:nvSpPr>
        <p:spPr>
          <a:xfrm>
            <a:off x="159488" y="946299"/>
            <a:ext cx="8835656" cy="4194674"/>
          </a:xfrm>
          <a:prstGeom prst="rect">
            <a:avLst/>
          </a:prstGeom>
        </p:spPr>
        <p:txBody>
          <a:bodyPr wrap="square">
            <a:spAutoFit/>
          </a:bodyPr>
          <a:lstStyle/>
          <a:p>
            <a:pPr marL="690563" marR="0" indent="-690563">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Through him all things were made. For us and for our salvation he came down from heaven; by the power of the Holy Spirit he became incarnate from the virgin Mary, and was made man. For our sake he was crucified under Pontius Pilate; </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7775855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E711DC33-E11E-490A-8564-0E175B4EBA57}"/>
              </a:ext>
            </a:extLst>
          </p:cNvPr>
          <p:cNvSpPr/>
          <p:nvPr/>
        </p:nvSpPr>
        <p:spPr>
          <a:xfrm>
            <a:off x="159488" y="946299"/>
            <a:ext cx="8835656" cy="4787464"/>
          </a:xfrm>
          <a:prstGeom prst="rect">
            <a:avLst/>
          </a:prstGeom>
        </p:spPr>
        <p:txBody>
          <a:bodyPr wrap="square">
            <a:spAutoFit/>
          </a:bodyPr>
          <a:lstStyle/>
          <a:p>
            <a:pPr marL="690563" marR="0" indent="-690563">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he suffered death and was buried. On the third day he rose again in accordance with the Scriptures; he ascended into heaven and is seated at the right hand of the Father. He will come again in glory to judge the living and the dead, and his kingdom will have no end.</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31758686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E711DC33-E11E-490A-8564-0E175B4EBA57}"/>
              </a:ext>
            </a:extLst>
          </p:cNvPr>
          <p:cNvSpPr/>
          <p:nvPr/>
        </p:nvSpPr>
        <p:spPr>
          <a:xfrm>
            <a:off x="159488" y="946299"/>
            <a:ext cx="8835656" cy="4834657"/>
          </a:xfrm>
          <a:prstGeom prst="rect">
            <a:avLst/>
          </a:prstGeom>
        </p:spPr>
        <p:txBody>
          <a:bodyPr wrap="square">
            <a:spAutoFit/>
          </a:bodyPr>
          <a:lstStyle/>
          <a:p>
            <a:pPr marL="690563" marR="0" indent="-690563">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We believe in the Holy Spirit, the Lord, the giver of life, who proceeds from the Father and the Son. With the Father and the Son he is worshiped and glorified. He has spoken through the prophets. We believe in one holy catholic and apostolic Church. </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21896189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E711DC33-E11E-490A-8564-0E175B4EBA57}"/>
              </a:ext>
            </a:extLst>
          </p:cNvPr>
          <p:cNvSpPr/>
          <p:nvPr/>
        </p:nvSpPr>
        <p:spPr>
          <a:xfrm>
            <a:off x="818707" y="946299"/>
            <a:ext cx="7293936" cy="3649076"/>
          </a:xfrm>
          <a:prstGeom prst="rect">
            <a:avLst/>
          </a:prstGeom>
        </p:spPr>
        <p:txBody>
          <a:bodyPr wrap="square">
            <a:spAutoFit/>
          </a:bodyPr>
          <a:lstStyle/>
          <a:p>
            <a:pPr marL="690563" marR="0" indent="-690563">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We acknowledge one Baptism for the forgiveness of sins. We look for the resurrection of the dead, and the life of the world to come. Amen.</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2639235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F9B957-AACD-4B9D-83AB-089A705D9CDA}"/>
              </a:ext>
            </a:extLst>
          </p:cNvPr>
          <p:cNvSpPr>
            <a:spLocks noChangeArrowheads="1"/>
          </p:cNvSpPr>
          <p:nvPr/>
        </p:nvSpPr>
        <p:spPr bwMode="auto">
          <a:xfrm>
            <a:off x="189346" y="1086697"/>
            <a:ext cx="8765308" cy="4385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prstTxWarp prst="textNoShape">
              <a:avLst/>
            </a:prstTxWarp>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R="0">
              <a:spcBef>
                <a:spcPts val="0"/>
              </a:spcBef>
              <a:spcAft>
                <a:spcPts val="0"/>
              </a:spcAft>
            </a:pPr>
            <a:r>
              <a:rPr lang="en-US" sz="4000" i="1"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Each petition will end with the words, </a:t>
            </a:r>
            <a:endParaRPr lang="en-US" sz="4000"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4000" dirty="0">
                <a:effectLst/>
                <a:latin typeface="Arial Rounded MT Bold" panose="020F0704030504030204" pitchFamily="34" charset="0"/>
                <a:ea typeface="Calibri" panose="020F0502020204030204" pitchFamily="34" charset="0"/>
                <a:cs typeface="Times New Roman" panose="02020603050405020304" pitchFamily="18" charset="0"/>
              </a:rPr>
              <a:t>A:	God of love,</a:t>
            </a:r>
          </a:p>
          <a:p>
            <a:pPr marL="0" marR="0">
              <a:spcBef>
                <a:spcPts val="0"/>
              </a:spcBef>
              <a:spcAft>
                <a:spcPts val="0"/>
              </a:spcAft>
            </a:pPr>
            <a:endParaRPr lang="en-US" sz="40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4000"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 </a:t>
            </a:r>
            <a:r>
              <a:rPr lang="en-US" sz="4000" i="1"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The congregation will respond with:  </a:t>
            </a:r>
            <a:endParaRPr lang="en-US" sz="4000"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C:	We lift our prayers to you. </a:t>
            </a:r>
            <a:endParaRPr lang="en-US" sz="40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PRAYERS OF INTERCESSION</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92795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D1F17-4212-4CC9-A3DF-0EFB19E070A7}"/>
              </a:ext>
            </a:extLst>
          </p:cNvPr>
          <p:cNvSpPr/>
          <p:nvPr/>
        </p:nvSpPr>
        <p:spPr>
          <a:xfrm>
            <a:off x="0" y="51769"/>
            <a:ext cx="9144000" cy="698525"/>
          </a:xfrm>
          <a:prstGeom prst="rect">
            <a:avLst/>
          </a:prstGeom>
        </p:spPr>
        <p:txBody>
          <a:bodyPr wrap="square">
            <a:spAutoFit/>
          </a:bodyPr>
          <a:lstStyle/>
          <a:p>
            <a:pPr marL="342900" marR="0" lvl="0" indent="-342900">
              <a:lnSpc>
                <a:spcPct val="107000"/>
              </a:lnSpc>
              <a:spcBef>
                <a:spcPts val="0"/>
              </a:spcBef>
              <a:spcAft>
                <a:spcPts val="0"/>
              </a:spcAft>
              <a:buFont typeface="Symbol" panose="05050102010706020507" pitchFamily="18" charset="2"/>
              <a:buChar char=""/>
            </a:pPr>
            <a:r>
              <a:rPr lang="en-US" sz="4000" b="1" dirty="0">
                <a:solidFill>
                  <a:srgbClr val="000000"/>
                </a:solidFill>
                <a:effectLst/>
                <a:latin typeface="Arial Rounded MT Bold" panose="020F0704030504030204" pitchFamily="34" charset="0"/>
                <a:ea typeface="Times New Roman" panose="02020603050405020304" pitchFamily="18" charset="0"/>
              </a:rPr>
              <a:t>CONFESSION AND FORGIVENESS</a:t>
            </a:r>
            <a:endParaRPr lang="en-US" sz="4000" dirty="0">
              <a:effectLst/>
              <a:latin typeface="Arial Rounded MT Bold" panose="020F0704030504030204" pitchFamily="34" charset="0"/>
              <a:ea typeface="Calibri" panose="020F0502020204030204" pitchFamily="34" charset="0"/>
            </a:endParaRPr>
          </a:p>
        </p:txBody>
      </p:sp>
      <p:sp>
        <p:nvSpPr>
          <p:cNvPr id="2" name="Rectangle 1">
            <a:extLst>
              <a:ext uri="{FF2B5EF4-FFF2-40B4-BE49-F238E27FC236}">
                <a16:creationId xmlns:a16="http://schemas.microsoft.com/office/drawing/2014/main" id="{0FB00A36-8166-4946-A857-83D76CE2E813}"/>
              </a:ext>
            </a:extLst>
          </p:cNvPr>
          <p:cNvSpPr/>
          <p:nvPr/>
        </p:nvSpPr>
        <p:spPr>
          <a:xfrm>
            <a:off x="500063" y="1628058"/>
            <a:ext cx="8143874" cy="3601883"/>
          </a:xfrm>
          <a:prstGeom prst="rect">
            <a:avLst/>
          </a:prstGeom>
        </p:spPr>
        <p:txBody>
          <a:bodyPr wrap="square">
            <a:spAutoFit/>
          </a:bodyPr>
          <a:lstStyle/>
          <a:p>
            <a:pPr marL="682625" marR="0" indent="-682625">
              <a:lnSpc>
                <a:spcPct val="107000"/>
              </a:lnSpc>
              <a:spcBef>
                <a:spcPts val="0"/>
              </a:spcBef>
              <a:spcAft>
                <a:spcPts val="600"/>
              </a:spcAft>
            </a:pPr>
            <a:r>
              <a:rPr lang="en-US" sz="3600" b="1" dirty="0">
                <a:solidFill>
                  <a:srgbClr val="000000"/>
                </a:solidFill>
                <a:latin typeface="Arial Rounded MT Bold" panose="020F0704030504030204" pitchFamily="34" charset="0"/>
                <a:ea typeface="Times New Roman" panose="02020603050405020304" pitchFamily="18" charset="0"/>
              </a:rPr>
              <a:t>C:	 comfort, rather than your world-transforming love. Forgive us for our selfishness and shortsightedness, and bring us into the way of active love of you and neighbor each new day.</a:t>
            </a:r>
            <a:endParaRPr lang="en-US" sz="4000" b="1"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9557532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F9B957-AACD-4B9D-83AB-089A705D9CDA}"/>
              </a:ext>
            </a:extLst>
          </p:cNvPr>
          <p:cNvSpPr>
            <a:spLocks noChangeArrowheads="1"/>
          </p:cNvSpPr>
          <p:nvPr/>
        </p:nvSpPr>
        <p:spPr bwMode="auto">
          <a:xfrm>
            <a:off x="189346" y="1086697"/>
            <a:ext cx="8765308" cy="4755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prstTxWarp prst="textNoShape">
              <a:avLst/>
            </a:prstTxWarp>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0" marR="0">
              <a:spcBef>
                <a:spcPts val="0"/>
              </a:spcBef>
              <a:spcAft>
                <a:spcPts val="0"/>
              </a:spcAft>
            </a:pPr>
            <a:r>
              <a:rPr lang="en-US" sz="4000" i="1"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The prayer concludes…</a:t>
            </a:r>
          </a:p>
          <a:p>
            <a:pPr marL="0" marR="0">
              <a:spcBef>
                <a:spcPts val="0"/>
              </a:spcBef>
              <a:spcAft>
                <a:spcPts val="0"/>
              </a:spcAft>
            </a:pPr>
            <a:endParaRPr lang="en-US" sz="40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684213" marR="0" indent="-684213">
              <a:spcBef>
                <a:spcPts val="0"/>
              </a:spcBef>
              <a:spcAft>
                <a:spcPts val="0"/>
              </a:spcAft>
            </a:pPr>
            <a:r>
              <a:rPr lang="en-US" sz="3600" dirty="0">
                <a:latin typeface="Arial Rounded MT Bold" panose="020F0704030504030204" pitchFamily="34" charset="0"/>
                <a:ea typeface="Calibri" panose="020F0502020204030204" pitchFamily="34" charset="0"/>
                <a:cs typeface="Times New Roman" panose="02020603050405020304" pitchFamily="18" charset="0"/>
              </a:rPr>
              <a:t>P</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	</a:t>
            </a:r>
            <a:r>
              <a:rPr lang="en-US" sz="3600" dirty="0">
                <a:latin typeface="Arial Rounded MT Bold" panose="020F0704030504030204" pitchFamily="34" charset="0"/>
                <a:ea typeface="Calibri" panose="020F0502020204030204" pitchFamily="34" charset="0"/>
                <a:cs typeface="Times New Roman" panose="02020603050405020304" pitchFamily="18" charset="0"/>
              </a:rPr>
              <a:t>With all our siblings in Christ here and around the world, we lift all our prayers to you, through Jesus Christ our savior and friend.</a:t>
            </a:r>
          </a:p>
          <a:p>
            <a:pPr marL="684213" marR="0" indent="-684213">
              <a:spcBef>
                <a:spcPts val="0"/>
              </a:spcBef>
              <a:spcAft>
                <a:spcPts val="0"/>
              </a:spcAft>
            </a:pPr>
            <a:endParaRPr lang="en-US" sz="4000" b="1"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684213" marR="0" indent="-684213">
              <a:spcBef>
                <a:spcPts val="0"/>
              </a:spcBef>
              <a:spcAft>
                <a:spcPts val="0"/>
              </a:spcAft>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C:	Amen.</a:t>
            </a:r>
            <a:endParaRPr lang="en-US" sz="40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PRAYERS OF INTERCESSION</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453310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83356" y="1928731"/>
            <a:ext cx="3333749" cy="2624327"/>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5D568DF-5F3A-4225-9A3D-7196971BE121}"/>
              </a:ext>
            </a:extLst>
          </p:cNvPr>
          <p:cNvSpPr/>
          <p:nvPr/>
        </p:nvSpPr>
        <p:spPr>
          <a:xfrm>
            <a:off x="771525" y="1967266"/>
            <a:ext cx="1971675" cy="2547257"/>
          </a:xfrm>
          <a:prstGeom prst="rect">
            <a:avLst/>
          </a:prstGeom>
          <a:noFill/>
        </p:spPr>
        <p:txBody>
          <a:bodyPr vert="horz" lIns="91440" tIns="45720" rIns="91440" bIns="45720" rtlCol="0" anchor="ctr">
            <a:normAutofit/>
          </a:bodyPr>
          <a:lstStyle/>
          <a:p>
            <a:pPr marR="0" lvl="0" algn="ctr" defTabSz="914400" eaLnBrk="1" hangingPunct="1">
              <a:lnSpc>
                <a:spcPct val="90000"/>
              </a:lnSpc>
              <a:spcAft>
                <a:spcPts val="600"/>
              </a:spcAft>
            </a:pPr>
            <a:r>
              <a:rPr lang="en-US" sz="3100" b="1" kern="1200">
                <a:solidFill>
                  <a:srgbClr val="FFFFFF"/>
                </a:solidFill>
                <a:latin typeface="+mj-lt"/>
                <a:ea typeface="+mj-ea"/>
                <a:cs typeface="+mj-cs"/>
              </a:rPr>
              <a:t>OFFERING</a:t>
            </a:r>
          </a:p>
        </p:txBody>
      </p:sp>
      <p:pic>
        <p:nvPicPr>
          <p:cNvPr id="3" name="Picture 2">
            <a:extLst>
              <a:ext uri="{FF2B5EF4-FFF2-40B4-BE49-F238E27FC236}">
                <a16:creationId xmlns:a16="http://schemas.microsoft.com/office/drawing/2014/main" id="{E74D1789-714E-919A-67B0-1B92534A9BF6}"/>
              </a:ext>
            </a:extLst>
          </p:cNvPr>
          <p:cNvPicPr>
            <a:picLocks noChangeAspect="1"/>
          </p:cNvPicPr>
          <p:nvPr/>
        </p:nvPicPr>
        <p:blipFill>
          <a:blip r:embed="rId3"/>
          <a:stretch>
            <a:fillRect/>
          </a:stretch>
        </p:blipFill>
        <p:spPr>
          <a:xfrm>
            <a:off x="4169802" y="10140"/>
            <a:ext cx="5009039" cy="6633547"/>
          </a:xfrm>
          <a:prstGeom prst="rect">
            <a:avLst/>
          </a:prstGeom>
        </p:spPr>
      </p:pic>
    </p:spTree>
    <p:extLst>
      <p:ext uri="{BB962C8B-B14F-4D97-AF65-F5344CB8AC3E}">
        <p14:creationId xmlns:p14="http://schemas.microsoft.com/office/powerpoint/2010/main" val="25632400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83356" y="1928731"/>
            <a:ext cx="3333749" cy="2624327"/>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5D568DF-5F3A-4225-9A3D-7196971BE121}"/>
              </a:ext>
            </a:extLst>
          </p:cNvPr>
          <p:cNvSpPr/>
          <p:nvPr/>
        </p:nvSpPr>
        <p:spPr>
          <a:xfrm>
            <a:off x="771525" y="1967266"/>
            <a:ext cx="1971675" cy="2547257"/>
          </a:xfrm>
          <a:prstGeom prst="rect">
            <a:avLst/>
          </a:prstGeom>
          <a:noFill/>
        </p:spPr>
        <p:txBody>
          <a:bodyPr vert="horz" lIns="91440" tIns="45720" rIns="91440" bIns="45720" rtlCol="0" anchor="ctr">
            <a:normAutofit/>
          </a:bodyPr>
          <a:lstStyle/>
          <a:p>
            <a:pPr marR="0" lvl="0" algn="ctr" defTabSz="914400" eaLnBrk="1" hangingPunct="1">
              <a:lnSpc>
                <a:spcPct val="90000"/>
              </a:lnSpc>
              <a:spcAft>
                <a:spcPts val="600"/>
              </a:spcAft>
            </a:pPr>
            <a:r>
              <a:rPr lang="en-US" sz="3100" b="1" kern="1200">
                <a:solidFill>
                  <a:srgbClr val="FFFFFF"/>
                </a:solidFill>
                <a:latin typeface="+mj-lt"/>
                <a:ea typeface="+mj-ea"/>
                <a:cs typeface="+mj-cs"/>
              </a:rPr>
              <a:t>OFFERING PRAYER</a:t>
            </a:r>
          </a:p>
        </p:txBody>
      </p:sp>
      <p:pic>
        <p:nvPicPr>
          <p:cNvPr id="3" name="Picture 2">
            <a:extLst>
              <a:ext uri="{FF2B5EF4-FFF2-40B4-BE49-F238E27FC236}">
                <a16:creationId xmlns:a16="http://schemas.microsoft.com/office/drawing/2014/main" id="{DAAB16A7-5827-FF01-D290-9328640B7FF9}"/>
              </a:ext>
            </a:extLst>
          </p:cNvPr>
          <p:cNvPicPr>
            <a:picLocks noChangeAspect="1"/>
          </p:cNvPicPr>
          <p:nvPr/>
        </p:nvPicPr>
        <p:blipFill>
          <a:blip r:embed="rId3"/>
          <a:stretch>
            <a:fillRect/>
          </a:stretch>
        </p:blipFill>
        <p:spPr>
          <a:xfrm>
            <a:off x="4169802" y="10140"/>
            <a:ext cx="5009039" cy="6633547"/>
          </a:xfrm>
          <a:prstGeom prst="rect">
            <a:avLst/>
          </a:prstGeom>
        </p:spPr>
      </p:pic>
    </p:spTree>
    <p:extLst>
      <p:ext uri="{BB962C8B-B14F-4D97-AF65-F5344CB8AC3E}">
        <p14:creationId xmlns:p14="http://schemas.microsoft.com/office/powerpoint/2010/main" val="25847986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FE094BD-6407-498B-BDDA-F42E3E030E1A}"/>
              </a:ext>
            </a:extLst>
          </p:cNvPr>
          <p:cNvSpPr/>
          <p:nvPr/>
        </p:nvSpPr>
        <p:spPr>
          <a:xfrm>
            <a:off x="159249" y="135689"/>
            <a:ext cx="8825501" cy="698525"/>
          </a:xfrm>
          <a:prstGeom prst="rect">
            <a:avLst/>
          </a:prstGeom>
        </p:spPr>
        <p:txBody>
          <a:bodyPr wrap="square">
            <a:spAutoFit/>
          </a:bodyPr>
          <a:lstStyle/>
          <a:p>
            <a:pPr marL="571500" marR="0" indent="-571500" algn="ctr">
              <a:lnSpc>
                <a:spcPct val="107000"/>
              </a:lnSpc>
              <a:spcBef>
                <a:spcPts val="0"/>
              </a:spcBef>
              <a:spcAft>
                <a:spcPts val="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GREAT THANKSGIVING</a:t>
            </a:r>
            <a:endParaRPr lang="en-US" sz="4000" dirty="0">
              <a:latin typeface="Arial Rounded MT Bold" panose="020F0704030504030204" pitchFamily="34" charset="0"/>
              <a:ea typeface="Calibri" panose="020F0502020204030204" pitchFamily="34" charset="0"/>
            </a:endParaRPr>
          </a:p>
        </p:txBody>
      </p:sp>
      <p:sp>
        <p:nvSpPr>
          <p:cNvPr id="8" name="Rectangle 7">
            <a:extLst>
              <a:ext uri="{FF2B5EF4-FFF2-40B4-BE49-F238E27FC236}">
                <a16:creationId xmlns:a16="http://schemas.microsoft.com/office/drawing/2014/main" id="{4CEE7E59-37F8-42F9-99C3-E89A921846FB}"/>
              </a:ext>
            </a:extLst>
          </p:cNvPr>
          <p:cNvSpPr/>
          <p:nvPr/>
        </p:nvSpPr>
        <p:spPr>
          <a:xfrm>
            <a:off x="645928" y="2379442"/>
            <a:ext cx="7852141" cy="1357166"/>
          </a:xfrm>
          <a:prstGeom prst="rect">
            <a:avLst/>
          </a:prstGeom>
        </p:spPr>
        <p:txBody>
          <a:bodyPr wrap="square">
            <a:spAutoFit/>
          </a:bodyPr>
          <a:lstStyle/>
          <a:p>
            <a:pPr marR="0">
              <a:lnSpc>
                <a:spcPct val="107000"/>
              </a:lnSpc>
              <a:spcBef>
                <a:spcPts val="0"/>
              </a:spcBef>
              <a:spcAft>
                <a:spcPts val="600"/>
              </a:spcAft>
            </a:pPr>
            <a:r>
              <a:rPr lang="en-US" sz="4000" i="1" dirty="0">
                <a:solidFill>
                  <a:srgbClr val="C00000"/>
                </a:solidFill>
                <a:latin typeface="Arial Rounded MT Bold" panose="020F0704030504030204" pitchFamily="34" charset="0"/>
                <a:ea typeface="Calibri" panose="020F0502020204030204" pitchFamily="34" charset="0"/>
              </a:rPr>
              <a:t>All the Baptized are welcome to celebrate this Holy Meal.</a:t>
            </a:r>
            <a:endParaRPr lang="en-US" sz="4000" dirty="0">
              <a:solidFill>
                <a:srgbClr val="C00000"/>
              </a:solidFill>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8853657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311ACD-0444-4FA6-88A2-FD0C0D15640F}"/>
              </a:ext>
            </a:extLst>
          </p:cNvPr>
          <p:cNvSpPr/>
          <p:nvPr/>
        </p:nvSpPr>
        <p:spPr>
          <a:xfrm>
            <a:off x="159249" y="61082"/>
            <a:ext cx="8825501" cy="750975"/>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DIALOGUE</a:t>
            </a:r>
            <a:endParaRPr lang="en-US" sz="4000" dirty="0">
              <a:effectLst/>
              <a:latin typeface="Arial Rounded MT Bold" panose="020F0704030504030204" pitchFamily="34" charset="0"/>
              <a:ea typeface="Calibri" panose="020F0502020204030204" pitchFamily="34" charset="0"/>
            </a:endParaRPr>
          </a:p>
        </p:txBody>
      </p:sp>
      <p:pic>
        <p:nvPicPr>
          <p:cNvPr id="7" name="Picture 6">
            <a:extLst>
              <a:ext uri="{FF2B5EF4-FFF2-40B4-BE49-F238E27FC236}">
                <a16:creationId xmlns:a16="http://schemas.microsoft.com/office/drawing/2014/main" id="{1C308028-73A0-4104-BA91-11FB17A109C9}"/>
              </a:ext>
            </a:extLst>
          </p:cNvPr>
          <p:cNvPicPr>
            <a:picLocks noChangeAspect="1"/>
          </p:cNvPicPr>
          <p:nvPr/>
        </p:nvPicPr>
        <p:blipFill>
          <a:blip r:embed="rId2"/>
          <a:stretch>
            <a:fillRect/>
          </a:stretch>
        </p:blipFill>
        <p:spPr>
          <a:xfrm>
            <a:off x="0" y="812057"/>
            <a:ext cx="9144000" cy="6045942"/>
          </a:xfrm>
          <a:prstGeom prst="rect">
            <a:avLst/>
          </a:prstGeom>
        </p:spPr>
      </p:pic>
    </p:spTree>
    <p:extLst>
      <p:ext uri="{BB962C8B-B14F-4D97-AF65-F5344CB8AC3E}">
        <p14:creationId xmlns:p14="http://schemas.microsoft.com/office/powerpoint/2010/main" val="31342618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311ACD-0444-4FA6-88A2-FD0C0D15640F}"/>
              </a:ext>
            </a:extLst>
          </p:cNvPr>
          <p:cNvSpPr/>
          <p:nvPr/>
        </p:nvSpPr>
        <p:spPr>
          <a:xfrm>
            <a:off x="159249" y="61082"/>
            <a:ext cx="8825501" cy="698525"/>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PREFACE</a:t>
            </a:r>
            <a:endParaRPr lang="en-US" sz="4000" dirty="0">
              <a:effectLst/>
              <a:latin typeface="Arial Rounded MT Bold" panose="020F0704030504030204" pitchFamily="34" charset="0"/>
              <a:ea typeface="Calibri" panose="020F0502020204030204" pitchFamily="34" charset="0"/>
            </a:endParaRPr>
          </a:p>
        </p:txBody>
      </p:sp>
      <p:sp>
        <p:nvSpPr>
          <p:cNvPr id="5" name="Rectangle 4">
            <a:extLst>
              <a:ext uri="{FF2B5EF4-FFF2-40B4-BE49-F238E27FC236}">
                <a16:creationId xmlns:a16="http://schemas.microsoft.com/office/drawing/2014/main" id="{CAF296BA-ECD4-4806-B314-8949409D0B42}"/>
              </a:ext>
            </a:extLst>
          </p:cNvPr>
          <p:cNvSpPr/>
          <p:nvPr/>
        </p:nvSpPr>
        <p:spPr>
          <a:xfrm>
            <a:off x="318499" y="2145023"/>
            <a:ext cx="8825501" cy="2485680"/>
          </a:xfrm>
          <a:prstGeom prst="rect">
            <a:avLst/>
          </a:prstGeom>
        </p:spPr>
        <p:txBody>
          <a:bodyPr wrap="square">
            <a:spAutoFit/>
          </a:bodyPr>
          <a:lstStyle/>
          <a:p>
            <a:pPr marR="0" lvl="0">
              <a:lnSpc>
                <a:spcPct val="107000"/>
              </a:lnSpc>
              <a:spcBef>
                <a:spcPts val="0"/>
              </a:spcBef>
              <a:spcAft>
                <a:spcPts val="600"/>
              </a:spcAft>
            </a:pPr>
            <a:r>
              <a:rPr lang="en-US" sz="3200" dirty="0">
                <a:solidFill>
                  <a:srgbClr val="000000"/>
                </a:solidFill>
                <a:latin typeface="Arial Rounded MT Bold" panose="020F0704030504030204" pitchFamily="34" charset="0"/>
                <a:ea typeface="Calibri" panose="020F0502020204030204" pitchFamily="34" charset="0"/>
              </a:rPr>
              <a:t>P:	It is indeed right and salutary…</a:t>
            </a:r>
          </a:p>
          <a:p>
            <a:pPr marR="0" lvl="0">
              <a:lnSpc>
                <a:spcPct val="107000"/>
              </a:lnSpc>
              <a:spcBef>
                <a:spcPts val="0"/>
              </a:spcBef>
              <a:spcAft>
                <a:spcPts val="600"/>
              </a:spcAft>
            </a:pPr>
            <a:endParaRPr lang="en-US" sz="4000" b="1" dirty="0">
              <a:solidFill>
                <a:srgbClr val="000000"/>
              </a:solidFill>
              <a:effectLst/>
              <a:latin typeface="Arial Rounded MT Bold" panose="020F0704030504030204" pitchFamily="34" charset="0"/>
              <a:ea typeface="Calibri" panose="020F0502020204030204" pitchFamily="34" charset="0"/>
            </a:endParaRPr>
          </a:p>
          <a:p>
            <a:pPr marR="0" lvl="0">
              <a:lnSpc>
                <a:spcPct val="107000"/>
              </a:lnSpc>
              <a:spcBef>
                <a:spcPts val="0"/>
              </a:spcBef>
              <a:spcAft>
                <a:spcPts val="600"/>
              </a:spcAft>
            </a:pPr>
            <a:r>
              <a:rPr lang="en-US" sz="3200" dirty="0">
                <a:solidFill>
                  <a:srgbClr val="000000"/>
                </a:solidFill>
                <a:latin typeface="Arial Rounded MT Bold" panose="020F0704030504030204" pitchFamily="34" charset="0"/>
                <a:ea typeface="Calibri" panose="020F0502020204030204" pitchFamily="34" charset="0"/>
              </a:rPr>
              <a:t>… we praise your name and join their unending hymn.</a:t>
            </a:r>
            <a:endParaRPr lang="en-US" sz="32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15263911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311ACD-0444-4FA6-88A2-FD0C0D15640F}"/>
              </a:ext>
            </a:extLst>
          </p:cNvPr>
          <p:cNvSpPr/>
          <p:nvPr/>
        </p:nvSpPr>
        <p:spPr>
          <a:xfrm>
            <a:off x="159249" y="61082"/>
            <a:ext cx="8825501" cy="698525"/>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SANCTUS</a:t>
            </a:r>
            <a:endParaRPr lang="en-US" sz="4000" dirty="0">
              <a:effectLst/>
              <a:latin typeface="Arial Rounded MT Bold" panose="020F0704030504030204" pitchFamily="34" charset="0"/>
              <a:ea typeface="Calibri" panose="020F0502020204030204" pitchFamily="34" charset="0"/>
            </a:endParaRPr>
          </a:p>
        </p:txBody>
      </p:sp>
      <p:pic>
        <p:nvPicPr>
          <p:cNvPr id="2" name="Picture 1">
            <a:extLst>
              <a:ext uri="{FF2B5EF4-FFF2-40B4-BE49-F238E27FC236}">
                <a16:creationId xmlns:a16="http://schemas.microsoft.com/office/drawing/2014/main" id="{7C1CD38C-4676-4AD9-8C15-B25A9A8CE4CF}"/>
              </a:ext>
            </a:extLst>
          </p:cNvPr>
          <p:cNvPicPr>
            <a:picLocks noChangeAspect="1"/>
          </p:cNvPicPr>
          <p:nvPr/>
        </p:nvPicPr>
        <p:blipFill>
          <a:blip r:embed="rId2"/>
          <a:stretch>
            <a:fillRect/>
          </a:stretch>
        </p:blipFill>
        <p:spPr>
          <a:xfrm>
            <a:off x="0" y="945221"/>
            <a:ext cx="9166814" cy="5912777"/>
          </a:xfrm>
          <a:prstGeom prst="rect">
            <a:avLst/>
          </a:prstGeom>
        </p:spPr>
      </p:pic>
    </p:spTree>
    <p:extLst>
      <p:ext uri="{BB962C8B-B14F-4D97-AF65-F5344CB8AC3E}">
        <p14:creationId xmlns:p14="http://schemas.microsoft.com/office/powerpoint/2010/main" val="39072897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311ACD-0444-4FA6-88A2-FD0C0D15640F}"/>
              </a:ext>
            </a:extLst>
          </p:cNvPr>
          <p:cNvSpPr/>
          <p:nvPr/>
        </p:nvSpPr>
        <p:spPr>
          <a:xfrm>
            <a:off x="159249" y="61082"/>
            <a:ext cx="8825501" cy="698525"/>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EUCHARISTIC PRAYER</a:t>
            </a:r>
            <a:endParaRPr lang="en-US" sz="4000" dirty="0">
              <a:effectLst/>
              <a:latin typeface="Arial Rounded MT Bold" panose="020F0704030504030204" pitchFamily="34" charset="0"/>
              <a:ea typeface="Calibri" panose="020F0502020204030204" pitchFamily="34" charset="0"/>
            </a:endParaRPr>
          </a:p>
        </p:txBody>
      </p:sp>
      <p:sp>
        <p:nvSpPr>
          <p:cNvPr id="3" name="Rectangle 2">
            <a:extLst>
              <a:ext uri="{FF2B5EF4-FFF2-40B4-BE49-F238E27FC236}">
                <a16:creationId xmlns:a16="http://schemas.microsoft.com/office/drawing/2014/main" id="{5512F862-2185-4C0F-900C-D55319678986}"/>
              </a:ext>
            </a:extLst>
          </p:cNvPr>
          <p:cNvSpPr/>
          <p:nvPr/>
        </p:nvSpPr>
        <p:spPr>
          <a:xfrm>
            <a:off x="82193" y="1999634"/>
            <a:ext cx="8902557" cy="2858731"/>
          </a:xfrm>
          <a:prstGeom prst="rect">
            <a:avLst/>
          </a:prstGeom>
        </p:spPr>
        <p:txBody>
          <a:bodyPr wrap="square">
            <a:spAutoFit/>
          </a:bodyPr>
          <a:lstStyle/>
          <a:p>
            <a:pPr marL="461963" marR="0" indent="-461963">
              <a:lnSpc>
                <a:spcPct val="107000"/>
              </a:lnSpc>
              <a:spcBef>
                <a:spcPts val="0"/>
              </a:spcBef>
              <a:spcAft>
                <a:spcPts val="0"/>
              </a:spcAft>
            </a:pPr>
            <a:r>
              <a:rPr lang="en-US" sz="3200" dirty="0">
                <a:latin typeface="Arial Rounded MT Bold" panose="020F0704030504030204" pitchFamily="34" charset="0"/>
                <a:ea typeface="Calibri" panose="020F0502020204030204" pitchFamily="34" charset="0"/>
              </a:rPr>
              <a:t>P:	</a:t>
            </a:r>
            <a:r>
              <a:rPr lang="en-US" sz="3200" dirty="0">
                <a:latin typeface="Arial Rounded MT Bold" panose="020F0704030504030204" pitchFamily="34" charset="0"/>
                <a:ea typeface="Times New Roman" panose="02020603050405020304" pitchFamily="18" charset="0"/>
              </a:rPr>
              <a:t>Holy God, our maker and redeemer…</a:t>
            </a:r>
          </a:p>
          <a:p>
            <a:pPr marL="461963" marR="0" indent="-461963">
              <a:lnSpc>
                <a:spcPct val="107000"/>
              </a:lnSpc>
              <a:spcBef>
                <a:spcPts val="0"/>
              </a:spcBef>
              <a:spcAft>
                <a:spcPts val="0"/>
              </a:spcAft>
            </a:pPr>
            <a:endParaRPr lang="en-US" sz="3200" dirty="0">
              <a:latin typeface="Arial Rounded MT Bold" panose="020F0704030504030204" pitchFamily="34" charset="0"/>
              <a:ea typeface="Times New Roman" panose="02020603050405020304" pitchFamily="18" charset="0"/>
            </a:endParaRPr>
          </a:p>
          <a:p>
            <a:pPr marL="461963" marR="0" indent="-461963">
              <a:lnSpc>
                <a:spcPct val="107000"/>
              </a:lnSpc>
              <a:spcBef>
                <a:spcPts val="0"/>
              </a:spcBef>
              <a:spcAft>
                <a:spcPts val="0"/>
              </a:spcAft>
            </a:pPr>
            <a:r>
              <a:rPr lang="en-US" sz="3200" dirty="0">
                <a:latin typeface="Arial Rounded MT Bold" panose="020F0704030504030204" pitchFamily="34" charset="0"/>
                <a:ea typeface="Times New Roman" panose="02020603050405020304" pitchFamily="18" charset="0"/>
              </a:rPr>
              <a:t> 					…both now and forever.</a:t>
            </a:r>
            <a:endParaRPr lang="en-US" sz="3200" dirty="0">
              <a:latin typeface="Arial Rounded MT Bold" panose="020F0704030504030204" pitchFamily="34" charset="0"/>
              <a:ea typeface="Calibri" panose="020F0502020204030204" pitchFamily="34" charset="0"/>
            </a:endParaRPr>
          </a:p>
          <a:p>
            <a:pPr marL="461963" marR="0" indent="-461963">
              <a:lnSpc>
                <a:spcPct val="107000"/>
              </a:lnSpc>
              <a:spcBef>
                <a:spcPts val="0"/>
              </a:spcBef>
              <a:spcAft>
                <a:spcPts val="0"/>
              </a:spcAft>
            </a:pPr>
            <a:r>
              <a:rPr lang="en-US" sz="3600" dirty="0">
                <a:latin typeface="Arial Rounded MT Bold" panose="020F0704030504030204" pitchFamily="34" charset="0"/>
                <a:ea typeface="Calibri" panose="020F0502020204030204" pitchFamily="34" charset="0"/>
              </a:rPr>
              <a:t> </a:t>
            </a:r>
          </a:p>
          <a:p>
            <a:pPr marL="461963" marR="0" indent="-461963">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Amen.</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41965938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311ACD-0444-4FA6-88A2-FD0C0D15640F}"/>
              </a:ext>
            </a:extLst>
          </p:cNvPr>
          <p:cNvSpPr/>
          <p:nvPr/>
        </p:nvSpPr>
        <p:spPr>
          <a:xfrm>
            <a:off x="159249" y="61082"/>
            <a:ext cx="8825501" cy="698525"/>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LORD’S PRAYER</a:t>
            </a:r>
            <a:endParaRPr lang="en-US" sz="4000" dirty="0">
              <a:effectLst/>
              <a:latin typeface="Arial Rounded MT Bold" panose="020F0704030504030204" pitchFamily="34" charset="0"/>
              <a:ea typeface="Calibri" panose="020F0502020204030204" pitchFamily="34" charset="0"/>
            </a:endParaRPr>
          </a:p>
        </p:txBody>
      </p:sp>
      <p:sp>
        <p:nvSpPr>
          <p:cNvPr id="2" name="Rectangle 1">
            <a:extLst>
              <a:ext uri="{FF2B5EF4-FFF2-40B4-BE49-F238E27FC236}">
                <a16:creationId xmlns:a16="http://schemas.microsoft.com/office/drawing/2014/main" id="{B4A41BBB-E889-4A57-B7AE-01E63041DBAA}"/>
              </a:ext>
            </a:extLst>
          </p:cNvPr>
          <p:cNvSpPr/>
          <p:nvPr/>
        </p:nvSpPr>
        <p:spPr>
          <a:xfrm>
            <a:off x="159248" y="1005568"/>
            <a:ext cx="8825501" cy="5427448"/>
          </a:xfrm>
          <a:prstGeom prst="rect">
            <a:avLst/>
          </a:prstGeom>
        </p:spPr>
        <p:txBody>
          <a:bodyPr wrap="square">
            <a:spAutoFit/>
          </a:bodyPr>
          <a:lstStyle/>
          <a:p>
            <a:pPr marL="688975" marR="0" indent="-688975">
              <a:lnSpc>
                <a:spcPct val="107000"/>
              </a:lnSpc>
              <a:spcBef>
                <a:spcPts val="0"/>
              </a:spcBef>
              <a:spcAft>
                <a:spcPts val="0"/>
              </a:spcAft>
            </a:pPr>
            <a:r>
              <a:rPr lang="en-US" sz="3600" b="1" dirty="0">
                <a:solidFill>
                  <a:srgbClr val="000000"/>
                </a:solidFill>
                <a:latin typeface="Arial Rounded MT Bold" panose="020F0704030504030204" pitchFamily="34" charset="0"/>
                <a:ea typeface="Calibri" panose="020F0502020204030204" pitchFamily="34" charset="0"/>
              </a:rPr>
              <a:t>C:	Our Father, who art in heaven, hallowed be thy name, thy kingdom come, thy will be done, on earth as it is in heaven.  Give us this day our daily bread; and forgive us our trespasses, as we forgive those who trespass against us; and lead us not into temptation, but deliver us from evil.  </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30779051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311ACD-0444-4FA6-88A2-FD0C0D15640F}"/>
              </a:ext>
            </a:extLst>
          </p:cNvPr>
          <p:cNvSpPr/>
          <p:nvPr/>
        </p:nvSpPr>
        <p:spPr>
          <a:xfrm>
            <a:off x="159249" y="61082"/>
            <a:ext cx="8825501" cy="698525"/>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LORD’S PRAYER</a:t>
            </a:r>
            <a:endParaRPr lang="en-US" sz="4000" dirty="0">
              <a:effectLst/>
              <a:latin typeface="Arial Rounded MT Bold" panose="020F0704030504030204" pitchFamily="34" charset="0"/>
              <a:ea typeface="Calibri" panose="020F0502020204030204" pitchFamily="34" charset="0"/>
            </a:endParaRPr>
          </a:p>
        </p:txBody>
      </p:sp>
      <p:sp>
        <p:nvSpPr>
          <p:cNvPr id="2" name="Rectangle 1">
            <a:extLst>
              <a:ext uri="{FF2B5EF4-FFF2-40B4-BE49-F238E27FC236}">
                <a16:creationId xmlns:a16="http://schemas.microsoft.com/office/drawing/2014/main" id="{B4A41BBB-E889-4A57-B7AE-01E63041DBAA}"/>
              </a:ext>
            </a:extLst>
          </p:cNvPr>
          <p:cNvSpPr/>
          <p:nvPr/>
        </p:nvSpPr>
        <p:spPr>
          <a:xfrm>
            <a:off x="896317" y="1431466"/>
            <a:ext cx="7536093" cy="1870705"/>
          </a:xfrm>
          <a:prstGeom prst="rect">
            <a:avLst/>
          </a:prstGeom>
        </p:spPr>
        <p:txBody>
          <a:bodyPr wrap="square">
            <a:spAutoFit/>
          </a:bodyPr>
          <a:lstStyle/>
          <a:p>
            <a:pPr marL="688975" marR="0" indent="-688975">
              <a:lnSpc>
                <a:spcPct val="107000"/>
              </a:lnSpc>
              <a:spcBef>
                <a:spcPts val="0"/>
              </a:spcBef>
              <a:spcAft>
                <a:spcPts val="0"/>
              </a:spcAft>
            </a:pPr>
            <a:r>
              <a:rPr lang="en-US" sz="3600" b="1" dirty="0">
                <a:solidFill>
                  <a:srgbClr val="000000"/>
                </a:solidFill>
                <a:latin typeface="Arial Rounded MT Bold" panose="020F0704030504030204" pitchFamily="34" charset="0"/>
                <a:ea typeface="Calibri" panose="020F0502020204030204" pitchFamily="34" charset="0"/>
              </a:rPr>
              <a:t>C:	For thine is the kingdom, and the power, and the glory, forever and ever.  Amen.</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40449805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D1F17-4212-4CC9-A3DF-0EFB19E070A7}"/>
              </a:ext>
            </a:extLst>
          </p:cNvPr>
          <p:cNvSpPr/>
          <p:nvPr/>
        </p:nvSpPr>
        <p:spPr>
          <a:xfrm>
            <a:off x="0" y="51769"/>
            <a:ext cx="9144000" cy="698525"/>
          </a:xfrm>
          <a:prstGeom prst="rect">
            <a:avLst/>
          </a:prstGeom>
        </p:spPr>
        <p:txBody>
          <a:bodyPr wrap="square">
            <a:spAutoFit/>
          </a:bodyPr>
          <a:lstStyle/>
          <a:p>
            <a:pPr marL="342900" marR="0" lvl="0" indent="-342900">
              <a:lnSpc>
                <a:spcPct val="107000"/>
              </a:lnSpc>
              <a:spcBef>
                <a:spcPts val="0"/>
              </a:spcBef>
              <a:spcAft>
                <a:spcPts val="0"/>
              </a:spcAft>
              <a:buFont typeface="Symbol" panose="05050102010706020507" pitchFamily="18" charset="2"/>
              <a:buChar char=""/>
            </a:pPr>
            <a:r>
              <a:rPr lang="en-US" sz="4000" b="1" dirty="0">
                <a:solidFill>
                  <a:srgbClr val="000000"/>
                </a:solidFill>
                <a:effectLst/>
                <a:latin typeface="Arial Rounded MT Bold" panose="020F0704030504030204" pitchFamily="34" charset="0"/>
                <a:ea typeface="Times New Roman" panose="02020603050405020304" pitchFamily="18" charset="0"/>
              </a:rPr>
              <a:t>CONFESSION AND FORGIVENESS</a:t>
            </a:r>
            <a:endParaRPr lang="en-US" sz="4000" dirty="0">
              <a:effectLst/>
              <a:latin typeface="Arial Rounded MT Bold" panose="020F0704030504030204" pitchFamily="34" charset="0"/>
              <a:ea typeface="Calibri" panose="020F0502020204030204" pitchFamily="34" charset="0"/>
            </a:endParaRPr>
          </a:p>
        </p:txBody>
      </p:sp>
      <p:sp>
        <p:nvSpPr>
          <p:cNvPr id="2" name="Rectangle 1">
            <a:extLst>
              <a:ext uri="{FF2B5EF4-FFF2-40B4-BE49-F238E27FC236}">
                <a16:creationId xmlns:a16="http://schemas.microsoft.com/office/drawing/2014/main" id="{0FB00A36-8166-4946-A857-83D76CE2E813}"/>
              </a:ext>
            </a:extLst>
          </p:cNvPr>
          <p:cNvSpPr/>
          <p:nvPr/>
        </p:nvSpPr>
        <p:spPr>
          <a:xfrm>
            <a:off x="485776" y="1209797"/>
            <a:ext cx="8001000" cy="3953455"/>
          </a:xfrm>
          <a:prstGeom prst="rect">
            <a:avLst/>
          </a:prstGeom>
        </p:spPr>
        <p:txBody>
          <a:bodyPr wrap="square">
            <a:spAutoFit/>
          </a:bodyPr>
          <a:lstStyle/>
          <a:p>
            <a:pPr marL="682625" marR="0" indent="-682625">
              <a:lnSpc>
                <a:spcPct val="107000"/>
              </a:lnSpc>
              <a:spcBef>
                <a:spcPts val="0"/>
              </a:spcBef>
              <a:spcAft>
                <a:spcPts val="600"/>
              </a:spcAft>
            </a:pPr>
            <a:r>
              <a:rPr lang="en-US" sz="3200" dirty="0">
                <a:solidFill>
                  <a:srgbClr val="000000"/>
                </a:solidFill>
                <a:latin typeface="Arial Rounded MT Bold" panose="020F0704030504030204" pitchFamily="34" charset="0"/>
                <a:ea typeface="Times New Roman" panose="02020603050405020304" pitchFamily="18" charset="0"/>
              </a:rPr>
              <a:t>L:	The good news is that Jesus died to cleanse us from sin, and because of this, our joy can be complete.    </a:t>
            </a:r>
            <a:r>
              <a:rPr lang="en-US" sz="3200" dirty="0">
                <a:solidFill>
                  <a:srgbClr val="C00000"/>
                </a:solidFill>
                <a:latin typeface="Arial Rounded MT Bold" panose="020F0704030504030204" pitchFamily="34" charset="0"/>
                <a:ea typeface="Times New Roman" panose="02020603050405020304" pitchFamily="18" charset="0"/>
              </a:rPr>
              <a:t>☩  </a:t>
            </a:r>
            <a:r>
              <a:rPr lang="en-US" sz="3200" dirty="0">
                <a:solidFill>
                  <a:srgbClr val="000000"/>
                </a:solidFill>
                <a:latin typeface="Arial Rounded MT Bold" panose="020F0704030504030204" pitchFamily="34" charset="0"/>
                <a:ea typeface="Times New Roman" panose="02020603050405020304" pitchFamily="18" charset="0"/>
              </a:rPr>
              <a:t>Receive the forgiveness of all your sins, for the sake of Jesus Christ.</a:t>
            </a:r>
          </a:p>
          <a:p>
            <a:pPr marL="682625" marR="0" indent="-682625">
              <a:lnSpc>
                <a:spcPct val="107000"/>
              </a:lnSpc>
              <a:spcBef>
                <a:spcPts val="0"/>
              </a:spcBef>
              <a:spcAft>
                <a:spcPts val="600"/>
              </a:spcAft>
            </a:pPr>
            <a:endParaRPr lang="en-US" sz="3200" dirty="0">
              <a:solidFill>
                <a:srgbClr val="000000"/>
              </a:solidFill>
              <a:latin typeface="Arial Rounded MT Bold" panose="020F0704030504030204" pitchFamily="34" charset="0"/>
              <a:ea typeface="Times New Roman" panose="02020603050405020304" pitchFamily="18" charset="0"/>
            </a:endParaRPr>
          </a:p>
          <a:p>
            <a:pPr marL="682625" marR="0" indent="-682625">
              <a:lnSpc>
                <a:spcPct val="107000"/>
              </a:lnSpc>
              <a:spcBef>
                <a:spcPts val="0"/>
              </a:spcBef>
              <a:spcAft>
                <a:spcPts val="600"/>
              </a:spcAft>
            </a:pPr>
            <a:r>
              <a:rPr lang="en-US" sz="3600" b="1" dirty="0">
                <a:solidFill>
                  <a:srgbClr val="000000"/>
                </a:solidFill>
                <a:latin typeface="Arial Rounded MT Bold" panose="020F0704030504030204" pitchFamily="34" charset="0"/>
                <a:ea typeface="Times New Roman" panose="02020603050405020304" pitchFamily="18" charset="0"/>
              </a:rPr>
              <a:t>C:	Amen.</a:t>
            </a:r>
          </a:p>
        </p:txBody>
      </p:sp>
    </p:spTree>
    <p:extLst>
      <p:ext uri="{BB962C8B-B14F-4D97-AF65-F5344CB8AC3E}">
        <p14:creationId xmlns:p14="http://schemas.microsoft.com/office/powerpoint/2010/main" val="135136401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311ACD-0444-4FA6-88A2-FD0C0D15640F}"/>
              </a:ext>
            </a:extLst>
          </p:cNvPr>
          <p:cNvSpPr/>
          <p:nvPr/>
        </p:nvSpPr>
        <p:spPr>
          <a:xfrm>
            <a:off x="159249" y="61082"/>
            <a:ext cx="8825501" cy="698525"/>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INVITATION TO COMMUNION</a:t>
            </a:r>
            <a:endParaRPr lang="en-US" sz="4000" dirty="0">
              <a:effectLst/>
              <a:latin typeface="Arial Rounded MT Bold" panose="020F0704030504030204" pitchFamily="34" charset="0"/>
              <a:ea typeface="Calibri" panose="020F0502020204030204" pitchFamily="34" charset="0"/>
            </a:endParaRPr>
          </a:p>
        </p:txBody>
      </p:sp>
      <p:sp>
        <p:nvSpPr>
          <p:cNvPr id="3" name="Rectangle 2">
            <a:extLst>
              <a:ext uri="{FF2B5EF4-FFF2-40B4-BE49-F238E27FC236}">
                <a16:creationId xmlns:a16="http://schemas.microsoft.com/office/drawing/2014/main" id="{F6E101CF-2376-48DF-83F1-0663968FA873}"/>
              </a:ext>
            </a:extLst>
          </p:cNvPr>
          <p:cNvSpPr/>
          <p:nvPr/>
        </p:nvSpPr>
        <p:spPr>
          <a:xfrm>
            <a:off x="159249" y="1035268"/>
            <a:ext cx="8630789" cy="4787464"/>
          </a:xfrm>
          <a:prstGeom prst="rect">
            <a:avLst/>
          </a:prstGeom>
        </p:spPr>
        <p:txBody>
          <a:bodyPr wrap="square">
            <a:spAutoFit/>
          </a:bodyPr>
          <a:lstStyle/>
          <a:p>
            <a:pPr marL="573088" marR="0" indent="-573088">
              <a:lnSpc>
                <a:spcPct val="107000"/>
              </a:lnSpc>
              <a:spcBef>
                <a:spcPts val="0"/>
              </a:spcBef>
              <a:spcAft>
                <a:spcPts val="0"/>
              </a:spcAft>
            </a:pPr>
            <a:r>
              <a:rPr lang="en-US" sz="3600" dirty="0">
                <a:solidFill>
                  <a:srgbClr val="000000"/>
                </a:solidFill>
                <a:latin typeface="Arial Rounded MT Bold" panose="020F0704030504030204" pitchFamily="34" charset="0"/>
                <a:ea typeface="Calibri" panose="020F0502020204030204" pitchFamily="34" charset="0"/>
              </a:rPr>
              <a:t>P:	</a:t>
            </a:r>
            <a:r>
              <a:rPr lang="en-US" sz="3600" dirty="0">
                <a:latin typeface="Arial Rounded MT Bold" panose="020F0704030504030204" pitchFamily="34" charset="0"/>
                <a:ea typeface="Times New Roman" panose="02020603050405020304" pitchFamily="18" charset="0"/>
              </a:rPr>
              <a:t>Jesus, who laid down his life for you, now invites you to the feast of remembrance of his ultimate sacrifice, which was an act of incomprehensible love. Come, beloved of God, saved and released, and share in this meal with Jesus and with one another.</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2584798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49" y="61082"/>
            <a:ext cx="8825501" cy="637932"/>
          </a:xfrm>
          <a:prstGeom prst="rect">
            <a:avLst/>
          </a:prstGeom>
        </p:spPr>
        <p:txBody>
          <a:bodyPr wrap="square">
            <a:spAutoFit/>
          </a:bodyPr>
          <a:lstStyle/>
          <a:p>
            <a:pPr marL="571500" marR="0" lvl="0" indent="-571500">
              <a:lnSpc>
                <a:spcPct val="107000"/>
              </a:lnSpc>
              <a:spcBef>
                <a:spcPts val="0"/>
              </a:spcBef>
              <a:spcAft>
                <a:spcPts val="600"/>
              </a:spcAft>
              <a:buFont typeface="Arial" panose="020B0604020202020204" pitchFamily="34" charset="0"/>
              <a:buChar char="•"/>
            </a:pPr>
            <a:r>
              <a:rPr lang="en-US" sz="3600" b="1" dirty="0">
                <a:solidFill>
                  <a:srgbClr val="000000"/>
                </a:solidFill>
                <a:latin typeface="Arial Rounded MT Bold" panose="020F0704030504030204" pitchFamily="34" charset="0"/>
                <a:ea typeface="Calibri" panose="020F0502020204030204" pitchFamily="34" charset="0"/>
              </a:rPr>
              <a:t>COMMUNION DISTRIBUTION</a:t>
            </a:r>
            <a:endParaRPr lang="en-US" sz="3600" dirty="0">
              <a:effectLst/>
              <a:latin typeface="Arial Rounded MT Bold" panose="020F0704030504030204" pitchFamily="34" charset="0"/>
              <a:ea typeface="Calibri" panose="020F0502020204030204" pitchFamily="34" charset="0"/>
            </a:endParaRPr>
          </a:p>
        </p:txBody>
      </p:sp>
      <p:sp>
        <p:nvSpPr>
          <p:cNvPr id="2" name="Rectangle 1"/>
          <p:cNvSpPr/>
          <p:nvPr/>
        </p:nvSpPr>
        <p:spPr>
          <a:xfrm>
            <a:off x="236306" y="697420"/>
            <a:ext cx="8748444" cy="3934860"/>
          </a:xfrm>
          <a:prstGeom prst="rect">
            <a:avLst/>
          </a:prstGeom>
        </p:spPr>
        <p:txBody>
          <a:bodyPr wrap="square">
            <a:spAutoFit/>
          </a:bodyPr>
          <a:lstStyle/>
          <a:p>
            <a:pPr marL="0" marR="0">
              <a:spcBef>
                <a:spcPts val="0"/>
              </a:spcBef>
              <a:spcAft>
                <a:spcPts val="600"/>
              </a:spcAft>
            </a:pPr>
            <a:r>
              <a:rPr lang="en-US" sz="3200" i="1" dirty="0">
                <a:solidFill>
                  <a:srgbClr val="C00000"/>
                </a:solidFill>
                <a:latin typeface="Arial Rounded MT Bold" panose="020F0704030504030204" pitchFamily="34" charset="0"/>
                <a:ea typeface="Times New Roman" panose="02020603050405020304" pitchFamily="18" charset="0"/>
              </a:rPr>
              <a:t>All will commune “at the railing”. </a:t>
            </a:r>
          </a:p>
          <a:p>
            <a:pPr marL="0" marR="0">
              <a:spcBef>
                <a:spcPts val="0"/>
              </a:spcBef>
              <a:spcAft>
                <a:spcPts val="600"/>
              </a:spcAft>
            </a:pPr>
            <a:r>
              <a:rPr lang="en-US" sz="3200" i="1" dirty="0">
                <a:solidFill>
                  <a:srgbClr val="C00000"/>
                </a:solidFill>
                <a:latin typeface="Arial Rounded MT Bold" panose="020F0704030504030204" pitchFamily="34" charset="0"/>
                <a:ea typeface="Times New Roman" panose="02020603050405020304" pitchFamily="18" charset="0"/>
              </a:rPr>
              <a:t>The bread may be broken for distribution.  As the ministers give the bread and wine, they say these words :</a:t>
            </a:r>
          </a:p>
          <a:p>
            <a:pPr marL="0" marR="0">
              <a:spcBef>
                <a:spcPts val="0"/>
              </a:spcBef>
              <a:spcAft>
                <a:spcPts val="600"/>
              </a:spcAft>
            </a:pPr>
            <a:r>
              <a:rPr lang="en-US" sz="3200" dirty="0">
                <a:solidFill>
                  <a:srgbClr val="000000"/>
                </a:solidFill>
                <a:latin typeface="Arial Rounded MT Bold" panose="020F0704030504030204" pitchFamily="34" charset="0"/>
                <a:ea typeface="Times New Roman" panose="02020603050405020304" pitchFamily="18" charset="0"/>
              </a:rPr>
              <a:t>The body of Christ, given for you.</a:t>
            </a:r>
            <a:endParaRPr lang="en-US" sz="3200" dirty="0">
              <a:latin typeface="Arial Rounded MT Bold" panose="020F0704030504030204" pitchFamily="34" charset="0"/>
              <a:ea typeface="Calibri" panose="020F0502020204030204" pitchFamily="34" charset="0"/>
            </a:endParaRPr>
          </a:p>
          <a:p>
            <a:pPr marL="0" marR="0">
              <a:lnSpc>
                <a:spcPct val="107000"/>
              </a:lnSpc>
              <a:spcBef>
                <a:spcPts val="0"/>
              </a:spcBef>
              <a:spcAft>
                <a:spcPts val="600"/>
              </a:spcAft>
            </a:pPr>
            <a:r>
              <a:rPr lang="en-US" sz="3200" dirty="0">
                <a:solidFill>
                  <a:srgbClr val="000000"/>
                </a:solidFill>
                <a:latin typeface="Arial Rounded MT Bold" panose="020F0704030504030204" pitchFamily="34" charset="0"/>
                <a:ea typeface="Times New Roman" panose="02020603050405020304" pitchFamily="18" charset="0"/>
              </a:rPr>
              <a:t>The blood of Christ, shed for you.</a:t>
            </a:r>
            <a:endParaRPr lang="en-US" sz="3200" dirty="0">
              <a:latin typeface="Arial Rounded MT Bold" panose="020F0704030504030204" pitchFamily="34" charset="0"/>
              <a:ea typeface="Calibri" panose="020F0502020204030204" pitchFamily="34" charset="0"/>
            </a:endParaRPr>
          </a:p>
          <a:p>
            <a:pPr marL="0" marR="0">
              <a:lnSpc>
                <a:spcPct val="107000"/>
              </a:lnSpc>
              <a:spcBef>
                <a:spcPts val="0"/>
              </a:spcBef>
              <a:spcAft>
                <a:spcPts val="600"/>
              </a:spcAft>
            </a:pPr>
            <a:r>
              <a:rPr lang="en-US" sz="3600" i="1" dirty="0">
                <a:solidFill>
                  <a:srgbClr val="C00000"/>
                </a:solidFill>
                <a:latin typeface="Arial Rounded MT Bold" panose="020F0704030504030204" pitchFamily="34" charset="0"/>
                <a:ea typeface="Times New Roman" panose="02020603050405020304" pitchFamily="18" charset="0"/>
              </a:rPr>
              <a:t>The communicant may say: </a:t>
            </a:r>
            <a:r>
              <a:rPr lang="en-US" sz="3600" b="1" dirty="0">
                <a:solidFill>
                  <a:srgbClr val="000000"/>
                </a:solidFill>
                <a:latin typeface="Arial Rounded MT Bold" panose="020F0704030504030204" pitchFamily="34" charset="0"/>
                <a:ea typeface="Times New Roman" panose="02020603050405020304" pitchFamily="18" charset="0"/>
              </a:rPr>
              <a:t>Amen.</a:t>
            </a:r>
            <a:endParaRPr lang="en-US" sz="3600" dirty="0">
              <a:effectLst/>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311ACD-0444-4FA6-88A2-FD0C0D15640F}"/>
              </a:ext>
            </a:extLst>
          </p:cNvPr>
          <p:cNvSpPr/>
          <p:nvPr/>
        </p:nvSpPr>
        <p:spPr>
          <a:xfrm>
            <a:off x="159249" y="61082"/>
            <a:ext cx="8825501" cy="698525"/>
          </a:xfrm>
          <a:prstGeom prst="rect">
            <a:avLst/>
          </a:prstGeom>
        </p:spPr>
        <p:txBody>
          <a:bodyPr wrap="square">
            <a:spAutoFit/>
          </a:bodyPr>
          <a:lstStyle/>
          <a:p>
            <a:pPr marL="571500" marR="0" lvl="0" indent="-5715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POST COMMUNION BLESSING</a:t>
            </a:r>
            <a:endParaRPr lang="en-US" sz="4000" dirty="0">
              <a:effectLst/>
              <a:latin typeface="Arial Rounded MT Bold" panose="020F0704030504030204" pitchFamily="34" charset="0"/>
              <a:ea typeface="Calibri" panose="020F0502020204030204" pitchFamily="34" charset="0"/>
            </a:endParaRPr>
          </a:p>
        </p:txBody>
      </p:sp>
      <p:sp>
        <p:nvSpPr>
          <p:cNvPr id="2" name="Rectangle 1">
            <a:extLst>
              <a:ext uri="{FF2B5EF4-FFF2-40B4-BE49-F238E27FC236}">
                <a16:creationId xmlns:a16="http://schemas.microsoft.com/office/drawing/2014/main" id="{31610A61-53FF-42BC-9BBB-9A2AFC5B9606}"/>
              </a:ext>
            </a:extLst>
          </p:cNvPr>
          <p:cNvSpPr/>
          <p:nvPr/>
        </p:nvSpPr>
        <p:spPr>
          <a:xfrm>
            <a:off x="471055" y="1706534"/>
            <a:ext cx="8423564" cy="3108543"/>
          </a:xfrm>
          <a:prstGeom prst="rect">
            <a:avLst/>
          </a:prstGeom>
        </p:spPr>
        <p:txBody>
          <a:bodyPr wrap="square">
            <a:spAutoFit/>
          </a:bodyPr>
          <a:lstStyle/>
          <a:p>
            <a:pPr marL="914400" indent="-914400" defTabSz="7777163"/>
            <a:r>
              <a:rPr lang="en-US" sz="3200" dirty="0">
                <a:latin typeface="Arial Rounded MT Bold" panose="020F0704030504030204" pitchFamily="34" charset="0"/>
                <a:cs typeface="Arial" panose="020B0604020202020204" pitchFamily="34" charset="0"/>
              </a:rPr>
              <a:t>P:	</a:t>
            </a:r>
            <a:r>
              <a:rPr lang="en-US" sz="3200" dirty="0">
                <a:solidFill>
                  <a:srgbClr val="000000"/>
                </a:solidFill>
                <a:effectLst/>
                <a:latin typeface="Arial Rounded MT Bold" panose="020F0704030504030204" pitchFamily="34" charset="0"/>
                <a:ea typeface="Calibri" panose="020F0502020204030204" pitchFamily="34" charset="0"/>
              </a:rPr>
              <a:t>May this body and blood of our Lord and Savior, Jesus Christ, strengthen, keep and unite us, </a:t>
            </a:r>
            <a:r>
              <a:rPr lang="en-US" sz="3200" dirty="0">
                <a:solidFill>
                  <a:srgbClr val="C00000"/>
                </a:solidFill>
                <a:effectLst/>
                <a:latin typeface="Arial Rounded MT Bold" panose="020F0704030504030204" pitchFamily="34" charset="0"/>
                <a:ea typeface="Calibri" panose="020F0502020204030204" pitchFamily="34" charset="0"/>
                <a:cs typeface="Segoe UI Symbol" panose="020B0502040204020203" pitchFamily="34" charset="0"/>
              </a:rPr>
              <a:t>☩</a:t>
            </a:r>
            <a:r>
              <a:rPr lang="en-US" sz="3200" dirty="0">
                <a:solidFill>
                  <a:srgbClr val="000000"/>
                </a:solidFill>
                <a:effectLst/>
                <a:latin typeface="Arial Rounded MT Bold" panose="020F0704030504030204" pitchFamily="34" charset="0"/>
                <a:ea typeface="Calibri" panose="020F0502020204030204" pitchFamily="34" charset="0"/>
              </a:rPr>
              <a:t> now and forever, amen.</a:t>
            </a:r>
          </a:p>
          <a:p>
            <a:pPr marL="914400" indent="-914400" defTabSz="7777163"/>
            <a:endParaRPr lang="en-US" sz="3200" dirty="0">
              <a:latin typeface="Arial Rounded MT Bold" panose="020F0704030504030204" pitchFamily="34" charset="0"/>
            </a:endParaRPr>
          </a:p>
          <a:p>
            <a:pPr marL="914400" indent="-914400" defTabSz="7777163"/>
            <a:r>
              <a:rPr lang="en-US" sz="3600" b="1" dirty="0">
                <a:latin typeface="Arial Rounded MT Bold" panose="020F0704030504030204" pitchFamily="34" charset="0"/>
              </a:rPr>
              <a:t>C:	Amen.</a:t>
            </a:r>
          </a:p>
        </p:txBody>
      </p:sp>
    </p:spTree>
    <p:extLst>
      <p:ext uri="{BB962C8B-B14F-4D97-AF65-F5344CB8AC3E}">
        <p14:creationId xmlns:p14="http://schemas.microsoft.com/office/powerpoint/2010/main" val="369221154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311ACD-0444-4FA6-88A2-FD0C0D15640F}"/>
              </a:ext>
            </a:extLst>
          </p:cNvPr>
          <p:cNvSpPr/>
          <p:nvPr/>
        </p:nvSpPr>
        <p:spPr>
          <a:xfrm>
            <a:off x="159249" y="61082"/>
            <a:ext cx="8825501" cy="698525"/>
          </a:xfrm>
          <a:prstGeom prst="rect">
            <a:avLst/>
          </a:prstGeom>
        </p:spPr>
        <p:txBody>
          <a:bodyPr wrap="square">
            <a:spAutoFit/>
          </a:bodyPr>
          <a:lstStyle/>
          <a:p>
            <a:pPr marL="571500" marR="0" lvl="0" indent="-5715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POST COMMUNION CANTACLE</a:t>
            </a:r>
            <a:endParaRPr lang="en-US" sz="4000" dirty="0">
              <a:effectLst/>
              <a:latin typeface="Arial Rounded MT Bold" panose="020F0704030504030204" pitchFamily="34" charset="0"/>
              <a:ea typeface="Calibri" panose="020F0502020204030204" pitchFamily="34" charset="0"/>
            </a:endParaRPr>
          </a:p>
        </p:txBody>
      </p:sp>
      <p:pic>
        <p:nvPicPr>
          <p:cNvPr id="4" name="Picture 3">
            <a:extLst>
              <a:ext uri="{FF2B5EF4-FFF2-40B4-BE49-F238E27FC236}">
                <a16:creationId xmlns:a16="http://schemas.microsoft.com/office/drawing/2014/main" id="{84428494-B12E-EE67-C635-E5A66CF7694D}"/>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20000" contrast="20000"/>
                    </a14:imgEffect>
                  </a14:imgLayer>
                </a14:imgProps>
              </a:ext>
            </a:extLst>
          </a:blip>
          <a:srcRect l="1741" t="3184" r="1803" b="51506"/>
          <a:stretch/>
        </p:blipFill>
        <p:spPr>
          <a:xfrm>
            <a:off x="15735" y="1117080"/>
            <a:ext cx="9128265" cy="4163852"/>
          </a:xfrm>
          <a:prstGeom prst="rect">
            <a:avLst/>
          </a:prstGeom>
        </p:spPr>
      </p:pic>
    </p:spTree>
    <p:extLst>
      <p:ext uri="{BB962C8B-B14F-4D97-AF65-F5344CB8AC3E}">
        <p14:creationId xmlns:p14="http://schemas.microsoft.com/office/powerpoint/2010/main" val="10138855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311ACD-0444-4FA6-88A2-FD0C0D15640F}"/>
              </a:ext>
            </a:extLst>
          </p:cNvPr>
          <p:cNvSpPr/>
          <p:nvPr/>
        </p:nvSpPr>
        <p:spPr>
          <a:xfrm>
            <a:off x="159249" y="61082"/>
            <a:ext cx="8825501" cy="698525"/>
          </a:xfrm>
          <a:prstGeom prst="rect">
            <a:avLst/>
          </a:prstGeom>
        </p:spPr>
        <p:txBody>
          <a:bodyPr wrap="square">
            <a:spAutoFit/>
          </a:bodyPr>
          <a:lstStyle/>
          <a:p>
            <a:pPr marL="571500" marR="0" lvl="0" indent="-571500" algn="l" defTabSz="685800" rtl="0" eaLnBrk="0" fontAlgn="base" latinLnBrk="0" hangingPunct="0">
              <a:lnSpc>
                <a:spcPct val="107000"/>
              </a:lnSpc>
              <a:spcBef>
                <a:spcPts val="0"/>
              </a:spcBef>
              <a:spcAft>
                <a:spcPts val="600"/>
              </a:spcAft>
              <a:buClrTx/>
              <a:buSzTx/>
              <a:buFont typeface="Symbol" panose="05050102010706020507" pitchFamily="18" charset="2"/>
              <a:buChar char=""/>
              <a:tabLst/>
              <a:defRPr/>
            </a:pPr>
            <a:r>
              <a:rPr kumimoji="0" lang="en-US" sz="4000" b="1" i="0" u="none" strike="noStrike" kern="1200" cap="none" spc="0" normalizeH="0" baseline="0" noProof="0" dirty="0">
                <a:ln>
                  <a:noFill/>
                </a:ln>
                <a:solidFill>
                  <a:srgbClr val="000000"/>
                </a:solidFill>
                <a:effectLst/>
                <a:uLnTx/>
                <a:uFillTx/>
                <a:latin typeface="Arial Rounded MT Bold" panose="020F0704030504030204" pitchFamily="34" charset="0"/>
                <a:ea typeface="Calibri" panose="020F0502020204030204" pitchFamily="34" charset="0"/>
                <a:cs typeface="+mn-cs"/>
              </a:rPr>
              <a:t>POST COMMUNION CANTACLE</a:t>
            </a:r>
            <a:endParaRPr kumimoji="0" lang="en-US" sz="4000" b="0" i="0" u="none" strike="noStrike" kern="1200" cap="none" spc="0" normalizeH="0" baseline="0" noProof="0" dirty="0">
              <a:ln>
                <a:noFill/>
              </a:ln>
              <a:solidFill>
                <a:prstClr val="black"/>
              </a:solidFill>
              <a:effectLst/>
              <a:uLnTx/>
              <a:uFillTx/>
              <a:latin typeface="Arial Rounded MT Bold" panose="020F0704030504030204" pitchFamily="34" charset="0"/>
              <a:ea typeface="Calibri" panose="020F0502020204030204" pitchFamily="34" charset="0"/>
              <a:cs typeface="+mn-cs"/>
            </a:endParaRPr>
          </a:p>
        </p:txBody>
      </p:sp>
      <p:pic>
        <p:nvPicPr>
          <p:cNvPr id="4" name="Picture 3">
            <a:extLst>
              <a:ext uri="{FF2B5EF4-FFF2-40B4-BE49-F238E27FC236}">
                <a16:creationId xmlns:a16="http://schemas.microsoft.com/office/drawing/2014/main" id="{84428494-B12E-EE67-C635-E5A66CF7694D}"/>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1741" t="49229" r="1803" b="4210"/>
          <a:stretch/>
        </p:blipFill>
        <p:spPr>
          <a:xfrm>
            <a:off x="-1" y="1258528"/>
            <a:ext cx="9128265" cy="4435690"/>
          </a:xfrm>
          <a:prstGeom prst="rect">
            <a:avLst/>
          </a:prstGeom>
        </p:spPr>
      </p:pic>
    </p:spTree>
    <p:extLst>
      <p:ext uri="{BB962C8B-B14F-4D97-AF65-F5344CB8AC3E}">
        <p14:creationId xmlns:p14="http://schemas.microsoft.com/office/powerpoint/2010/main" val="300991276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311ACD-0444-4FA6-88A2-FD0C0D15640F}"/>
              </a:ext>
            </a:extLst>
          </p:cNvPr>
          <p:cNvSpPr/>
          <p:nvPr/>
        </p:nvSpPr>
        <p:spPr>
          <a:xfrm>
            <a:off x="159249" y="61082"/>
            <a:ext cx="8825501" cy="698525"/>
          </a:xfrm>
          <a:prstGeom prst="rect">
            <a:avLst/>
          </a:prstGeom>
        </p:spPr>
        <p:txBody>
          <a:bodyPr wrap="square">
            <a:spAutoFit/>
          </a:bodyPr>
          <a:lstStyle/>
          <a:p>
            <a:pPr marL="571500" marR="0" lvl="0" indent="-5715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POST COMMUNION PRAYER</a:t>
            </a:r>
            <a:endParaRPr lang="en-US" sz="4000" dirty="0">
              <a:effectLst/>
              <a:latin typeface="Arial Rounded MT Bold" panose="020F0704030504030204" pitchFamily="34" charset="0"/>
              <a:ea typeface="Calibri" panose="020F0502020204030204" pitchFamily="34" charset="0"/>
            </a:endParaRPr>
          </a:p>
        </p:txBody>
      </p:sp>
      <p:sp>
        <p:nvSpPr>
          <p:cNvPr id="2" name="Rectangle 1">
            <a:extLst>
              <a:ext uri="{FF2B5EF4-FFF2-40B4-BE49-F238E27FC236}">
                <a16:creationId xmlns:a16="http://schemas.microsoft.com/office/drawing/2014/main" id="{D3718BD4-2BC1-43E3-BFDC-F43F71C2DBEA}"/>
              </a:ext>
            </a:extLst>
          </p:cNvPr>
          <p:cNvSpPr/>
          <p:nvPr/>
        </p:nvSpPr>
        <p:spPr>
          <a:xfrm>
            <a:off x="649895" y="1054055"/>
            <a:ext cx="7844210" cy="3738972"/>
          </a:xfrm>
          <a:prstGeom prst="rect">
            <a:avLst/>
          </a:prstGeom>
        </p:spPr>
        <p:txBody>
          <a:bodyPr wrap="square">
            <a:spAutoFit/>
          </a:bodyPr>
          <a:lstStyle/>
          <a:p>
            <a:pPr marL="574675" marR="0" indent="-574675">
              <a:lnSpc>
                <a:spcPct val="107000"/>
              </a:lnSpc>
              <a:spcBef>
                <a:spcPts val="0"/>
              </a:spcBef>
              <a:spcAft>
                <a:spcPts val="0"/>
              </a:spcAft>
            </a:pPr>
            <a:r>
              <a:rPr lang="en-US" sz="3200" dirty="0">
                <a:solidFill>
                  <a:srgbClr val="000000"/>
                </a:solidFill>
                <a:latin typeface="Arial Rounded MT Bold" panose="020F0704030504030204" pitchFamily="34" charset="0"/>
                <a:ea typeface="Calibri" panose="020F0502020204030204" pitchFamily="34" charset="0"/>
              </a:rPr>
              <a:t>P:</a:t>
            </a:r>
            <a:r>
              <a:rPr lang="en-US" sz="3200" dirty="0">
                <a:latin typeface="Arial Rounded MT Bold" panose="020F0704030504030204" pitchFamily="34" charset="0"/>
                <a:ea typeface="Calibri" panose="020F0502020204030204" pitchFamily="34" charset="0"/>
              </a:rPr>
              <a:t>	Let us pray…  Jesus, Bread of life, we have received from your table more than we could ever ask.  As you have nourished us in this meal, now strengthen us to love the world with your own life.  In your name we pray.</a:t>
            </a:r>
          </a:p>
        </p:txBody>
      </p:sp>
      <p:sp>
        <p:nvSpPr>
          <p:cNvPr id="3" name="Rectangle 2">
            <a:extLst>
              <a:ext uri="{FF2B5EF4-FFF2-40B4-BE49-F238E27FC236}">
                <a16:creationId xmlns:a16="http://schemas.microsoft.com/office/drawing/2014/main" id="{790C6291-52B3-4F46-B302-22178A78676C}"/>
              </a:ext>
            </a:extLst>
          </p:cNvPr>
          <p:cNvSpPr/>
          <p:nvPr/>
        </p:nvSpPr>
        <p:spPr>
          <a:xfrm>
            <a:off x="274752" y="5252859"/>
            <a:ext cx="2262158" cy="685124"/>
          </a:xfrm>
          <a:prstGeom prst="rect">
            <a:avLst/>
          </a:prstGeom>
        </p:spPr>
        <p:txBody>
          <a:bodyPr wrap="none">
            <a:spAutoFit/>
          </a:bodyPr>
          <a:lstStyle/>
          <a:p>
            <a:pPr marL="574675" lvl="0" indent="-574675">
              <a:lnSpc>
                <a:spcPct val="107000"/>
              </a:lnSpc>
              <a:spcBef>
                <a:spcPts val="0"/>
              </a:spcBef>
              <a:spcAft>
                <a:spcPts val="0"/>
              </a:spcAft>
            </a:pPr>
            <a:r>
              <a:rPr lang="en-US" sz="3600" b="1" dirty="0">
                <a:solidFill>
                  <a:srgbClr val="000000"/>
                </a:solidFill>
                <a:latin typeface="Arial Rounded MT Bold" panose="020F0704030504030204" pitchFamily="34" charset="0"/>
                <a:ea typeface="Times New Roman" panose="02020603050405020304" pitchFamily="18" charset="0"/>
              </a:rPr>
              <a:t>C:	Amen	</a:t>
            </a:r>
            <a:endParaRPr lang="en-US" sz="3600" dirty="0">
              <a:solidFill>
                <a:prstClr val="black"/>
              </a:solidFill>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413538563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0520" y="70620"/>
            <a:ext cx="9059160" cy="677108"/>
          </a:xfrm>
          <a:prstGeom prst="rect">
            <a:avLst/>
          </a:prstGeom>
        </p:spPr>
        <p:txBody>
          <a:bodyPr wrap="square">
            <a:spAutoFit/>
          </a:bodyPr>
          <a:lstStyle/>
          <a:p>
            <a:pPr marL="571500" marR="0" lvl="0" indent="-571500" algn="ctr">
              <a:lnSpc>
                <a:spcPct val="95000"/>
              </a:lnSpc>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rPr>
              <a:t>ANNOUNCEMENTS</a:t>
            </a:r>
          </a:p>
        </p:txBody>
      </p:sp>
      <p:pic>
        <p:nvPicPr>
          <p:cNvPr id="3" name="Picture 2">
            <a:extLst>
              <a:ext uri="{FF2B5EF4-FFF2-40B4-BE49-F238E27FC236}">
                <a16:creationId xmlns:a16="http://schemas.microsoft.com/office/drawing/2014/main" id="{E54ADD22-93E1-6ABD-AB59-71C00F4881F3}"/>
              </a:ext>
            </a:extLst>
          </p:cNvPr>
          <p:cNvPicPr>
            <a:picLocks noChangeAspect="1"/>
          </p:cNvPicPr>
          <p:nvPr/>
        </p:nvPicPr>
        <p:blipFill>
          <a:blip r:embed="rId3"/>
          <a:stretch>
            <a:fillRect/>
          </a:stretch>
        </p:blipFill>
        <p:spPr>
          <a:xfrm>
            <a:off x="0" y="1823220"/>
            <a:ext cx="9139680" cy="4092394"/>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F9B957-AACD-4B9D-83AB-089A705D9CDA}"/>
              </a:ext>
            </a:extLst>
          </p:cNvPr>
          <p:cNvSpPr>
            <a:spLocks noChangeArrowheads="1"/>
          </p:cNvSpPr>
          <p:nvPr/>
        </p:nvSpPr>
        <p:spPr bwMode="auto">
          <a:xfrm>
            <a:off x="545690" y="1746943"/>
            <a:ext cx="8052619" cy="2782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prstTxWarp prst="textNoShape">
              <a:avLst/>
            </a:prstTxWarp>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803275" marR="0" indent="-803275">
              <a:lnSpc>
                <a:spcPct val="95000"/>
              </a:lnSpc>
              <a:spcBef>
                <a:spcPts val="0"/>
              </a:spcBef>
              <a:spcAft>
                <a:spcPts val="1200"/>
              </a:spcAft>
            </a:pPr>
            <a: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t>P:	The blessing of God, who provides for us, feeds us, and journeys with us, </a:t>
            </a:r>
            <a:r>
              <a:rPr lang="en-US" sz="3200"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a:t>
            </a:r>
            <a: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t> be upon you now and forever.</a:t>
            </a:r>
          </a:p>
          <a:p>
            <a:pPr marL="803275" marR="0" indent="-803275">
              <a:lnSpc>
                <a:spcPct val="95000"/>
              </a:lnSpc>
              <a:spcBef>
                <a:spcPts val="0"/>
              </a:spcBef>
              <a:spcAft>
                <a:spcPts val="1200"/>
              </a:spcAft>
            </a:pPr>
            <a:endParaRPr lang="en-US" sz="3200" b="1" dirty="0">
              <a:latin typeface="Arial Rounded MT Bold" panose="020F0704030504030204" pitchFamily="34" charset="0"/>
              <a:ea typeface="Calibri" panose="020F0502020204030204" pitchFamily="34" charset="0"/>
              <a:cs typeface="Times New Roman" panose="02020603050405020304" pitchFamily="18" charset="0"/>
            </a:endParaRPr>
          </a:p>
          <a:p>
            <a:pPr marL="803275" marR="0" indent="-803275">
              <a:lnSpc>
                <a:spcPct val="95000"/>
              </a:lnSpc>
              <a:spcBef>
                <a:spcPts val="0"/>
              </a:spcBef>
              <a:spcAft>
                <a:spcPts val="1200"/>
              </a:spcAft>
            </a:pPr>
            <a:r>
              <a:rPr lang="en-US" sz="3600" b="1" dirty="0">
                <a:effectLst/>
                <a:latin typeface="Arial Rounded MT Bold" panose="020F0704030504030204" pitchFamily="34" charset="0"/>
                <a:ea typeface="Calibri" panose="020F0502020204030204" pitchFamily="34" charset="0"/>
                <a:cs typeface="Times New Roman" panose="02020603050405020304" pitchFamily="18" charset="0"/>
              </a:rPr>
              <a:t>C:	Amen.</a:t>
            </a:r>
          </a:p>
        </p:txBody>
      </p:sp>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SENDING BLESSING</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665529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 y="0"/>
            <a:ext cx="3893446" cy="1671484"/>
          </a:xfrm>
        </p:spPr>
        <p:txBody>
          <a:bodyPr/>
          <a:lstStyle/>
          <a:p>
            <a:pPr marL="571500" indent="-571500" algn="ctr">
              <a:buFont typeface="Symbol" panose="05050102010706020507" pitchFamily="18" charset="2"/>
              <a:buChar char=""/>
            </a:pPr>
            <a:r>
              <a:rPr lang="en-US" dirty="0"/>
              <a:t>Sending Song</a:t>
            </a:r>
          </a:p>
        </p:txBody>
      </p:sp>
      <p:sp>
        <p:nvSpPr>
          <p:cNvPr id="2" name="Rectangle 1">
            <a:extLst>
              <a:ext uri="{FF2B5EF4-FFF2-40B4-BE49-F238E27FC236}">
                <a16:creationId xmlns:a16="http://schemas.microsoft.com/office/drawing/2014/main" id="{98852569-64FC-4F1F-BB5E-09457FE1FC08}"/>
              </a:ext>
            </a:extLst>
          </p:cNvPr>
          <p:cNvSpPr/>
          <p:nvPr/>
        </p:nvSpPr>
        <p:spPr>
          <a:xfrm>
            <a:off x="276356" y="2567875"/>
            <a:ext cx="3893446" cy="1900457"/>
          </a:xfrm>
          <a:prstGeom prst="rect">
            <a:avLst/>
          </a:prstGeom>
        </p:spPr>
        <p:txBody>
          <a:bodyPr wrap="square">
            <a:spAutoFit/>
          </a:bodyPr>
          <a:lstStyle/>
          <a:p>
            <a:pPr marR="0" lvl="0" algn="ctr">
              <a:lnSpc>
                <a:spcPct val="107000"/>
              </a:lnSpc>
              <a:spcBef>
                <a:spcPts val="0"/>
              </a:spcBef>
              <a:spcAft>
                <a:spcPts val="600"/>
              </a:spcAft>
            </a:pPr>
            <a:r>
              <a:rPr lang="en-US" sz="3600" dirty="0">
                <a:solidFill>
                  <a:srgbClr val="000000"/>
                </a:solidFill>
                <a:latin typeface="Arial Rounded MT Bold" panose="020F0704030504030204" pitchFamily="34" charset="0"/>
                <a:ea typeface="Calibri" panose="020F0502020204030204" pitchFamily="34" charset="0"/>
              </a:rPr>
              <a:t>“Blest Be the Tie That Binds”</a:t>
            </a:r>
          </a:p>
          <a:p>
            <a:pPr marR="0" lvl="0" algn="ctr">
              <a:lnSpc>
                <a:spcPct val="107000"/>
              </a:lnSpc>
              <a:spcBef>
                <a:spcPts val="0"/>
              </a:spcBef>
              <a:spcAft>
                <a:spcPts val="600"/>
              </a:spcAft>
            </a:pPr>
            <a:r>
              <a:rPr lang="en-US" sz="3600" dirty="0">
                <a:solidFill>
                  <a:srgbClr val="000000"/>
                </a:solidFill>
                <a:latin typeface="Arial Rounded MT Bold" panose="020F0704030504030204" pitchFamily="34" charset="0"/>
                <a:ea typeface="Calibri" panose="020F0502020204030204" pitchFamily="34" charset="0"/>
              </a:rPr>
              <a:t>LBW 370</a:t>
            </a:r>
          </a:p>
        </p:txBody>
      </p:sp>
      <p:pic>
        <p:nvPicPr>
          <p:cNvPr id="3" name="Picture 2">
            <a:extLst>
              <a:ext uri="{FF2B5EF4-FFF2-40B4-BE49-F238E27FC236}">
                <a16:creationId xmlns:a16="http://schemas.microsoft.com/office/drawing/2014/main" id="{EF28DA89-8DC5-C1EA-4AC7-AC05115CE405}"/>
              </a:ext>
            </a:extLst>
          </p:cNvPr>
          <p:cNvPicPr>
            <a:picLocks noChangeAspect="1"/>
          </p:cNvPicPr>
          <p:nvPr/>
        </p:nvPicPr>
        <p:blipFill>
          <a:blip r:embed="rId3"/>
          <a:stretch>
            <a:fillRect/>
          </a:stretch>
        </p:blipFill>
        <p:spPr>
          <a:xfrm>
            <a:off x="4169802" y="10140"/>
            <a:ext cx="5009039" cy="6633547"/>
          </a:xfrm>
          <a:prstGeom prst="rect">
            <a:avLst/>
          </a:prstGeom>
        </p:spPr>
      </p:pic>
    </p:spTree>
    <p:extLst>
      <p:ext uri="{BB962C8B-B14F-4D97-AF65-F5344CB8AC3E}">
        <p14:creationId xmlns:p14="http://schemas.microsoft.com/office/powerpoint/2010/main" val="55800713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https://members.sundaysandseasons.com/File/GetImage?atomCode=HC1G007a_m&amp;width=600&amp;height=600">
            <a:extLst>
              <a:ext uri="{FF2B5EF4-FFF2-40B4-BE49-F238E27FC236}">
                <a16:creationId xmlns:a16="http://schemas.microsoft.com/office/drawing/2014/main" id="{EE3258BC-F47A-4329-B092-8C94CDFECA09}"/>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
        <p:nvSpPr>
          <p:cNvPr id="5" name="AutoShape 4" descr="https://members.sundaysandseasons.com/File/GetImage?atomCode=HC1G007a_m&amp;width=600&amp;height=600">
            <a:extLst>
              <a:ext uri="{FF2B5EF4-FFF2-40B4-BE49-F238E27FC236}">
                <a16:creationId xmlns:a16="http://schemas.microsoft.com/office/drawing/2014/main" id="{47D4131D-6474-426D-9798-2E2F6156FC4A}"/>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
        <p:nvSpPr>
          <p:cNvPr id="10" name="Rectangle 9">
            <a:extLst>
              <a:ext uri="{FF2B5EF4-FFF2-40B4-BE49-F238E27FC236}">
                <a16:creationId xmlns:a16="http://schemas.microsoft.com/office/drawing/2014/main" id="{D42CD075-404B-46B2-BB36-FC216556CF3D}"/>
              </a:ext>
            </a:extLst>
          </p:cNvPr>
          <p:cNvSpPr/>
          <p:nvPr/>
        </p:nvSpPr>
        <p:spPr>
          <a:xfrm>
            <a:off x="115454" y="59310"/>
            <a:ext cx="9028546" cy="584775"/>
          </a:xfrm>
          <a:prstGeom prst="rect">
            <a:avLst/>
          </a:prstGeom>
        </p:spPr>
        <p:txBody>
          <a:bodyPr wrap="square">
            <a:spAutoFit/>
          </a:bodyPr>
          <a:lstStyle/>
          <a:p>
            <a:pPr marL="342900" marR="0" lvl="0" indent="-342900" defTabSz="685800" rtl="0" eaLnBrk="0" fontAlgn="base" latinLnBrk="0" hangingPunct="0">
              <a:lnSpc>
                <a:spcPct val="100000"/>
              </a:lnSpc>
              <a:spcBef>
                <a:spcPts val="0"/>
              </a:spcBef>
              <a:spcAft>
                <a:spcPts val="600"/>
              </a:spcAft>
              <a:buClrTx/>
              <a:buSzTx/>
              <a:buFont typeface="Symbol" panose="05050102010706020507" pitchFamily="18" charset="2"/>
              <a:buChar char=""/>
              <a:tabLst/>
              <a:defRPr/>
            </a:pPr>
            <a:r>
              <a:rPr kumimoji="0" lang="en-US" sz="3200" b="1" i="0" u="none" strike="noStrike" kern="1200" cap="none" spc="0" normalizeH="0" baseline="0" noProof="0" dirty="0">
                <a:ln>
                  <a:noFill/>
                </a:ln>
                <a:solidFill>
                  <a:prstClr val="black"/>
                </a:solidFill>
                <a:effectLst/>
                <a:uLnTx/>
                <a:uFillTx/>
                <a:latin typeface="Arial Rounded MT Bold" panose="020F0704030504030204" pitchFamily="34" charset="0"/>
                <a:ea typeface="Times New Roman" panose="02020603050405020304" pitchFamily="18" charset="0"/>
                <a:cs typeface="Times New Roman" panose="02020603050405020304" pitchFamily="18" charset="0"/>
              </a:rPr>
              <a:t>“Blest Be the Tie That Binds”          LBW 370</a:t>
            </a:r>
          </a:p>
        </p:txBody>
      </p:sp>
      <p:sp>
        <p:nvSpPr>
          <p:cNvPr id="4" name="TextBox 3">
            <a:extLst>
              <a:ext uri="{FF2B5EF4-FFF2-40B4-BE49-F238E27FC236}">
                <a16:creationId xmlns:a16="http://schemas.microsoft.com/office/drawing/2014/main" id="{F5506300-CA56-353C-075B-9634892571B0}"/>
              </a:ext>
            </a:extLst>
          </p:cNvPr>
          <p:cNvSpPr txBox="1"/>
          <p:nvPr/>
        </p:nvSpPr>
        <p:spPr>
          <a:xfrm>
            <a:off x="1" y="1042243"/>
            <a:ext cx="9143999" cy="5078313"/>
          </a:xfrm>
          <a:prstGeom prst="rect">
            <a:avLst/>
          </a:prstGeom>
          <a:noFill/>
        </p:spPr>
        <p:txBody>
          <a:bodyPr wrap="square">
            <a:spAutoFit/>
          </a:bodyPr>
          <a:lstStyle/>
          <a:p>
            <a:pPr marL="344488" marR="0" indent="-344488" defTabSz="6626225">
              <a:spcBef>
                <a:spcPts val="0"/>
              </a:spcBef>
              <a:spcAft>
                <a:spcPts val="0"/>
              </a:spcAft>
            </a:pPr>
            <a:r>
              <a:rPr lang="en-US" sz="3600" dirty="0">
                <a:effectLst/>
                <a:latin typeface="Arial Rounded MT Bold" panose="020F0704030504030204" pitchFamily="34" charset="0"/>
                <a:ea typeface="Times New Roman" panose="02020603050405020304" pitchFamily="18" charset="0"/>
              </a:rPr>
              <a:t>1	Blest be the tie that binds</a:t>
            </a:r>
          </a:p>
          <a:p>
            <a:pPr marL="344488" marR="0" indent="-344488" defTabSz="6626225">
              <a:spcBef>
                <a:spcPts val="0"/>
              </a:spcBef>
              <a:spcAft>
                <a:spcPts val="0"/>
              </a:spcAft>
            </a:pPr>
            <a:r>
              <a:rPr lang="en-US" sz="3600" dirty="0">
                <a:effectLst/>
                <a:latin typeface="Arial Rounded MT Bold" panose="020F0704030504030204" pitchFamily="34" charset="0"/>
                <a:ea typeface="Times New Roman" panose="02020603050405020304" pitchFamily="18" charset="0"/>
              </a:rPr>
              <a:t>	our hearts in Christian love;</a:t>
            </a:r>
          </a:p>
          <a:p>
            <a:pPr marL="344488" marR="0" indent="-344488" defTabSz="6626225">
              <a:spcBef>
                <a:spcPts val="0"/>
              </a:spcBef>
              <a:spcAft>
                <a:spcPts val="0"/>
              </a:spcAft>
            </a:pPr>
            <a:r>
              <a:rPr lang="en-US" sz="3600" dirty="0">
                <a:effectLst/>
                <a:latin typeface="Arial Rounded MT Bold" panose="020F0704030504030204" pitchFamily="34" charset="0"/>
                <a:ea typeface="Times New Roman" panose="02020603050405020304" pitchFamily="18" charset="0"/>
              </a:rPr>
              <a:t>	the unity of heart and mind</a:t>
            </a:r>
          </a:p>
          <a:p>
            <a:pPr marL="344488" marR="0" indent="-344488" defTabSz="6626225">
              <a:spcBef>
                <a:spcPts val="0"/>
              </a:spcBef>
              <a:spcAft>
                <a:spcPts val="0"/>
              </a:spcAft>
            </a:pPr>
            <a:r>
              <a:rPr lang="en-US" sz="3600" dirty="0">
                <a:effectLst/>
                <a:latin typeface="Arial Rounded MT Bold" panose="020F0704030504030204" pitchFamily="34" charset="0"/>
                <a:ea typeface="Times New Roman" panose="02020603050405020304" pitchFamily="18" charset="0"/>
              </a:rPr>
              <a:t>	is like to that above.</a:t>
            </a:r>
          </a:p>
          <a:p>
            <a:pPr marL="344488" marR="0" indent="-344488" defTabSz="6626225">
              <a:spcBef>
                <a:spcPts val="0"/>
              </a:spcBef>
              <a:spcAft>
                <a:spcPts val="0"/>
              </a:spcAft>
            </a:pPr>
            <a:r>
              <a:rPr lang="en-US" sz="3600" dirty="0">
                <a:effectLst/>
                <a:latin typeface="Arial Rounded MT Bold" panose="020F0704030504030204" pitchFamily="34" charset="0"/>
                <a:ea typeface="Times New Roman" panose="02020603050405020304" pitchFamily="18" charset="0"/>
              </a:rPr>
              <a:t> </a:t>
            </a:r>
          </a:p>
          <a:p>
            <a:pPr marL="344488" marR="0" indent="-344488" defTabSz="6626225">
              <a:spcBef>
                <a:spcPts val="0"/>
              </a:spcBef>
              <a:spcAft>
                <a:spcPts val="0"/>
              </a:spcAft>
            </a:pPr>
            <a:r>
              <a:rPr lang="en-US" sz="3600" dirty="0">
                <a:effectLst/>
                <a:latin typeface="Arial Rounded MT Bold" panose="020F0704030504030204" pitchFamily="34" charset="0"/>
                <a:ea typeface="Times New Roman" panose="02020603050405020304" pitchFamily="18" charset="0"/>
              </a:rPr>
              <a:t>2	Before our Father’s throne</a:t>
            </a:r>
          </a:p>
          <a:p>
            <a:pPr marL="344488" marR="0" indent="-344488" defTabSz="6626225">
              <a:spcBef>
                <a:spcPts val="0"/>
              </a:spcBef>
              <a:spcAft>
                <a:spcPts val="0"/>
              </a:spcAft>
            </a:pPr>
            <a:r>
              <a:rPr lang="en-US" sz="3600" dirty="0">
                <a:effectLst/>
                <a:latin typeface="Arial Rounded MT Bold" panose="020F0704030504030204" pitchFamily="34" charset="0"/>
                <a:ea typeface="Times New Roman" panose="02020603050405020304" pitchFamily="18" charset="0"/>
              </a:rPr>
              <a:t>	we pour our ardent prayers;</a:t>
            </a:r>
          </a:p>
          <a:p>
            <a:pPr marL="344488" marR="0" indent="-344488" defTabSz="6626225">
              <a:spcBef>
                <a:spcPts val="0"/>
              </a:spcBef>
              <a:spcAft>
                <a:spcPts val="0"/>
              </a:spcAft>
            </a:pPr>
            <a:r>
              <a:rPr lang="en-US" sz="3600" dirty="0">
                <a:effectLst/>
                <a:latin typeface="Arial Rounded MT Bold" panose="020F0704030504030204" pitchFamily="34" charset="0"/>
                <a:ea typeface="Times New Roman" panose="02020603050405020304" pitchFamily="18" charset="0"/>
              </a:rPr>
              <a:t>	our fears, our hopes, our aims are one,</a:t>
            </a:r>
          </a:p>
          <a:p>
            <a:pPr marL="344488" marR="0" indent="-344488" defTabSz="6626225">
              <a:spcBef>
                <a:spcPts val="0"/>
              </a:spcBef>
              <a:spcAft>
                <a:spcPts val="0"/>
              </a:spcAft>
            </a:pPr>
            <a:r>
              <a:rPr lang="en-US" sz="3600" dirty="0">
                <a:effectLst/>
                <a:latin typeface="Arial Rounded MT Bold" panose="020F0704030504030204" pitchFamily="34" charset="0"/>
                <a:ea typeface="Times New Roman" panose="02020603050405020304" pitchFamily="18" charset="0"/>
              </a:rPr>
              <a:t>	our comforts and our cares.</a:t>
            </a:r>
          </a:p>
        </p:txBody>
      </p:sp>
    </p:spTree>
    <p:extLst>
      <p:ext uri="{BB962C8B-B14F-4D97-AF65-F5344CB8AC3E}">
        <p14:creationId xmlns:p14="http://schemas.microsoft.com/office/powerpoint/2010/main" val="23790055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0"/>
            <a:ext cx="3893445" cy="1818968"/>
          </a:xfrm>
        </p:spPr>
        <p:txBody>
          <a:bodyPr/>
          <a:lstStyle/>
          <a:p>
            <a:pPr marL="571500" indent="-571500" algn="ctr">
              <a:buFont typeface="Symbol" panose="05050102010706020507" pitchFamily="18" charset="2"/>
              <a:buChar char=""/>
            </a:pPr>
            <a:r>
              <a:rPr lang="en-US" dirty="0"/>
              <a:t>Gathering Song</a:t>
            </a:r>
          </a:p>
        </p:txBody>
      </p:sp>
      <p:sp>
        <p:nvSpPr>
          <p:cNvPr id="2" name="Rectangle 1">
            <a:extLst>
              <a:ext uri="{FF2B5EF4-FFF2-40B4-BE49-F238E27FC236}">
                <a16:creationId xmlns:a16="http://schemas.microsoft.com/office/drawing/2014/main" id="{98852569-64FC-4F1F-BB5E-09457FE1FC08}"/>
              </a:ext>
            </a:extLst>
          </p:cNvPr>
          <p:cNvSpPr/>
          <p:nvPr/>
        </p:nvSpPr>
        <p:spPr>
          <a:xfrm>
            <a:off x="2" y="2440671"/>
            <a:ext cx="3893446" cy="2493247"/>
          </a:xfrm>
          <a:prstGeom prst="rect">
            <a:avLst/>
          </a:prstGeom>
        </p:spPr>
        <p:txBody>
          <a:bodyPr wrap="square">
            <a:spAutoFit/>
          </a:bodyPr>
          <a:lstStyle/>
          <a:p>
            <a:pPr marR="0" lvl="0" algn="ctr">
              <a:lnSpc>
                <a:spcPct val="107000"/>
              </a:lnSpc>
              <a:spcBef>
                <a:spcPts val="0"/>
              </a:spcBef>
              <a:spcAft>
                <a:spcPts val="600"/>
              </a:spcAft>
            </a:pPr>
            <a:r>
              <a:rPr lang="en-US" sz="3600" dirty="0">
                <a:solidFill>
                  <a:srgbClr val="000000"/>
                </a:solidFill>
                <a:latin typeface="Arial Rounded MT Bold" panose="020F0704030504030204" pitchFamily="34" charset="0"/>
                <a:ea typeface="Calibri" panose="020F0502020204030204" pitchFamily="34" charset="0"/>
              </a:rPr>
              <a:t>“Lord, Whose Love in Humble Service”</a:t>
            </a:r>
          </a:p>
          <a:p>
            <a:pPr marR="0" lvl="0" algn="ctr">
              <a:lnSpc>
                <a:spcPct val="107000"/>
              </a:lnSpc>
              <a:spcBef>
                <a:spcPts val="0"/>
              </a:spcBef>
              <a:spcAft>
                <a:spcPts val="600"/>
              </a:spcAft>
            </a:pPr>
            <a:r>
              <a:rPr lang="en-US" sz="3600" dirty="0">
                <a:solidFill>
                  <a:srgbClr val="000000"/>
                </a:solidFill>
                <a:latin typeface="Arial Rounded MT Bold" panose="020F0704030504030204" pitchFamily="34" charset="0"/>
                <a:ea typeface="Calibri" panose="020F0502020204030204" pitchFamily="34" charset="0"/>
              </a:rPr>
              <a:t>LBW 423</a:t>
            </a:r>
          </a:p>
        </p:txBody>
      </p:sp>
      <p:pic>
        <p:nvPicPr>
          <p:cNvPr id="6" name="Picture 5">
            <a:extLst>
              <a:ext uri="{FF2B5EF4-FFF2-40B4-BE49-F238E27FC236}">
                <a16:creationId xmlns:a16="http://schemas.microsoft.com/office/drawing/2014/main" id="{7DD2A6BD-893B-1B59-5A03-756EDAC06EAC}"/>
              </a:ext>
            </a:extLst>
          </p:cNvPr>
          <p:cNvPicPr>
            <a:picLocks noChangeAspect="1"/>
          </p:cNvPicPr>
          <p:nvPr/>
        </p:nvPicPr>
        <p:blipFill>
          <a:blip r:embed="rId3"/>
          <a:stretch>
            <a:fillRect/>
          </a:stretch>
        </p:blipFill>
        <p:spPr>
          <a:xfrm>
            <a:off x="4169802" y="10140"/>
            <a:ext cx="5009039" cy="6633547"/>
          </a:xfrm>
          <a:prstGeom prst="rect">
            <a:avLst/>
          </a:prstGeom>
        </p:spPr>
      </p:pic>
    </p:spTree>
    <p:extLst>
      <p:ext uri="{BB962C8B-B14F-4D97-AF65-F5344CB8AC3E}">
        <p14:creationId xmlns:p14="http://schemas.microsoft.com/office/powerpoint/2010/main" val="252116565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https://members.sundaysandseasons.com/File/GetImage?atomCode=HC1G007a_m&amp;width=600&amp;height=600">
            <a:extLst>
              <a:ext uri="{FF2B5EF4-FFF2-40B4-BE49-F238E27FC236}">
                <a16:creationId xmlns:a16="http://schemas.microsoft.com/office/drawing/2014/main" id="{EE3258BC-F47A-4329-B092-8C94CDFECA09}"/>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
        <p:nvSpPr>
          <p:cNvPr id="5" name="AutoShape 4" descr="https://members.sundaysandseasons.com/File/GetImage?atomCode=HC1G007a_m&amp;width=600&amp;height=600">
            <a:extLst>
              <a:ext uri="{FF2B5EF4-FFF2-40B4-BE49-F238E27FC236}">
                <a16:creationId xmlns:a16="http://schemas.microsoft.com/office/drawing/2014/main" id="{47D4131D-6474-426D-9798-2E2F6156FC4A}"/>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
        <p:nvSpPr>
          <p:cNvPr id="10" name="Rectangle 9">
            <a:extLst>
              <a:ext uri="{FF2B5EF4-FFF2-40B4-BE49-F238E27FC236}">
                <a16:creationId xmlns:a16="http://schemas.microsoft.com/office/drawing/2014/main" id="{D42CD075-404B-46B2-BB36-FC216556CF3D}"/>
              </a:ext>
            </a:extLst>
          </p:cNvPr>
          <p:cNvSpPr/>
          <p:nvPr/>
        </p:nvSpPr>
        <p:spPr>
          <a:xfrm>
            <a:off x="115454" y="59310"/>
            <a:ext cx="9028546" cy="584775"/>
          </a:xfrm>
          <a:prstGeom prst="rect">
            <a:avLst/>
          </a:prstGeom>
        </p:spPr>
        <p:txBody>
          <a:bodyPr wrap="square">
            <a:spAutoFit/>
          </a:bodyPr>
          <a:lstStyle/>
          <a:p>
            <a:pPr marL="342900" marR="0" lvl="0" indent="-342900" defTabSz="685800" rtl="0" eaLnBrk="0" fontAlgn="base" latinLnBrk="0" hangingPunct="0">
              <a:lnSpc>
                <a:spcPct val="100000"/>
              </a:lnSpc>
              <a:spcBef>
                <a:spcPts val="0"/>
              </a:spcBef>
              <a:spcAft>
                <a:spcPts val="600"/>
              </a:spcAft>
              <a:buClrTx/>
              <a:buSzTx/>
              <a:buFont typeface="Symbol" panose="05050102010706020507" pitchFamily="18" charset="2"/>
              <a:buChar char=""/>
              <a:tabLst/>
              <a:defRPr/>
            </a:pPr>
            <a:r>
              <a:rPr kumimoji="0" lang="en-US" sz="3200" b="1" i="0" u="none" strike="noStrike" kern="1200" cap="none" spc="0" normalizeH="0" baseline="0" noProof="0" dirty="0">
                <a:ln>
                  <a:noFill/>
                </a:ln>
                <a:solidFill>
                  <a:prstClr val="black"/>
                </a:solidFill>
                <a:effectLst/>
                <a:uLnTx/>
                <a:uFillTx/>
                <a:latin typeface="Arial Rounded MT Bold" panose="020F0704030504030204" pitchFamily="34" charset="0"/>
                <a:ea typeface="Times New Roman" panose="02020603050405020304" pitchFamily="18" charset="0"/>
                <a:cs typeface="Times New Roman" panose="02020603050405020304" pitchFamily="18" charset="0"/>
              </a:rPr>
              <a:t>“Blest Be the Tie That Binds”          LBW 370</a:t>
            </a:r>
          </a:p>
        </p:txBody>
      </p:sp>
      <p:sp>
        <p:nvSpPr>
          <p:cNvPr id="4" name="TextBox 3">
            <a:extLst>
              <a:ext uri="{FF2B5EF4-FFF2-40B4-BE49-F238E27FC236}">
                <a16:creationId xmlns:a16="http://schemas.microsoft.com/office/drawing/2014/main" id="{F5506300-CA56-353C-075B-9634892571B0}"/>
              </a:ext>
            </a:extLst>
          </p:cNvPr>
          <p:cNvSpPr txBox="1"/>
          <p:nvPr/>
        </p:nvSpPr>
        <p:spPr>
          <a:xfrm>
            <a:off x="257175" y="942975"/>
            <a:ext cx="8715375" cy="5078313"/>
          </a:xfrm>
          <a:prstGeom prst="rect">
            <a:avLst/>
          </a:prstGeom>
          <a:noFill/>
        </p:spPr>
        <p:txBody>
          <a:bodyPr wrap="square">
            <a:spAutoFit/>
          </a:bodyPr>
          <a:lstStyle/>
          <a:p>
            <a:pPr marL="344488" marR="0" indent="-344488" defTabSz="6626225">
              <a:spcBef>
                <a:spcPts val="0"/>
              </a:spcBef>
              <a:spcAft>
                <a:spcPts val="0"/>
              </a:spcAft>
            </a:pPr>
            <a:r>
              <a:rPr lang="en-US" sz="3600" dirty="0">
                <a:effectLst/>
                <a:latin typeface="Arial Rounded MT Bold" panose="020F0704030504030204" pitchFamily="34" charset="0"/>
                <a:ea typeface="Times New Roman" panose="02020603050405020304" pitchFamily="18" charset="0"/>
              </a:rPr>
              <a:t>3	We share our mutual woes,</a:t>
            </a:r>
          </a:p>
          <a:p>
            <a:pPr marL="344488" marR="0" indent="-344488" defTabSz="6626225">
              <a:spcBef>
                <a:spcPts val="0"/>
              </a:spcBef>
              <a:spcAft>
                <a:spcPts val="0"/>
              </a:spcAft>
            </a:pPr>
            <a:r>
              <a:rPr lang="en-US" sz="3600" dirty="0">
                <a:effectLst/>
                <a:latin typeface="Arial Rounded MT Bold" panose="020F0704030504030204" pitchFamily="34" charset="0"/>
                <a:ea typeface="Times New Roman" panose="02020603050405020304" pitchFamily="18" charset="0"/>
              </a:rPr>
              <a:t>	our mutual burdens bear,</a:t>
            </a:r>
          </a:p>
          <a:p>
            <a:pPr marL="344488" marR="0" indent="-344488" defTabSz="6626225">
              <a:spcBef>
                <a:spcPts val="0"/>
              </a:spcBef>
              <a:spcAft>
                <a:spcPts val="0"/>
              </a:spcAft>
            </a:pPr>
            <a:r>
              <a:rPr lang="en-US" sz="3600" dirty="0">
                <a:effectLst/>
                <a:latin typeface="Arial Rounded MT Bold" panose="020F0704030504030204" pitchFamily="34" charset="0"/>
                <a:ea typeface="Times New Roman" panose="02020603050405020304" pitchFamily="18" charset="0"/>
              </a:rPr>
              <a:t>	and often for each other flows</a:t>
            </a:r>
          </a:p>
          <a:p>
            <a:pPr marL="344488" marR="0" indent="-344488" defTabSz="6626225">
              <a:spcBef>
                <a:spcPts val="0"/>
              </a:spcBef>
              <a:spcAft>
                <a:spcPts val="0"/>
              </a:spcAft>
            </a:pPr>
            <a:r>
              <a:rPr lang="en-US" sz="3600" dirty="0">
                <a:effectLst/>
                <a:latin typeface="Arial Rounded MT Bold" panose="020F0704030504030204" pitchFamily="34" charset="0"/>
                <a:ea typeface="Times New Roman" panose="02020603050405020304" pitchFamily="18" charset="0"/>
              </a:rPr>
              <a:t>	the sympathizing tear.</a:t>
            </a:r>
          </a:p>
          <a:p>
            <a:pPr marL="344488" marR="0" indent="-344488" defTabSz="6626225">
              <a:spcBef>
                <a:spcPts val="0"/>
              </a:spcBef>
              <a:spcAft>
                <a:spcPts val="0"/>
              </a:spcAft>
            </a:pPr>
            <a:r>
              <a:rPr lang="en-US" sz="3600" dirty="0">
                <a:effectLst/>
                <a:latin typeface="Arial Rounded MT Bold" panose="020F0704030504030204" pitchFamily="34" charset="0"/>
                <a:ea typeface="Times New Roman" panose="02020603050405020304" pitchFamily="18" charset="0"/>
              </a:rPr>
              <a:t> </a:t>
            </a:r>
          </a:p>
          <a:p>
            <a:pPr marL="344488" marR="0" indent="-344488" defTabSz="6626225">
              <a:spcBef>
                <a:spcPts val="0"/>
              </a:spcBef>
              <a:spcAft>
                <a:spcPts val="0"/>
              </a:spcAft>
            </a:pPr>
            <a:r>
              <a:rPr lang="en-US" sz="3600" dirty="0">
                <a:effectLst/>
                <a:latin typeface="Arial Rounded MT Bold" panose="020F0704030504030204" pitchFamily="34" charset="0"/>
                <a:ea typeface="Times New Roman" panose="02020603050405020304" pitchFamily="18" charset="0"/>
              </a:rPr>
              <a:t>4	From sorrow, toil, and pain,</a:t>
            </a:r>
          </a:p>
          <a:p>
            <a:pPr marL="344488" marR="0" indent="-344488" defTabSz="6626225">
              <a:spcBef>
                <a:spcPts val="0"/>
              </a:spcBef>
              <a:spcAft>
                <a:spcPts val="0"/>
              </a:spcAft>
            </a:pPr>
            <a:r>
              <a:rPr lang="en-US" sz="3600" dirty="0">
                <a:effectLst/>
                <a:latin typeface="Arial Rounded MT Bold" panose="020F0704030504030204" pitchFamily="34" charset="0"/>
                <a:ea typeface="Times New Roman" panose="02020603050405020304" pitchFamily="18" charset="0"/>
              </a:rPr>
              <a:t>	and sin we shall be free;</a:t>
            </a:r>
          </a:p>
          <a:p>
            <a:pPr marL="344488" marR="0" indent="-344488" defTabSz="6626225">
              <a:spcBef>
                <a:spcPts val="0"/>
              </a:spcBef>
              <a:spcAft>
                <a:spcPts val="0"/>
              </a:spcAft>
            </a:pPr>
            <a:r>
              <a:rPr lang="en-US" sz="3600" dirty="0">
                <a:effectLst/>
                <a:latin typeface="Arial Rounded MT Bold" panose="020F0704030504030204" pitchFamily="34" charset="0"/>
                <a:ea typeface="Times New Roman" panose="02020603050405020304" pitchFamily="18" charset="0"/>
              </a:rPr>
              <a:t>	and perfect love and friendship reign</a:t>
            </a:r>
          </a:p>
          <a:p>
            <a:pPr marL="344488" marR="0" indent="-344488" defTabSz="6626225">
              <a:spcBef>
                <a:spcPts val="0"/>
              </a:spcBef>
              <a:spcAft>
                <a:spcPts val="0"/>
              </a:spcAft>
            </a:pPr>
            <a:r>
              <a:rPr lang="en-US" sz="3600" dirty="0">
                <a:effectLst/>
                <a:latin typeface="Arial Rounded MT Bold" panose="020F0704030504030204" pitchFamily="34" charset="0"/>
                <a:ea typeface="Times New Roman" panose="02020603050405020304" pitchFamily="18" charset="0"/>
              </a:rPr>
              <a:t>	through all eternity.</a:t>
            </a:r>
          </a:p>
        </p:txBody>
      </p:sp>
    </p:spTree>
    <p:extLst>
      <p:ext uri="{BB962C8B-B14F-4D97-AF65-F5344CB8AC3E}">
        <p14:creationId xmlns:p14="http://schemas.microsoft.com/office/powerpoint/2010/main" val="262944104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311ACD-0444-4FA6-88A2-FD0C0D15640F}"/>
              </a:ext>
            </a:extLst>
          </p:cNvPr>
          <p:cNvSpPr/>
          <p:nvPr/>
        </p:nvSpPr>
        <p:spPr>
          <a:xfrm>
            <a:off x="159249" y="61082"/>
            <a:ext cx="8825501" cy="637932"/>
          </a:xfrm>
          <a:prstGeom prst="rect">
            <a:avLst/>
          </a:prstGeom>
        </p:spPr>
        <p:txBody>
          <a:bodyPr wrap="square">
            <a:spAutoFit/>
          </a:bodyPr>
          <a:lstStyle/>
          <a:p>
            <a:pPr marL="571500" marR="0" lvl="0" indent="-571500">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DISMISSAL</a:t>
            </a:r>
          </a:p>
        </p:txBody>
      </p:sp>
      <p:sp>
        <p:nvSpPr>
          <p:cNvPr id="3" name="Rectangle 2">
            <a:extLst>
              <a:ext uri="{FF2B5EF4-FFF2-40B4-BE49-F238E27FC236}">
                <a16:creationId xmlns:a16="http://schemas.microsoft.com/office/drawing/2014/main" id="{4656AD64-08BE-4A76-BEAA-C4225975EA96}"/>
              </a:ext>
            </a:extLst>
          </p:cNvPr>
          <p:cNvSpPr/>
          <p:nvPr/>
        </p:nvSpPr>
        <p:spPr>
          <a:xfrm>
            <a:off x="308223" y="829580"/>
            <a:ext cx="8507003" cy="2331792"/>
          </a:xfrm>
          <a:prstGeom prst="rect">
            <a:avLst/>
          </a:prstGeom>
        </p:spPr>
        <p:txBody>
          <a:bodyPr wrap="square">
            <a:spAutoFit/>
          </a:bodyPr>
          <a:lstStyle/>
          <a:p>
            <a:pPr marL="347345" marR="0" indent="-347345">
              <a:lnSpc>
                <a:spcPct val="107000"/>
              </a:lnSpc>
              <a:spcBef>
                <a:spcPts val="0"/>
              </a:spcBef>
              <a:spcAft>
                <a:spcPts val="0"/>
              </a:spcAft>
            </a:pPr>
            <a:r>
              <a:rPr lang="en-US" sz="3200" dirty="0">
                <a:solidFill>
                  <a:srgbClr val="000000"/>
                </a:solidFill>
                <a:latin typeface="Arial Rounded MT Bold" panose="020F0704030504030204" pitchFamily="34" charset="0"/>
                <a:ea typeface="Calibri" panose="020F0502020204030204" pitchFamily="34" charset="0"/>
              </a:rPr>
              <a:t>P:	…  Depart in Christ’s Love.</a:t>
            </a:r>
          </a:p>
          <a:p>
            <a:pPr marL="347345" marR="0" indent="-347345">
              <a:lnSpc>
                <a:spcPct val="107000"/>
              </a:lnSpc>
              <a:spcBef>
                <a:spcPts val="0"/>
              </a:spcBef>
              <a:spcAft>
                <a:spcPts val="0"/>
              </a:spcAft>
            </a:pPr>
            <a:endParaRPr lang="en-US" sz="3200" dirty="0">
              <a:latin typeface="Arial Rounded MT Bold" panose="020F0704030504030204" pitchFamily="34" charset="0"/>
              <a:ea typeface="Calibri" panose="020F0502020204030204" pitchFamily="34" charset="0"/>
            </a:endParaRPr>
          </a:p>
          <a:p>
            <a:pPr marL="347345" marR="0" indent="-347345">
              <a:lnSpc>
                <a:spcPct val="107000"/>
              </a:lnSpc>
              <a:spcBef>
                <a:spcPts val="0"/>
              </a:spcBef>
              <a:spcAft>
                <a:spcPts val="1200"/>
              </a:spcAft>
            </a:pPr>
            <a:r>
              <a:rPr lang="en-US" sz="3600" b="1" dirty="0">
                <a:solidFill>
                  <a:srgbClr val="000000"/>
                </a:solidFill>
                <a:latin typeface="Arial Rounded MT Bold" panose="020F0704030504030204" pitchFamily="34" charset="0"/>
                <a:ea typeface="Calibri" panose="020F0502020204030204" pitchFamily="34" charset="0"/>
              </a:rPr>
              <a:t>C:	Seeking, welcoming, and serving all.  Amen!</a:t>
            </a:r>
            <a:endParaRPr lang="en-US" sz="3600" dirty="0">
              <a:latin typeface="Arial Rounded MT Bold" panose="020F0704030504030204" pitchFamily="34" charset="0"/>
              <a:ea typeface="Calibri" panose="020F0502020204030204" pitchFamily="34" charset="0"/>
            </a:endParaRPr>
          </a:p>
        </p:txBody>
      </p:sp>
      <p:sp>
        <p:nvSpPr>
          <p:cNvPr id="7" name="Rectangle 6">
            <a:extLst>
              <a:ext uri="{FF2B5EF4-FFF2-40B4-BE49-F238E27FC236}">
                <a16:creationId xmlns:a16="http://schemas.microsoft.com/office/drawing/2014/main" id="{46F60FD9-17A8-452B-8D8B-B10B7821F0B3}"/>
              </a:ext>
            </a:extLst>
          </p:cNvPr>
          <p:cNvSpPr/>
          <p:nvPr/>
        </p:nvSpPr>
        <p:spPr>
          <a:xfrm>
            <a:off x="234591" y="3316010"/>
            <a:ext cx="8507003" cy="2178481"/>
          </a:xfrm>
          <a:prstGeom prst="rect">
            <a:avLst/>
          </a:prstGeom>
        </p:spPr>
        <p:txBody>
          <a:bodyPr wrap="square">
            <a:spAutoFit/>
          </a:bodyPr>
          <a:lstStyle/>
          <a:p>
            <a:pPr marR="0" algn="ctr">
              <a:lnSpc>
                <a:spcPct val="107000"/>
              </a:lnSpc>
              <a:spcBef>
                <a:spcPts val="0"/>
              </a:spcBef>
              <a:spcAft>
                <a:spcPts val="1200"/>
              </a:spcAft>
            </a:pPr>
            <a:r>
              <a:rPr lang="en-US" sz="3600" b="1" dirty="0">
                <a:solidFill>
                  <a:srgbClr val="000000"/>
                </a:solidFill>
                <a:latin typeface="Arial Rounded MT Bold" panose="020F0704030504030204" pitchFamily="34" charset="0"/>
                <a:ea typeface="Calibri" panose="020F0502020204030204" pitchFamily="34" charset="0"/>
              </a:rPr>
              <a:t>POSTLUDE</a:t>
            </a:r>
          </a:p>
          <a:p>
            <a:pPr marR="0" algn="ctr">
              <a:lnSpc>
                <a:spcPct val="107000"/>
              </a:lnSpc>
              <a:spcBef>
                <a:spcPts val="0"/>
              </a:spcBef>
              <a:spcAft>
                <a:spcPts val="1200"/>
              </a:spcAft>
            </a:pPr>
            <a:endParaRPr lang="en-US" sz="3600" dirty="0">
              <a:solidFill>
                <a:srgbClr val="000000"/>
              </a:solidFill>
              <a:latin typeface="Arial Rounded MT Bold" panose="020F0704030504030204" pitchFamily="34" charset="0"/>
              <a:ea typeface="Calibri" panose="020F0502020204030204" pitchFamily="34" charset="0"/>
            </a:endParaRPr>
          </a:p>
          <a:p>
            <a:pPr marR="0" algn="ctr">
              <a:lnSpc>
                <a:spcPct val="107000"/>
              </a:lnSpc>
              <a:spcBef>
                <a:spcPts val="0"/>
              </a:spcBef>
              <a:spcAft>
                <a:spcPts val="1200"/>
              </a:spcAft>
            </a:pPr>
            <a:r>
              <a:rPr lang="en-US" sz="3600" dirty="0">
                <a:solidFill>
                  <a:srgbClr val="000000"/>
                </a:solidFill>
                <a:latin typeface="Arial Rounded MT Bold" panose="020F0704030504030204" pitchFamily="34" charset="0"/>
                <a:ea typeface="Calibri" panose="020F0502020204030204" pitchFamily="34" charset="0"/>
              </a:rPr>
              <a:t>By Pam Sherman</a:t>
            </a:r>
          </a:p>
        </p:txBody>
      </p:sp>
      <p:sp>
        <p:nvSpPr>
          <p:cNvPr id="8" name="Rectangle 7">
            <a:extLst>
              <a:ext uri="{FF2B5EF4-FFF2-40B4-BE49-F238E27FC236}">
                <a16:creationId xmlns:a16="http://schemas.microsoft.com/office/drawing/2014/main" id="{586513A4-E57B-48A7-AEDA-DD3E2B975B8C}"/>
              </a:ext>
            </a:extLst>
          </p:cNvPr>
          <p:cNvSpPr/>
          <p:nvPr/>
        </p:nvSpPr>
        <p:spPr>
          <a:xfrm>
            <a:off x="159249" y="5609991"/>
            <a:ext cx="8676527" cy="1169551"/>
          </a:xfrm>
          <a:prstGeom prst="rect">
            <a:avLst/>
          </a:prstGeom>
        </p:spPr>
        <p:txBody>
          <a:bodyPr wrap="square">
            <a:spAutoFit/>
          </a:bodyPr>
          <a:lstStyle/>
          <a:p>
            <a:pPr marL="0" marR="0">
              <a:spcBef>
                <a:spcPts val="0"/>
              </a:spcBef>
              <a:spcAft>
                <a:spcPts val="0"/>
              </a:spcAft>
            </a:pPr>
            <a:r>
              <a:rPr lang="en-US" sz="1400" dirty="0">
                <a:latin typeface="Times New Roman" panose="02020603050405020304" pitchFamily="18" charset="0"/>
                <a:ea typeface="Times New Roman" panose="02020603050405020304" pitchFamily="18" charset="0"/>
              </a:rPr>
              <a:t>From sundaysandseasons.com.  Copyright © 2024 Augsburg Fortress. All rights reserved. Reprinted by permission under Augsburg Fortress Liturgies Annual License #SAS023830.  New Revised Standard Version Bible, Copyright © 1989, Division of Christian Education of the National Council of the Churches of Christ in the United States of America. Used by permission. All rights reserved.  Revised Common Lectionary, Copyright © 1992 Consultation on Common Texts, admin Augsburg Fortress. Used by permission.</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13384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852569-64FC-4F1F-BB5E-09457FE1FC08}"/>
              </a:ext>
            </a:extLst>
          </p:cNvPr>
          <p:cNvSpPr/>
          <p:nvPr/>
        </p:nvSpPr>
        <p:spPr>
          <a:xfrm>
            <a:off x="1" y="3675"/>
            <a:ext cx="9143998" cy="516680"/>
          </a:xfrm>
          <a:prstGeom prst="rect">
            <a:avLst/>
          </a:prstGeom>
        </p:spPr>
        <p:txBody>
          <a:bodyPr wrap="square">
            <a:spAutoFit/>
          </a:bodyPr>
          <a:lstStyle/>
          <a:p>
            <a:pPr marL="342900" marR="0" lvl="0" indent="-342900" defTabSz="8972550">
              <a:lnSpc>
                <a:spcPct val="107000"/>
              </a:lnSpc>
              <a:spcBef>
                <a:spcPts val="0"/>
              </a:spcBef>
              <a:spcAft>
                <a:spcPts val="600"/>
              </a:spcAft>
              <a:buFont typeface="Symbol" panose="05050102010706020507" pitchFamily="18" charset="2"/>
              <a:buChar char="*"/>
            </a:pPr>
            <a:r>
              <a:rPr lang="en-US" sz="2800" dirty="0">
                <a:solidFill>
                  <a:srgbClr val="000000"/>
                </a:solidFill>
                <a:latin typeface="Arial Rounded MT Bold" panose="020F0704030504030204" pitchFamily="34" charset="0"/>
                <a:ea typeface="Calibri" panose="020F0502020204030204" pitchFamily="34" charset="0"/>
              </a:rPr>
              <a:t>“Lord, Whose Love in Humble Service”  LBW 423</a:t>
            </a:r>
          </a:p>
        </p:txBody>
      </p:sp>
      <p:sp>
        <p:nvSpPr>
          <p:cNvPr id="4" name="TextBox 3">
            <a:extLst>
              <a:ext uri="{FF2B5EF4-FFF2-40B4-BE49-F238E27FC236}">
                <a16:creationId xmlns:a16="http://schemas.microsoft.com/office/drawing/2014/main" id="{27463202-D084-0112-3BBC-F551727B39C7}"/>
              </a:ext>
            </a:extLst>
          </p:cNvPr>
          <p:cNvSpPr txBox="1"/>
          <p:nvPr/>
        </p:nvSpPr>
        <p:spPr>
          <a:xfrm>
            <a:off x="171450" y="1024552"/>
            <a:ext cx="8829675" cy="4524315"/>
          </a:xfrm>
          <a:prstGeom prst="rect">
            <a:avLst/>
          </a:prstGeom>
          <a:noFill/>
        </p:spPr>
        <p:txBody>
          <a:bodyPr wrap="square">
            <a:spAutoFit/>
          </a:bodyPr>
          <a:lstStyle/>
          <a:p>
            <a:pPr marL="400050" marR="0" indent="-400050">
              <a:spcBef>
                <a:spcPts val="0"/>
              </a:spcBef>
              <a:spcAft>
                <a:spcPts val="0"/>
              </a:spcAft>
            </a:pPr>
            <a:r>
              <a:rPr lang="en-US" sz="3600" dirty="0">
                <a:effectLst/>
                <a:latin typeface="Arial Rounded MT Bold" panose="020F0704030504030204" pitchFamily="34" charset="0"/>
                <a:ea typeface="MS Mincho" panose="02020609040205080304" pitchFamily="49" charset="-128"/>
              </a:rPr>
              <a:t>1	Lord, whose love in humble service</a:t>
            </a:r>
            <a:endParaRPr lang="en-US" sz="3600" dirty="0">
              <a:effectLst/>
              <a:latin typeface="Arial Rounded MT Bold" panose="020F0704030504030204" pitchFamily="34" charset="0"/>
              <a:ea typeface="Times New Roman" panose="02020603050405020304" pitchFamily="18" charset="0"/>
            </a:endParaRPr>
          </a:p>
          <a:p>
            <a:pPr marL="400050" marR="0" indent="-400050">
              <a:spcBef>
                <a:spcPts val="0"/>
              </a:spcBef>
              <a:spcAft>
                <a:spcPts val="0"/>
              </a:spcAft>
            </a:pPr>
            <a:r>
              <a:rPr lang="en-US" sz="3600" dirty="0">
                <a:effectLst/>
                <a:latin typeface="Arial Rounded MT Bold" panose="020F0704030504030204" pitchFamily="34" charset="0"/>
                <a:ea typeface="MS Mincho" panose="02020609040205080304" pitchFamily="49" charset="-128"/>
              </a:rPr>
              <a:t>	bore the weight of human need,</a:t>
            </a:r>
            <a:endParaRPr lang="en-US" sz="3600" dirty="0">
              <a:effectLst/>
              <a:latin typeface="Arial Rounded MT Bold" panose="020F0704030504030204" pitchFamily="34" charset="0"/>
              <a:ea typeface="Times New Roman" panose="02020603050405020304" pitchFamily="18" charset="0"/>
            </a:endParaRPr>
          </a:p>
          <a:p>
            <a:pPr marL="400050" marR="0" indent="-400050">
              <a:spcBef>
                <a:spcPts val="0"/>
              </a:spcBef>
              <a:spcAft>
                <a:spcPts val="0"/>
              </a:spcAft>
            </a:pPr>
            <a:r>
              <a:rPr lang="en-US" sz="3600" dirty="0">
                <a:effectLst/>
                <a:latin typeface="Arial Rounded MT Bold" panose="020F0704030504030204" pitchFamily="34" charset="0"/>
                <a:ea typeface="MS Mincho" panose="02020609040205080304" pitchFamily="49" charset="-128"/>
              </a:rPr>
              <a:t>	who upon the cross, forsaken,</a:t>
            </a:r>
            <a:endParaRPr lang="en-US" sz="3600" dirty="0">
              <a:effectLst/>
              <a:latin typeface="Arial Rounded MT Bold" panose="020F0704030504030204" pitchFamily="34" charset="0"/>
              <a:ea typeface="Times New Roman" panose="02020603050405020304" pitchFamily="18" charset="0"/>
            </a:endParaRPr>
          </a:p>
          <a:p>
            <a:pPr marL="400050" marR="0" indent="-400050">
              <a:spcBef>
                <a:spcPts val="0"/>
              </a:spcBef>
              <a:spcAft>
                <a:spcPts val="0"/>
              </a:spcAft>
            </a:pPr>
            <a:r>
              <a:rPr lang="en-US" sz="3600" dirty="0">
                <a:effectLst/>
                <a:latin typeface="Arial Rounded MT Bold" panose="020F0704030504030204" pitchFamily="34" charset="0"/>
                <a:ea typeface="MS Mincho" panose="02020609040205080304" pitchFamily="49" charset="-128"/>
              </a:rPr>
              <a:t>	worked your mercy's perfect deed:</a:t>
            </a:r>
            <a:endParaRPr lang="en-US" sz="3600" dirty="0">
              <a:effectLst/>
              <a:latin typeface="Arial Rounded MT Bold" panose="020F0704030504030204" pitchFamily="34" charset="0"/>
              <a:ea typeface="Times New Roman" panose="02020603050405020304" pitchFamily="18" charset="0"/>
            </a:endParaRPr>
          </a:p>
          <a:p>
            <a:pPr marL="400050" marR="0" indent="-400050">
              <a:spcBef>
                <a:spcPts val="0"/>
              </a:spcBef>
              <a:spcAft>
                <a:spcPts val="0"/>
              </a:spcAft>
            </a:pPr>
            <a:r>
              <a:rPr lang="en-US" sz="3600" dirty="0">
                <a:effectLst/>
                <a:latin typeface="Arial Rounded MT Bold" panose="020F0704030504030204" pitchFamily="34" charset="0"/>
                <a:ea typeface="MS Mincho" panose="02020609040205080304" pitchFamily="49" charset="-128"/>
              </a:rPr>
              <a:t>	we, your servants, bring the worship</a:t>
            </a:r>
            <a:endParaRPr lang="en-US" sz="3600" dirty="0">
              <a:effectLst/>
              <a:latin typeface="Arial Rounded MT Bold" panose="020F0704030504030204" pitchFamily="34" charset="0"/>
              <a:ea typeface="Times New Roman" panose="02020603050405020304" pitchFamily="18" charset="0"/>
            </a:endParaRPr>
          </a:p>
          <a:p>
            <a:pPr marL="400050" marR="0" indent="-400050">
              <a:spcBef>
                <a:spcPts val="0"/>
              </a:spcBef>
              <a:spcAft>
                <a:spcPts val="0"/>
              </a:spcAft>
            </a:pPr>
            <a:r>
              <a:rPr lang="en-US" sz="3600" dirty="0">
                <a:effectLst/>
                <a:latin typeface="Arial Rounded MT Bold" panose="020F0704030504030204" pitchFamily="34" charset="0"/>
                <a:ea typeface="MS Mincho" panose="02020609040205080304" pitchFamily="49" charset="-128"/>
              </a:rPr>
              <a:t>	not of voice alone, but heart;</a:t>
            </a:r>
            <a:endParaRPr lang="en-US" sz="3600" dirty="0">
              <a:effectLst/>
              <a:latin typeface="Arial Rounded MT Bold" panose="020F0704030504030204" pitchFamily="34" charset="0"/>
              <a:ea typeface="Times New Roman" panose="02020603050405020304" pitchFamily="18" charset="0"/>
            </a:endParaRPr>
          </a:p>
          <a:p>
            <a:pPr marL="400050" marR="0" indent="-400050">
              <a:spcBef>
                <a:spcPts val="0"/>
              </a:spcBef>
              <a:spcAft>
                <a:spcPts val="0"/>
              </a:spcAft>
            </a:pPr>
            <a:r>
              <a:rPr lang="en-US" sz="3600" dirty="0">
                <a:effectLst/>
                <a:latin typeface="Arial Rounded MT Bold" panose="020F0704030504030204" pitchFamily="34" charset="0"/>
                <a:ea typeface="MS Mincho" panose="02020609040205080304" pitchFamily="49" charset="-128"/>
              </a:rPr>
              <a:t>	consecrating to your purpose</a:t>
            </a:r>
            <a:endParaRPr lang="en-US" sz="3600" dirty="0">
              <a:effectLst/>
              <a:latin typeface="Arial Rounded MT Bold" panose="020F0704030504030204" pitchFamily="34" charset="0"/>
              <a:ea typeface="Times New Roman" panose="02020603050405020304" pitchFamily="18" charset="0"/>
            </a:endParaRPr>
          </a:p>
          <a:p>
            <a:pPr marL="400050" marR="0" indent="-400050">
              <a:spcBef>
                <a:spcPts val="0"/>
              </a:spcBef>
              <a:spcAft>
                <a:spcPts val="0"/>
              </a:spcAft>
            </a:pPr>
            <a:r>
              <a:rPr lang="en-US" sz="3600" dirty="0">
                <a:effectLst/>
                <a:latin typeface="Arial Rounded MT Bold" panose="020F0704030504030204" pitchFamily="34" charset="0"/>
                <a:ea typeface="MS Mincho" panose="02020609040205080304" pitchFamily="49" charset="-128"/>
              </a:rPr>
              <a:t>	</a:t>
            </a:r>
            <a:r>
              <a:rPr lang="en-US" sz="3600" dirty="0" err="1">
                <a:effectLst/>
                <a:latin typeface="Arial Rounded MT Bold" panose="020F0704030504030204" pitchFamily="34" charset="0"/>
                <a:ea typeface="MS Mincho" panose="02020609040205080304" pitchFamily="49" charset="-128"/>
              </a:rPr>
              <a:t>ev'ry</a:t>
            </a:r>
            <a:r>
              <a:rPr lang="en-US" sz="3600" dirty="0">
                <a:effectLst/>
                <a:latin typeface="Arial Rounded MT Bold" panose="020F0704030504030204" pitchFamily="34" charset="0"/>
                <a:ea typeface="MS Mincho" panose="02020609040205080304" pitchFamily="49" charset="-128"/>
              </a:rPr>
              <a:t> gift which you impart.</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8662143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852569-64FC-4F1F-BB5E-09457FE1FC08}"/>
              </a:ext>
            </a:extLst>
          </p:cNvPr>
          <p:cNvSpPr/>
          <p:nvPr/>
        </p:nvSpPr>
        <p:spPr>
          <a:xfrm>
            <a:off x="1" y="3675"/>
            <a:ext cx="9143998" cy="516680"/>
          </a:xfrm>
          <a:prstGeom prst="rect">
            <a:avLst/>
          </a:prstGeom>
        </p:spPr>
        <p:txBody>
          <a:bodyPr wrap="square">
            <a:spAutoFit/>
          </a:bodyPr>
          <a:lstStyle/>
          <a:p>
            <a:pPr marL="342900" marR="0" lvl="0" indent="-342900" defTabSz="8972550">
              <a:lnSpc>
                <a:spcPct val="107000"/>
              </a:lnSpc>
              <a:spcBef>
                <a:spcPts val="0"/>
              </a:spcBef>
              <a:spcAft>
                <a:spcPts val="600"/>
              </a:spcAft>
              <a:buFont typeface="Symbol" panose="05050102010706020507" pitchFamily="18" charset="2"/>
              <a:buChar char="*"/>
            </a:pPr>
            <a:r>
              <a:rPr lang="en-US" sz="2800" dirty="0">
                <a:solidFill>
                  <a:srgbClr val="000000"/>
                </a:solidFill>
                <a:latin typeface="Arial Rounded MT Bold" panose="020F0704030504030204" pitchFamily="34" charset="0"/>
                <a:ea typeface="Calibri" panose="020F0502020204030204" pitchFamily="34" charset="0"/>
              </a:rPr>
              <a:t>“Lord, Whose Love in Humble Service”  LBW 423</a:t>
            </a:r>
          </a:p>
        </p:txBody>
      </p:sp>
      <p:sp>
        <p:nvSpPr>
          <p:cNvPr id="4" name="TextBox 3">
            <a:extLst>
              <a:ext uri="{FF2B5EF4-FFF2-40B4-BE49-F238E27FC236}">
                <a16:creationId xmlns:a16="http://schemas.microsoft.com/office/drawing/2014/main" id="{27463202-D084-0112-3BBC-F551727B39C7}"/>
              </a:ext>
            </a:extLst>
          </p:cNvPr>
          <p:cNvSpPr txBox="1"/>
          <p:nvPr/>
        </p:nvSpPr>
        <p:spPr>
          <a:xfrm>
            <a:off x="171450" y="1024553"/>
            <a:ext cx="8829675" cy="4524315"/>
          </a:xfrm>
          <a:prstGeom prst="rect">
            <a:avLst/>
          </a:prstGeom>
          <a:noFill/>
        </p:spPr>
        <p:txBody>
          <a:bodyPr wrap="square">
            <a:spAutoFit/>
          </a:bodyPr>
          <a:lstStyle/>
          <a:p>
            <a:pPr marL="400050" marR="0" indent="-400050">
              <a:spcBef>
                <a:spcPts val="0"/>
              </a:spcBef>
              <a:spcAft>
                <a:spcPts val="0"/>
              </a:spcAft>
            </a:pPr>
            <a:r>
              <a:rPr lang="en-US" sz="3600" dirty="0">
                <a:effectLst/>
                <a:latin typeface="Arial Rounded MT Bold" panose="020F0704030504030204" pitchFamily="34" charset="0"/>
                <a:ea typeface="MS Mincho" panose="02020609040205080304" pitchFamily="49" charset="-128"/>
              </a:rPr>
              <a:t>2	Still your children wander homeless;</a:t>
            </a:r>
            <a:endParaRPr lang="en-US" sz="3600" dirty="0">
              <a:effectLst/>
              <a:latin typeface="Arial Rounded MT Bold" panose="020F0704030504030204" pitchFamily="34" charset="0"/>
              <a:ea typeface="Times New Roman" panose="02020603050405020304" pitchFamily="18" charset="0"/>
            </a:endParaRPr>
          </a:p>
          <a:p>
            <a:pPr marL="400050" marR="0" indent="-400050">
              <a:spcBef>
                <a:spcPts val="0"/>
              </a:spcBef>
              <a:spcAft>
                <a:spcPts val="0"/>
              </a:spcAft>
            </a:pPr>
            <a:r>
              <a:rPr lang="en-US" sz="3600" dirty="0">
                <a:effectLst/>
                <a:latin typeface="Arial Rounded MT Bold" panose="020F0704030504030204" pitchFamily="34" charset="0"/>
                <a:ea typeface="MS Mincho" panose="02020609040205080304" pitchFamily="49" charset="-128"/>
              </a:rPr>
              <a:t>	still the hungry cry for bread;</a:t>
            </a:r>
            <a:endParaRPr lang="en-US" sz="3600" dirty="0">
              <a:effectLst/>
              <a:latin typeface="Arial Rounded MT Bold" panose="020F0704030504030204" pitchFamily="34" charset="0"/>
              <a:ea typeface="Times New Roman" panose="02020603050405020304" pitchFamily="18" charset="0"/>
            </a:endParaRPr>
          </a:p>
          <a:p>
            <a:pPr marL="400050" marR="0" indent="-400050">
              <a:spcBef>
                <a:spcPts val="0"/>
              </a:spcBef>
              <a:spcAft>
                <a:spcPts val="0"/>
              </a:spcAft>
            </a:pPr>
            <a:r>
              <a:rPr lang="en-US" sz="3600" dirty="0">
                <a:effectLst/>
                <a:latin typeface="Arial Rounded MT Bold" panose="020F0704030504030204" pitchFamily="34" charset="0"/>
                <a:ea typeface="MS Mincho" panose="02020609040205080304" pitchFamily="49" charset="-128"/>
              </a:rPr>
              <a:t>	still the captives long for freedom;</a:t>
            </a:r>
            <a:endParaRPr lang="en-US" sz="3600" dirty="0">
              <a:effectLst/>
              <a:latin typeface="Arial Rounded MT Bold" panose="020F0704030504030204" pitchFamily="34" charset="0"/>
              <a:ea typeface="Times New Roman" panose="02020603050405020304" pitchFamily="18" charset="0"/>
            </a:endParaRPr>
          </a:p>
          <a:p>
            <a:pPr marL="400050" marR="0" indent="-400050">
              <a:spcBef>
                <a:spcPts val="0"/>
              </a:spcBef>
              <a:spcAft>
                <a:spcPts val="0"/>
              </a:spcAft>
            </a:pPr>
            <a:r>
              <a:rPr lang="en-US" sz="3600" dirty="0">
                <a:effectLst/>
                <a:latin typeface="Arial Rounded MT Bold" panose="020F0704030504030204" pitchFamily="34" charset="0"/>
                <a:ea typeface="MS Mincho" panose="02020609040205080304" pitchFamily="49" charset="-128"/>
              </a:rPr>
              <a:t>	still in grief we mourn our dead.</a:t>
            </a:r>
            <a:endParaRPr lang="en-US" sz="3600" dirty="0">
              <a:effectLst/>
              <a:latin typeface="Arial Rounded MT Bold" panose="020F0704030504030204" pitchFamily="34" charset="0"/>
              <a:ea typeface="Times New Roman" panose="02020603050405020304" pitchFamily="18" charset="0"/>
            </a:endParaRPr>
          </a:p>
          <a:p>
            <a:pPr marL="400050" marR="0" indent="-400050">
              <a:spcBef>
                <a:spcPts val="0"/>
              </a:spcBef>
              <a:spcAft>
                <a:spcPts val="0"/>
              </a:spcAft>
            </a:pPr>
            <a:r>
              <a:rPr lang="en-US" sz="3600" dirty="0">
                <a:effectLst/>
                <a:latin typeface="Arial Rounded MT Bold" panose="020F0704030504030204" pitchFamily="34" charset="0"/>
                <a:ea typeface="MS Mincho" panose="02020609040205080304" pitchFamily="49" charset="-128"/>
              </a:rPr>
              <a:t>	As you, Lord, in deep compassion</a:t>
            </a:r>
            <a:endParaRPr lang="en-US" sz="3600" dirty="0">
              <a:effectLst/>
              <a:latin typeface="Arial Rounded MT Bold" panose="020F0704030504030204" pitchFamily="34" charset="0"/>
              <a:ea typeface="Times New Roman" panose="02020603050405020304" pitchFamily="18" charset="0"/>
            </a:endParaRPr>
          </a:p>
          <a:p>
            <a:pPr marL="400050" marR="0" indent="-400050">
              <a:spcBef>
                <a:spcPts val="0"/>
              </a:spcBef>
              <a:spcAft>
                <a:spcPts val="0"/>
              </a:spcAft>
            </a:pPr>
            <a:r>
              <a:rPr lang="en-US" sz="3600" dirty="0">
                <a:effectLst/>
                <a:latin typeface="Arial Rounded MT Bold" panose="020F0704030504030204" pitchFamily="34" charset="0"/>
                <a:ea typeface="MS Mincho" panose="02020609040205080304" pitchFamily="49" charset="-128"/>
              </a:rPr>
              <a:t>	healed the sick and freed the soul,</a:t>
            </a:r>
            <a:endParaRPr lang="en-US" sz="3600" dirty="0">
              <a:effectLst/>
              <a:latin typeface="Arial Rounded MT Bold" panose="020F0704030504030204" pitchFamily="34" charset="0"/>
              <a:ea typeface="Times New Roman" panose="02020603050405020304" pitchFamily="18" charset="0"/>
            </a:endParaRPr>
          </a:p>
          <a:p>
            <a:pPr marL="400050" marR="0" indent="-400050">
              <a:spcBef>
                <a:spcPts val="0"/>
              </a:spcBef>
              <a:spcAft>
                <a:spcPts val="0"/>
              </a:spcAft>
            </a:pPr>
            <a:r>
              <a:rPr lang="en-US" sz="3600" dirty="0">
                <a:effectLst/>
                <a:latin typeface="Arial Rounded MT Bold" panose="020F0704030504030204" pitchFamily="34" charset="0"/>
                <a:ea typeface="MS Mincho" panose="02020609040205080304" pitchFamily="49" charset="-128"/>
              </a:rPr>
              <a:t>	by your Spirit send your power</a:t>
            </a:r>
            <a:endParaRPr lang="en-US" sz="3600" dirty="0">
              <a:effectLst/>
              <a:latin typeface="Arial Rounded MT Bold" panose="020F0704030504030204" pitchFamily="34" charset="0"/>
              <a:ea typeface="Times New Roman" panose="02020603050405020304" pitchFamily="18" charset="0"/>
            </a:endParaRPr>
          </a:p>
          <a:p>
            <a:pPr marL="400050" marR="0" indent="-400050">
              <a:spcBef>
                <a:spcPts val="0"/>
              </a:spcBef>
              <a:spcAft>
                <a:spcPts val="0"/>
              </a:spcAft>
            </a:pPr>
            <a:r>
              <a:rPr lang="en-US" sz="3600" dirty="0">
                <a:effectLst/>
                <a:latin typeface="Arial Rounded MT Bold" panose="020F0704030504030204" pitchFamily="34" charset="0"/>
                <a:ea typeface="MS Mincho" panose="02020609040205080304" pitchFamily="49" charset="-128"/>
              </a:rPr>
              <a:t>	to our world to make it whole.</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48200164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8853</TotalTime>
  <Words>3599</Words>
  <Application>Microsoft Office PowerPoint</Application>
  <PresentationFormat>On-screen Show (4:3)</PresentationFormat>
  <Paragraphs>329</Paragraphs>
  <Slides>71</Slides>
  <Notes>44</Notes>
  <HiddenSlides>7</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71</vt:i4>
      </vt:variant>
    </vt:vector>
  </HeadingPairs>
  <TitlesOfParts>
    <vt:vector size="79" baseType="lpstr">
      <vt:lpstr>Arial</vt:lpstr>
      <vt:lpstr>Arial Rounded MT Bold</vt:lpstr>
      <vt:lpstr>Calibri</vt:lpstr>
      <vt:lpstr>Calibri Light</vt:lpstr>
      <vt:lpstr>Symbol</vt:lpstr>
      <vt:lpstr>Times New Roman</vt:lpstr>
      <vt:lpstr>Office Theme</vt:lpstr>
      <vt:lpstr>1_Office Theme</vt:lpstr>
      <vt:lpstr>Trinity Evangelical Lutheran Church July 7, 2024</vt:lpstr>
      <vt:lpstr>Prelude           By Pam Sherman     </vt:lpstr>
      <vt:lpstr>PowerPoint Presentation</vt:lpstr>
      <vt:lpstr>PowerPoint Presentation</vt:lpstr>
      <vt:lpstr>PowerPoint Presentation</vt:lpstr>
      <vt:lpstr>PowerPoint Presentation</vt:lpstr>
      <vt:lpstr>Gathering Song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Sending Song</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Meyer</dc:creator>
  <cp:lastModifiedBy>Mel Musser</cp:lastModifiedBy>
  <cp:revision>98</cp:revision>
  <dcterms:created xsi:type="dcterms:W3CDTF">2016-05-14T21:20:37Z</dcterms:created>
  <dcterms:modified xsi:type="dcterms:W3CDTF">2024-07-06T18:09:27Z</dcterms:modified>
</cp:coreProperties>
</file>