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76"/>
  </p:notesMasterIdLst>
  <p:sldIdLst>
    <p:sldId id="258" r:id="rId2"/>
    <p:sldId id="260" r:id="rId3"/>
    <p:sldId id="261" r:id="rId4"/>
    <p:sldId id="1914" r:id="rId5"/>
    <p:sldId id="1972" r:id="rId6"/>
    <p:sldId id="1916" r:id="rId7"/>
    <p:sldId id="267" r:id="rId8"/>
    <p:sldId id="1018" r:id="rId9"/>
    <p:sldId id="1973" r:id="rId10"/>
    <p:sldId id="1974" r:id="rId11"/>
    <p:sldId id="1975" r:id="rId12"/>
    <p:sldId id="270" r:id="rId13"/>
    <p:sldId id="272" r:id="rId14"/>
    <p:sldId id="271" r:id="rId15"/>
    <p:sldId id="273" r:id="rId16"/>
    <p:sldId id="274" r:id="rId17"/>
    <p:sldId id="275" r:id="rId18"/>
    <p:sldId id="348" r:id="rId19"/>
    <p:sldId id="277" r:id="rId20"/>
    <p:sldId id="1536" r:id="rId21"/>
    <p:sldId id="278" r:id="rId22"/>
    <p:sldId id="1976" r:id="rId23"/>
    <p:sldId id="1498" r:id="rId24"/>
    <p:sldId id="1977" r:id="rId25"/>
    <p:sldId id="1978" r:id="rId26"/>
    <p:sldId id="1979" r:id="rId27"/>
    <p:sldId id="1980" r:id="rId28"/>
    <p:sldId id="995" r:id="rId29"/>
    <p:sldId id="1328" r:id="rId30"/>
    <p:sldId id="1984" r:id="rId31"/>
    <p:sldId id="1985" r:id="rId32"/>
    <p:sldId id="1992" r:id="rId33"/>
    <p:sldId id="1986" r:id="rId34"/>
    <p:sldId id="1987" r:id="rId35"/>
    <p:sldId id="1988" r:id="rId36"/>
    <p:sldId id="1989" r:id="rId37"/>
    <p:sldId id="1990" r:id="rId38"/>
    <p:sldId id="1993" r:id="rId39"/>
    <p:sldId id="1991" r:id="rId40"/>
    <p:sldId id="1448" r:id="rId41"/>
    <p:sldId id="310" r:id="rId42"/>
    <p:sldId id="1424" r:id="rId43"/>
    <p:sldId id="1425" r:id="rId44"/>
    <p:sldId id="1802" r:id="rId45"/>
    <p:sldId id="1803" r:id="rId46"/>
    <p:sldId id="1804" r:id="rId47"/>
    <p:sldId id="1805" r:id="rId48"/>
    <p:sldId id="1806" r:id="rId49"/>
    <p:sldId id="1807" r:id="rId50"/>
    <p:sldId id="1776" r:id="rId51"/>
    <p:sldId id="1777" r:id="rId52"/>
    <p:sldId id="1291" r:id="rId53"/>
    <p:sldId id="311" r:id="rId54"/>
    <p:sldId id="312" r:id="rId55"/>
    <p:sldId id="313" r:id="rId56"/>
    <p:sldId id="314" r:id="rId57"/>
    <p:sldId id="315" r:id="rId58"/>
    <p:sldId id="316" r:id="rId59"/>
    <p:sldId id="317" r:id="rId60"/>
    <p:sldId id="318" r:id="rId61"/>
    <p:sldId id="319" r:id="rId62"/>
    <p:sldId id="1691" r:id="rId63"/>
    <p:sldId id="1302" r:id="rId64"/>
    <p:sldId id="1861" r:id="rId65"/>
    <p:sldId id="1950" r:id="rId66"/>
    <p:sldId id="1917" r:id="rId67"/>
    <p:sldId id="1839" r:id="rId68"/>
    <p:sldId id="485" r:id="rId69"/>
    <p:sldId id="1017" r:id="rId70"/>
    <p:sldId id="297" r:id="rId71"/>
    <p:sldId id="1981" r:id="rId72"/>
    <p:sldId id="1982" r:id="rId73"/>
    <p:sldId id="1983" r:id="rId74"/>
    <p:sldId id="330" r:id="rId75"/>
  </p:sldIdLst>
  <p:sldSz cx="9144000" cy="6858000" type="screen4x3"/>
  <p:notesSz cx="6858000" cy="9144000"/>
  <p:defaultTextStyle>
    <a:defPPr>
      <a:defRPr lang="en-US"/>
    </a:defPPr>
    <a:lvl1pPr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1pPr>
    <a:lvl2pPr marL="342900" indent="1143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2pPr>
    <a:lvl3pPr marL="685800" indent="2286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3pPr>
    <a:lvl4pPr marL="1028700" indent="3429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4pPr>
    <a:lvl5pPr marL="1371600" indent="4572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5pPr>
    <a:lvl6pPr marL="22860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6pPr>
    <a:lvl7pPr marL="27432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7pPr>
    <a:lvl8pPr marL="32004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8pPr>
    <a:lvl9pPr marL="36576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9pPr>
  </p:defaultTextStyle>
  <p:extLst>
    <p:ext uri="{EFAFB233-063F-42B5-8137-9DF3F51BA10A}">
      <p15:sldGuideLst xmlns:p15="http://schemas.microsoft.com/office/powerpoint/2012/main">
        <p15:guide id="1" orient="horz" pos="2256" userDrawn="1">
          <p15:clr>
            <a:srgbClr val="A4A3A4"/>
          </p15:clr>
        </p15:guide>
        <p15:guide id="2" pos="283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B09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80" autoAdjust="0"/>
    <p:restoredTop sz="94660"/>
  </p:normalViewPr>
  <p:slideViewPr>
    <p:cSldViewPr snapToGrid="0" snapToObjects="1" showGuides="1">
      <p:cViewPr varScale="1">
        <p:scale>
          <a:sx n="101" d="100"/>
          <a:sy n="101" d="100"/>
        </p:scale>
        <p:origin x="1368" y="108"/>
      </p:cViewPr>
      <p:guideLst>
        <p:guide orient="horz" pos="2256"/>
        <p:guide pos="283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6735B07E-0200-45DC-BF01-BF15172474D2}" type="datetimeFigureOut">
              <a:rPr lang="en-US"/>
              <a:t>8/3/2025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2C2E7160-5CF9-415B-9465-96C8C5BE548E}" type="slidenum">
              <a:rPr lang="en-US"/>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D08931-E02C-1CFC-8DD8-D07B6746A354}"/>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A4D859FC-56B5-C750-5859-AFC021CC6C0E}"/>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5D5B5BC-E129-149F-8E78-43D78D89426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93F2807D-B802-FAEA-5617-E563F3387DC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10</a:t>
            </a:fld>
            <a:endParaRPr lang="en-US" altLang="en-US"/>
          </a:p>
        </p:txBody>
      </p:sp>
    </p:spTree>
    <p:extLst>
      <p:ext uri="{BB962C8B-B14F-4D97-AF65-F5344CB8AC3E}">
        <p14:creationId xmlns:p14="http://schemas.microsoft.com/office/powerpoint/2010/main" val="33533681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F3A24-3105-6612-5674-F51E9CE9FC7A}"/>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35B338A6-97D3-CAB0-347C-B1A915B62E83}"/>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08005AB3-1111-6C79-53CF-FF3517D62F3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9C8BA708-76BB-3DBD-6396-08EAF9F262D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11</a:t>
            </a:fld>
            <a:endParaRPr lang="en-US" altLang="en-US"/>
          </a:p>
        </p:txBody>
      </p:sp>
    </p:spTree>
    <p:extLst>
      <p:ext uri="{BB962C8B-B14F-4D97-AF65-F5344CB8AC3E}">
        <p14:creationId xmlns:p14="http://schemas.microsoft.com/office/powerpoint/2010/main" val="36583849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12</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13</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14</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15</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16</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17</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18</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19</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20</a:t>
            </a:fld>
            <a:endParaRPr lang="en-US" altLang="en-US"/>
          </a:p>
        </p:txBody>
      </p:sp>
    </p:spTree>
    <p:extLst>
      <p:ext uri="{BB962C8B-B14F-4D97-AF65-F5344CB8AC3E}">
        <p14:creationId xmlns:p14="http://schemas.microsoft.com/office/powerpoint/2010/main" val="33096495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21</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E8AB9C-D706-7C60-268D-727CF8CFAF9C}"/>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92D2505F-FD09-FB4A-8F90-BB3C2298F2A4}"/>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9805A4F-FE47-1051-584E-2B98E8DE89F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0670D1B6-B1A2-8A26-4619-EE217A0FB63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22</a:t>
            </a:fld>
            <a:endParaRPr lang="en-US" altLang="en-US"/>
          </a:p>
        </p:txBody>
      </p:sp>
    </p:spTree>
    <p:extLst>
      <p:ext uri="{BB962C8B-B14F-4D97-AF65-F5344CB8AC3E}">
        <p14:creationId xmlns:p14="http://schemas.microsoft.com/office/powerpoint/2010/main" val="23935483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23</a:t>
            </a:fld>
            <a:endParaRPr lang="en-US" altLang="en-US"/>
          </a:p>
        </p:txBody>
      </p:sp>
    </p:spTree>
    <p:extLst>
      <p:ext uri="{BB962C8B-B14F-4D97-AF65-F5344CB8AC3E}">
        <p14:creationId xmlns:p14="http://schemas.microsoft.com/office/powerpoint/2010/main" val="23801254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D414E2-49F0-450B-53A8-358FD73936BA}"/>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B208DCE3-998B-56EE-EDF1-9842B5EF4A99}"/>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6E772224-69E9-E7AF-CF1C-49A32BF121E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D593CD9B-A19C-5A43-AA0C-CD6B3D193F4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24</a:t>
            </a:fld>
            <a:endParaRPr lang="en-US" altLang="en-US"/>
          </a:p>
        </p:txBody>
      </p:sp>
    </p:spTree>
    <p:extLst>
      <p:ext uri="{BB962C8B-B14F-4D97-AF65-F5344CB8AC3E}">
        <p14:creationId xmlns:p14="http://schemas.microsoft.com/office/powerpoint/2010/main" val="36733616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82858-923C-7D13-9BFC-F08F23DC7FA5}"/>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CE811D94-B8BC-4677-FDA6-C247AE76B9ED}"/>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28D35BB5-E0C9-B85F-A3EE-189BD6A6F1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1E07FC3-01D3-A3E1-9B15-BC039225082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25</a:t>
            </a:fld>
            <a:endParaRPr lang="en-US" altLang="en-US"/>
          </a:p>
        </p:txBody>
      </p:sp>
    </p:spTree>
    <p:extLst>
      <p:ext uri="{BB962C8B-B14F-4D97-AF65-F5344CB8AC3E}">
        <p14:creationId xmlns:p14="http://schemas.microsoft.com/office/powerpoint/2010/main" val="32895651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D932F-F658-8C69-3C3A-E27729464190}"/>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BFF99B48-8B02-4F63-452C-943536BD536F}"/>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00B95C4C-0585-5A49-CA3E-3F306E56965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A50F32DB-9008-2375-B5DD-7B93C93E7DD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26</a:t>
            </a:fld>
            <a:endParaRPr lang="en-US" altLang="en-US"/>
          </a:p>
        </p:txBody>
      </p:sp>
    </p:spTree>
    <p:extLst>
      <p:ext uri="{BB962C8B-B14F-4D97-AF65-F5344CB8AC3E}">
        <p14:creationId xmlns:p14="http://schemas.microsoft.com/office/powerpoint/2010/main" val="39167526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B935DA-AF5D-C06D-D3E6-D1387353D768}"/>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B9518D47-5E1C-D3AC-4097-1BC2263B6A8D}"/>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720638E-2CBD-E774-AA9C-CEF8128CEFE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CB2C1130-482A-6CD9-E53B-99BA6225EA0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27</a:t>
            </a:fld>
            <a:endParaRPr lang="en-US" altLang="en-US"/>
          </a:p>
        </p:txBody>
      </p:sp>
    </p:spTree>
    <p:extLst>
      <p:ext uri="{BB962C8B-B14F-4D97-AF65-F5344CB8AC3E}">
        <p14:creationId xmlns:p14="http://schemas.microsoft.com/office/powerpoint/2010/main" val="41333605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28</a:t>
            </a:fld>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29</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3</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A85A47-455F-9ECC-7C8C-E7A039353325}"/>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DB5B5853-98BC-0928-FA31-99472F8BC1E0}"/>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7540D3FA-8197-FCC7-4676-7CCDF2D75BF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798FDA95-24C7-47CE-9A29-C52D2ACD2DC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30</a:t>
            </a:fld>
            <a:endParaRPr lang="en-US" altLang="en-US"/>
          </a:p>
        </p:txBody>
      </p:sp>
    </p:spTree>
    <p:extLst>
      <p:ext uri="{BB962C8B-B14F-4D97-AF65-F5344CB8AC3E}">
        <p14:creationId xmlns:p14="http://schemas.microsoft.com/office/powerpoint/2010/main" val="21272939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B87BF-070A-484A-C799-2DFDD64E28A5}"/>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9F22D852-1446-6927-C809-CA39D0195604}"/>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407B7933-F4F8-0174-BA32-491AE2CACEF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5D937DE0-7DC3-B7F1-7BC5-E0CC74EA6D3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31</a:t>
            </a:fld>
            <a:endParaRPr lang="en-US" altLang="en-US"/>
          </a:p>
        </p:txBody>
      </p:sp>
    </p:spTree>
    <p:extLst>
      <p:ext uri="{BB962C8B-B14F-4D97-AF65-F5344CB8AC3E}">
        <p14:creationId xmlns:p14="http://schemas.microsoft.com/office/powerpoint/2010/main" val="3160486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F4081-55BE-5A34-9AF9-E30404F74A74}"/>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43F357E5-9946-D9A9-9794-AFF7A6D9BC7C}"/>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5BAC996D-63FE-3B7A-37C6-4E57722024B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889826C5-51F7-34A7-0D00-DC1B469DA87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32</a:t>
            </a:fld>
            <a:endParaRPr lang="en-US" altLang="en-US"/>
          </a:p>
        </p:txBody>
      </p:sp>
    </p:spTree>
    <p:extLst>
      <p:ext uri="{BB962C8B-B14F-4D97-AF65-F5344CB8AC3E}">
        <p14:creationId xmlns:p14="http://schemas.microsoft.com/office/powerpoint/2010/main" val="728695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E971CC-7A78-48E7-698C-3C7C3A1DD89D}"/>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4D67309A-B33C-E067-5847-0F879F93E116}"/>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0A02BA7-A7F6-2B5A-767B-EE7D407EDFC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A7EBF577-AD30-736B-301B-CB128A3DB1A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33</a:t>
            </a:fld>
            <a:endParaRPr lang="en-US" altLang="en-US"/>
          </a:p>
        </p:txBody>
      </p:sp>
    </p:spTree>
    <p:extLst>
      <p:ext uri="{BB962C8B-B14F-4D97-AF65-F5344CB8AC3E}">
        <p14:creationId xmlns:p14="http://schemas.microsoft.com/office/powerpoint/2010/main" val="24260280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753F65-66D9-83F1-36B1-2D7C626F5551}"/>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3A2D987C-ED4D-D646-A66A-E048B75B54B5}"/>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76DAB790-C0F0-AE61-3A23-E64364D54B3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7C81DEF1-8838-09BD-4572-8AF70034450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34</a:t>
            </a:fld>
            <a:endParaRPr lang="en-US" altLang="en-US"/>
          </a:p>
        </p:txBody>
      </p:sp>
    </p:spTree>
    <p:extLst>
      <p:ext uri="{BB962C8B-B14F-4D97-AF65-F5344CB8AC3E}">
        <p14:creationId xmlns:p14="http://schemas.microsoft.com/office/powerpoint/2010/main" val="39818074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8F9C6D-D12B-3C1D-8653-1CC642F79FC1}"/>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96D911D4-8E41-D363-EAFE-EA6971594631}"/>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0184410E-BCF0-D782-6454-E84A4CE0D75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43A9A4C2-8D3C-35E2-F0FC-115C954D982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35</a:t>
            </a:fld>
            <a:endParaRPr lang="en-US" altLang="en-US"/>
          </a:p>
        </p:txBody>
      </p:sp>
    </p:spTree>
    <p:extLst>
      <p:ext uri="{BB962C8B-B14F-4D97-AF65-F5344CB8AC3E}">
        <p14:creationId xmlns:p14="http://schemas.microsoft.com/office/powerpoint/2010/main" val="2868489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1EB01A-9C98-666E-1889-953AC8ADD271}"/>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3C3320C2-2EFC-B6D2-84A0-3684D0E97DC5}"/>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366161B-B068-88F6-21AA-C4B3E7CEE6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7DB9F9CC-76D6-F649-8F9F-9F4827DCF49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36</a:t>
            </a:fld>
            <a:endParaRPr lang="en-US" altLang="en-US"/>
          </a:p>
        </p:txBody>
      </p:sp>
    </p:spTree>
    <p:extLst>
      <p:ext uri="{BB962C8B-B14F-4D97-AF65-F5344CB8AC3E}">
        <p14:creationId xmlns:p14="http://schemas.microsoft.com/office/powerpoint/2010/main" val="34352817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B754D2-EDE4-8AC7-BE33-B73223F7A79D}"/>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653028D9-789E-6B70-2F64-BB7BFBC02D38}"/>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259193CC-405E-CF92-4494-EF4CE33699F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7B3171E6-5C4E-0800-34C0-02CF72F6BB8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37</a:t>
            </a:fld>
            <a:endParaRPr lang="en-US" altLang="en-US"/>
          </a:p>
        </p:txBody>
      </p:sp>
    </p:spTree>
    <p:extLst>
      <p:ext uri="{BB962C8B-B14F-4D97-AF65-F5344CB8AC3E}">
        <p14:creationId xmlns:p14="http://schemas.microsoft.com/office/powerpoint/2010/main" val="39054130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0FDD82-F1BB-A49B-D59C-AB9232E0D3E2}"/>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7A655870-20C6-9739-568E-8B07981E58B0}"/>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5325272F-F6F0-BBD7-07F8-D4EE29C18C3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D95576F9-7E28-11FE-3C07-33D3959296B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38</a:t>
            </a:fld>
            <a:endParaRPr lang="en-US" altLang="en-US"/>
          </a:p>
        </p:txBody>
      </p:sp>
    </p:spTree>
    <p:extLst>
      <p:ext uri="{BB962C8B-B14F-4D97-AF65-F5344CB8AC3E}">
        <p14:creationId xmlns:p14="http://schemas.microsoft.com/office/powerpoint/2010/main" val="36011578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72B48-9F0A-3C0A-A14F-4CBD41D03A31}"/>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98BE9E63-84FB-E68D-2B54-463CAA34A4F6}"/>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A97C6B2E-D608-B4F5-EBB9-AA922CE7307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0E009F3B-073D-7254-C2B6-2D79EAF03B8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39</a:t>
            </a:fld>
            <a:endParaRPr lang="en-US" altLang="en-US"/>
          </a:p>
        </p:txBody>
      </p:sp>
    </p:spTree>
    <p:extLst>
      <p:ext uri="{BB962C8B-B14F-4D97-AF65-F5344CB8AC3E}">
        <p14:creationId xmlns:p14="http://schemas.microsoft.com/office/powerpoint/2010/main" val="1633433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B5A629-A05B-CC1D-C28A-7C32B96D8953}"/>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CF5EAF80-2CD3-D686-5D92-65FD52775DEB}"/>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DBDB638C-6CA4-D0C3-F552-DCBF75461A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00933689-DDDE-C78A-23C1-5ABB3F8269E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4</a:t>
            </a:fld>
            <a:endParaRPr lang="en-US" altLang="en-US"/>
          </a:p>
        </p:txBody>
      </p:sp>
    </p:spTree>
    <p:extLst>
      <p:ext uri="{BB962C8B-B14F-4D97-AF65-F5344CB8AC3E}">
        <p14:creationId xmlns:p14="http://schemas.microsoft.com/office/powerpoint/2010/main" val="3349926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52</a:t>
            </a:fld>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7CA0E-7E6E-CE0E-1426-8ADE8B436254}"/>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705A80B4-ABE6-1BE0-D647-C3B40F788D05}"/>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2735297A-E76A-7F20-3090-A1D0D2F01DD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339086DD-15DA-7D5A-D050-40BC8930E86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67</a:t>
            </a:fld>
            <a:endParaRPr lang="en-US" altLang="en-US"/>
          </a:p>
        </p:txBody>
      </p:sp>
    </p:spTree>
    <p:extLst>
      <p:ext uri="{BB962C8B-B14F-4D97-AF65-F5344CB8AC3E}">
        <p14:creationId xmlns:p14="http://schemas.microsoft.com/office/powerpoint/2010/main" val="3829564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69</a:t>
            </a:fld>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marL="0" marR="0" lvl="0" indent="0" algn="r" defTabSz="685800" rtl="0" eaLnBrk="0" fontAlgn="base" latinLnBrk="0" hangingPunct="0">
              <a:lnSpc>
                <a:spcPct val="100000"/>
              </a:lnSpc>
              <a:spcBef>
                <a:spcPct val="0"/>
              </a:spcBef>
              <a:spcAft>
                <a:spcPct val="0"/>
              </a:spcAft>
              <a:buClrTx/>
              <a:buSzTx/>
              <a:buFontTx/>
              <a:buNone/>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t>70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C3601-A7DA-30E0-C6E9-2F52D242EC01}"/>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BE32DEBA-FCA3-79EE-E0F1-2C3BACE8C039}"/>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460F5970-F0DE-0709-AE4F-300DDF39F07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66707101-A3BF-4E0E-CABF-64C35BB9BDA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marL="0" marR="0" lvl="0" indent="0" algn="r" defTabSz="685800" rtl="0" eaLnBrk="0" fontAlgn="base" latinLnBrk="0" hangingPunct="0">
              <a:lnSpc>
                <a:spcPct val="100000"/>
              </a:lnSpc>
              <a:spcBef>
                <a:spcPct val="0"/>
              </a:spcBef>
              <a:spcAft>
                <a:spcPct val="0"/>
              </a:spcAft>
              <a:buClrTx/>
              <a:buSzTx/>
              <a:buFontTx/>
              <a:buNone/>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t>71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36378172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FBFF0F-1F5F-6987-4771-678E2BE0260D}"/>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CE57EC31-AF35-E4CB-24D0-F179512079A9}"/>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F07ECD5-E995-011B-61DF-ED2817F0C6D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E7A41AF5-03EF-3444-A461-4E783459787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marL="0" marR="0" lvl="0" indent="0" algn="r" defTabSz="685800" rtl="0" eaLnBrk="0" fontAlgn="base" latinLnBrk="0" hangingPunct="0">
              <a:lnSpc>
                <a:spcPct val="100000"/>
              </a:lnSpc>
              <a:spcBef>
                <a:spcPct val="0"/>
              </a:spcBef>
              <a:spcAft>
                <a:spcPct val="0"/>
              </a:spcAft>
              <a:buClrTx/>
              <a:buSzTx/>
              <a:buFontTx/>
              <a:buNone/>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t>72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12377238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65A5F9-3A81-AC2C-987D-E0B29FD2A3E7}"/>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C9AC7AEE-D6F2-5CA6-A1B0-7552C402E3D3}"/>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8F957E56-2998-4821-3A09-0D75CBBD2D2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C7816E05-F684-C9DF-F1A1-DB346D707EA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marL="0" marR="0" lvl="0" indent="0" algn="r" defTabSz="685800" rtl="0" eaLnBrk="0" fontAlgn="base" latinLnBrk="0" hangingPunct="0">
              <a:lnSpc>
                <a:spcPct val="100000"/>
              </a:lnSpc>
              <a:spcBef>
                <a:spcPct val="0"/>
              </a:spcBef>
              <a:spcAft>
                <a:spcPct val="0"/>
              </a:spcAft>
              <a:buClrTx/>
              <a:buSzTx/>
              <a:buFontTx/>
              <a:buNone/>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t>73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31085176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7E9F77-5978-534A-0263-3ABDBC3A7069}"/>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A0D7A9A8-6258-B23E-16E1-08A1ED0F4F50}"/>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D54B0AD3-DF71-D60C-A4FA-B1F52299928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457B3F41-5477-E0B8-E8BC-87F87D78892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5</a:t>
            </a:fld>
            <a:endParaRPr lang="en-US" altLang="en-US"/>
          </a:p>
        </p:txBody>
      </p:sp>
    </p:spTree>
    <p:extLst>
      <p:ext uri="{BB962C8B-B14F-4D97-AF65-F5344CB8AC3E}">
        <p14:creationId xmlns:p14="http://schemas.microsoft.com/office/powerpoint/2010/main" val="4822397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0390F-AA62-9F42-2A76-DBFE079AA62F}"/>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ED5E8B05-1F2E-E110-EF74-4E9FE8A9192B}"/>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0C088BBD-49EE-700C-8EF6-FF2995C3C9A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C2DD90B1-2F58-62B0-678A-A1735B0833F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6</a:t>
            </a:fld>
            <a:endParaRPr lang="en-US" altLang="en-US"/>
          </a:p>
        </p:txBody>
      </p:sp>
    </p:spTree>
    <p:extLst>
      <p:ext uri="{BB962C8B-B14F-4D97-AF65-F5344CB8AC3E}">
        <p14:creationId xmlns:p14="http://schemas.microsoft.com/office/powerpoint/2010/main" val="4105357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7</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8</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EE0CA-21AD-8B02-B406-D54BF6CD0AD4}"/>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DD42C12A-5A7D-04D6-0A33-604FD429B51E}"/>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1EBE1069-6F55-6F92-9BCC-DC5ABB15DCA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FEE04D74-7888-01D4-1691-255EC11B9C9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9</a:t>
            </a:fld>
            <a:endParaRPr lang="en-US" altLang="en-US"/>
          </a:p>
        </p:txBody>
      </p:sp>
    </p:spTree>
    <p:extLst>
      <p:ext uri="{BB962C8B-B14F-4D97-AF65-F5344CB8AC3E}">
        <p14:creationId xmlns:p14="http://schemas.microsoft.com/office/powerpoint/2010/main" val="18757377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7"/>
            <a:ext cx="6858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7C9356E4-27AD-40F7-AE7B-F0C5F6126A42}" type="datetime1">
              <a:rPr lang="en-US" altLang="en-US"/>
              <a:t>8/3/2025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2397A87-0474-415B-9E76-F9B90C9D06B5}" type="slidenum">
              <a:rPr lang="en-US" altLang="en-US"/>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4AD432DC-7562-4F74-95D6-8254A40CF065}" type="datetime1">
              <a:rPr lang="en-US" altLang="en-US"/>
              <a:t>8/3/2025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FB85B71-AAF5-4137-BC24-D12689B218BF}" type="slidenum">
              <a:rPr lang="en-US" altLang="en-US"/>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6"/>
            <a:ext cx="1971675"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365126"/>
            <a:ext cx="5800725"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0718D24A-BBE5-4F4A-8F8D-5B195E6CDFB3}" type="datetime1">
              <a:rPr lang="en-US" altLang="en-US"/>
              <a:t>8/3/2025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DE9AA58-3ABE-402A-96F4-A4419A580E4C}" type="slidenum">
              <a:rPr lang="en-US" altLang="en-US"/>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100000"/>
              </a:lnSpc>
              <a:spcAft>
                <a:spcPts val="600"/>
              </a:spcAft>
              <a:defRPr/>
            </a:lvl1pPr>
            <a:lvl2pPr>
              <a:lnSpc>
                <a:spcPct val="100000"/>
              </a:lnSpc>
              <a:spcAft>
                <a:spcPts val="600"/>
              </a:spcAft>
              <a:defRPr/>
            </a:lvl2pPr>
            <a:lvl3pPr>
              <a:lnSpc>
                <a:spcPct val="100000"/>
              </a:lnSpc>
              <a:spcAft>
                <a:spcPts val="600"/>
              </a:spcAft>
              <a:defRPr/>
            </a:lvl3pPr>
            <a:lvl4pPr>
              <a:lnSpc>
                <a:spcPct val="100000"/>
              </a:lnSpc>
              <a:spcAft>
                <a:spcPts val="600"/>
              </a:spcAft>
              <a:defRPr/>
            </a:lvl4pPr>
            <a:lvl5pPr>
              <a:lnSpc>
                <a:spcPct val="100000"/>
              </a:lnSpc>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E2A6DD66-0A80-4921-9D90-60F3DC78FD3C}" type="datetime1">
              <a:rPr lang="en-US" altLang="en-US"/>
              <a:t>8/3/2025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C3A0D83-D2C9-471C-B8DD-EAE77C2D611F}" type="slidenum">
              <a:rPr lang="en-US" altLang="en-US"/>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5"/>
            <a:ext cx="7886700" cy="1500187"/>
          </a:xfrm>
        </p:spPr>
        <p:txBody>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BC99B86-44DF-4112-840D-BC383EC739D9}" type="datetime1">
              <a:rPr lang="en-US" altLang="en-US"/>
              <a:t>8/3/2025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DED5FB4-4543-4D96-867A-388829449B21}" type="slidenum">
              <a:rPr lang="en-US" altLang="en-US"/>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1E45280E-4A6C-45E7-BC5D-1D1AE4A1B455}" type="datetime1">
              <a:rPr lang="en-US" altLang="en-US"/>
              <a:t>8/3/2025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B80D466-9594-4CEE-BBA4-B6C4831EFF3A}" type="slidenum">
              <a:rPr lang="en-US" altLang="en-US"/>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7"/>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CC82D7E7-3F0C-4169-B664-7347E4773394}" type="datetime1">
              <a:rPr lang="en-US" altLang="en-US"/>
              <a:t>8/3/2025</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B140BE0-8C60-4AEA-9015-4C55A5E14900}" type="slidenum">
              <a:rPr lang="en-US" altLang="en-US"/>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159CAA28-9504-4167-A3A9-57AB0BE1B178}" type="datetime1">
              <a:rPr lang="en-US" altLang="en-US"/>
              <a:t>8/3/2025</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E8C76FF-C2DD-45E7-9CE4-1808F249419A}" type="slidenum">
              <a:rPr lang="en-US" altLang="en-US"/>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292F1E1-63B9-4DB7-9686-C42525AD25E5}" type="datetime1">
              <a:rPr lang="en-US" altLang="en-US"/>
              <a:t>8/3/2025</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DD6F0C9-3BAC-40B5-BDF0-49A6A5B4F47A}" type="slidenum">
              <a:rPr lang="en-US" altLang="en-US"/>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0F4A008-4B43-4407-A57C-CEB6CF1FD35F}" type="datetime1">
              <a:rPr lang="en-US" altLang="en-US"/>
              <a:t>8/3/2025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4083B56-AADD-4F8B-A45E-B28A2398FFC7}" type="slidenum">
              <a:rPr lang="en-US" altLang="en-US"/>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hasCustomPrompt="1"/>
          </p:nvPr>
        </p:nvSpPr>
        <p:spPr>
          <a:xfrm>
            <a:off x="3887391" y="987428"/>
            <a:ext cx="4629150" cy="4873625"/>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78923E2-12CC-4975-AB8E-6A7692514269}" type="datetime1">
              <a:rPr lang="en-US" altLang="en-US"/>
              <a:t>8/3/2025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4A9DF7C-AD2E-4CA8-88D8-FAA2EEA26440}" type="slidenum">
              <a:rPr lang="en-US" altLang="en-US"/>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3"/>
          <a:stretch>
            <a:fillRect/>
          </a:stretch>
        </p:blipFill>
        <p:spPr>
          <a:xfrm>
            <a:off x="0" y="2"/>
            <a:ext cx="9144000" cy="6857999"/>
          </a:xfrm>
          <a:prstGeom prst="rect">
            <a:avLst/>
          </a:prstGeom>
        </p:spPr>
      </p:pic>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en-US" dirty="0"/>
              <a:t>Click to edit Master title style</a:t>
            </a:r>
          </a:p>
        </p:txBody>
      </p:sp>
      <p:sp>
        <p:nvSpPr>
          <p:cNvPr id="1027" name="Text Placeholder 2"/>
          <p:cNvSpPr>
            <a:spLocks noGrp="1"/>
          </p:cNvSpPr>
          <p:nvPr>
            <p:ph type="body" idx="1"/>
          </p:nvPr>
        </p:nvSpPr>
        <p:spPr bwMode="auto">
          <a:xfrm>
            <a:off x="628650" y="1825625"/>
            <a:ext cx="7886700" cy="435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wrap="square" lIns="91440" tIns="45720" rIns="91440" bIns="45720" numCol="1" anchor="ctr" anchorCtr="0" compatLnSpc="1"/>
          <a:lstStyle>
            <a:lvl1pPr eaLnBrk="1" hangingPunct="1">
              <a:defRPr sz="1200">
                <a:solidFill>
                  <a:srgbClr val="898989"/>
                </a:solidFill>
              </a:defRPr>
            </a:lvl1pPr>
          </a:lstStyle>
          <a:p>
            <a:pPr>
              <a:defRPr/>
            </a:pPr>
            <a:fld id="{A0738838-4164-4279-AAC8-48DFFEA39D8B}" type="datetime1">
              <a:rPr lang="en-US" altLang="en-US"/>
              <a:t>8/3/2025</a:t>
            </a:fld>
            <a:endParaRPr lang="en-US"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wrap="square" lIns="91440" tIns="45720" rIns="91440" bIns="45720" numCol="1" anchor="ctr" anchorCtr="0" compatLnSpc="1"/>
          <a:lstStyle>
            <a:lvl1pPr algn="ctr" eaLnBrk="1" hangingPunct="1">
              <a:defRPr sz="1200">
                <a:solidFill>
                  <a:srgbClr val="898989"/>
                </a:solidFill>
                <a:latin typeface="Calibri" panose="020F0502020204030204" pitchFamily="34" charset="0"/>
                <a:ea typeface="+mn-ea"/>
              </a:defRPr>
            </a:lvl1pPr>
          </a:lstStyle>
          <a:p>
            <a:pPr>
              <a:defRPr/>
            </a:pP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wrap="square" lIns="91440" tIns="45720" rIns="91440" bIns="45720" numCol="1" anchor="ctr" anchorCtr="0" compatLnSpc="1"/>
          <a:lstStyle>
            <a:lvl1pPr algn="r" eaLnBrk="1" hangingPunct="1">
              <a:defRPr sz="1200">
                <a:solidFill>
                  <a:srgbClr val="898989"/>
                </a:solidFill>
              </a:defRPr>
            </a:lvl1pPr>
          </a:lstStyle>
          <a:p>
            <a:pPr>
              <a:defRPr/>
            </a:pPr>
            <a:fld id="{9E2C5CCA-394F-4F6E-8976-0BE5ECB64D97}" type="slidenum">
              <a:rPr lang="en-US" altLang="en-US"/>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lnSpc>
          <a:spcPct val="90000"/>
        </a:lnSpc>
        <a:spcBef>
          <a:spcPct val="0"/>
        </a:spcBef>
        <a:spcAft>
          <a:spcPct val="0"/>
        </a:spcAft>
        <a:defRPr sz="4400" kern="1200">
          <a:solidFill>
            <a:schemeClr val="tx1"/>
          </a:solidFill>
          <a:latin typeface="Arial Rounded MT Bold" panose="020F0704030504030204" pitchFamily="34" charset="0"/>
          <a:ea typeface="ヒラギノ角ゴ Pro W3" pitchFamily="4" charset="-128"/>
          <a:cs typeface="Arial Rounded MT Bold" panose="020F0704030504030204" pitchFamily="34" charset="0"/>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189" algn="l" rtl="0" fontAlgn="base">
        <a:lnSpc>
          <a:spcPct val="90000"/>
        </a:lnSpc>
        <a:spcBef>
          <a:spcPct val="0"/>
        </a:spcBef>
        <a:spcAft>
          <a:spcPct val="0"/>
        </a:spcAft>
        <a:defRPr sz="4400">
          <a:solidFill>
            <a:schemeClr val="tx1"/>
          </a:solidFill>
          <a:latin typeface="Calibri Light" panose="020F0302020204030204" charset="0"/>
        </a:defRPr>
      </a:lvl6pPr>
      <a:lvl7pPr marL="914377" algn="l" rtl="0" fontAlgn="base">
        <a:lnSpc>
          <a:spcPct val="90000"/>
        </a:lnSpc>
        <a:spcBef>
          <a:spcPct val="0"/>
        </a:spcBef>
        <a:spcAft>
          <a:spcPct val="0"/>
        </a:spcAft>
        <a:defRPr sz="4400">
          <a:solidFill>
            <a:schemeClr val="tx1"/>
          </a:solidFill>
          <a:latin typeface="Calibri Light" panose="020F0302020204030204" charset="0"/>
        </a:defRPr>
      </a:lvl7pPr>
      <a:lvl8pPr marL="1371566" algn="l" rtl="0" fontAlgn="base">
        <a:lnSpc>
          <a:spcPct val="90000"/>
        </a:lnSpc>
        <a:spcBef>
          <a:spcPct val="0"/>
        </a:spcBef>
        <a:spcAft>
          <a:spcPct val="0"/>
        </a:spcAft>
        <a:defRPr sz="4400">
          <a:solidFill>
            <a:schemeClr val="tx1"/>
          </a:solidFill>
          <a:latin typeface="Calibri Light" panose="020F0302020204030204" charset="0"/>
        </a:defRPr>
      </a:lvl8pPr>
      <a:lvl9pPr marL="1828754"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594" indent="-228594" algn="l" rtl="0" eaLnBrk="0" fontAlgn="base" hangingPunct="0">
        <a:lnSpc>
          <a:spcPct val="90000"/>
        </a:lnSpc>
        <a:spcBef>
          <a:spcPts val="10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Arial Rounded MT Bold" panose="020F0704030504030204" pitchFamily="34" charset="0"/>
        </a:defRPr>
      </a:lvl1pPr>
      <a:lvl2pPr marL="685783" indent="-228594"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mn-cs"/>
        </a:defRPr>
      </a:lvl2pPr>
      <a:lvl3pPr marL="1142971" indent="-228594"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mn-cs"/>
        </a:defRPr>
      </a:lvl3pPr>
      <a:lvl4pPr marL="1600160" indent="-228594"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mn-cs"/>
        </a:defRPr>
      </a:lvl4pPr>
      <a:lvl5pPr marL="2057349" indent="-228594"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7" Type="http://schemas.microsoft.com/office/2007/relationships/hdphoto" Target="../media/hdphoto1.wdp"/><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a:xfrm>
            <a:off x="1475262" y="6037006"/>
            <a:ext cx="6140471" cy="733999"/>
          </a:xfrm>
        </p:spPr>
        <p:txBody>
          <a:bodyPr/>
          <a:lstStyle/>
          <a:p>
            <a:pPr algn="ctr" eaLnBrk="1" hangingPunct="1"/>
            <a:r>
              <a:rPr lang="en-US" altLang="en-US" sz="3200" dirty="0"/>
              <a:t>August 3, 2025</a:t>
            </a:r>
          </a:p>
        </p:txBody>
      </p:sp>
      <p:sp>
        <p:nvSpPr>
          <p:cNvPr id="4" name="Title 1"/>
          <p:cNvSpPr txBox="1"/>
          <p:nvPr/>
        </p:nvSpPr>
        <p:spPr bwMode="auto">
          <a:xfrm>
            <a:off x="1444482" y="132479"/>
            <a:ext cx="6255039" cy="1168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3200" dirty="0">
                <a:latin typeface="Arial Rounded MT Bold" panose="020F0704030504030204" pitchFamily="34" charset="0"/>
              </a:rPr>
              <a:t>WELCOME!</a:t>
            </a:r>
          </a:p>
          <a:p>
            <a:pPr algn="ctr" eaLnBrk="1" hangingPunct="1"/>
            <a:r>
              <a:rPr lang="en-US" altLang="en-US" sz="3200" dirty="0">
                <a:latin typeface="Arial Rounded MT Bold" panose="020F0704030504030204" pitchFamily="34" charset="0"/>
              </a:rPr>
              <a:t>Trinity Lutheran Church</a:t>
            </a:r>
          </a:p>
        </p:txBody>
      </p:sp>
      <p:pic>
        <p:nvPicPr>
          <p:cNvPr id="6" name="Picture 5">
            <a:extLst>
              <a:ext uri="{FF2B5EF4-FFF2-40B4-BE49-F238E27FC236}">
                <a16:creationId xmlns:a16="http://schemas.microsoft.com/office/drawing/2014/main" id="{5DAA18EA-8375-77E1-1DAA-DA445388EBFC}"/>
              </a:ext>
            </a:extLst>
          </p:cNvPr>
          <p:cNvPicPr>
            <a:picLocks noChangeAspect="1"/>
          </p:cNvPicPr>
          <p:nvPr/>
        </p:nvPicPr>
        <p:blipFill>
          <a:blip r:embed="rId3"/>
          <a:stretch>
            <a:fillRect/>
          </a:stretch>
        </p:blipFill>
        <p:spPr>
          <a:xfrm>
            <a:off x="883134" y="1215107"/>
            <a:ext cx="7324725" cy="47325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2F09C5-8B99-4C0E-96DB-412E89486D7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CBBD5FE-98E3-FAE6-EE4F-766466D4CE30}"/>
              </a:ext>
            </a:extLst>
          </p:cNvPr>
          <p:cNvSpPr/>
          <p:nvPr/>
        </p:nvSpPr>
        <p:spPr>
          <a:xfrm>
            <a:off x="4" y="3675"/>
            <a:ext cx="8172446" cy="1181221"/>
          </a:xfrm>
          <a:prstGeom prst="rect">
            <a:avLst/>
          </a:prstGeom>
        </p:spPr>
        <p:txBody>
          <a:bodyPr wrap="square">
            <a:spAutoFit/>
          </a:bodyPr>
          <a:lstStyle/>
          <a:p>
            <a:pPr marL="225420" indent="-225420" algn="ctr">
              <a:lnSpc>
                <a:spcPct val="107000"/>
              </a:lnSpc>
              <a:spcBef>
                <a:spcPts val="0"/>
              </a:spcBef>
              <a:spcAft>
                <a:spcPts val="600"/>
              </a:spcAft>
              <a:buFont typeface="Symbol" panose="05050102010706020507" pitchFamily="18" charset="2"/>
              <a:buChar char="*"/>
            </a:pPr>
            <a:r>
              <a:rPr lang="en-US" sz="3200" dirty="0">
                <a:solidFill>
                  <a:srgbClr val="000000"/>
                </a:solidFill>
                <a:latin typeface="Arial Rounded MT Bold" panose="020F0704030504030204" pitchFamily="34" charset="0"/>
                <a:ea typeface="Calibri" panose="020F0502020204030204" pitchFamily="34" charset="0"/>
              </a:rPr>
              <a:t>“Earth and All Stars!”</a:t>
            </a:r>
          </a:p>
          <a:p>
            <a:pPr algn="ctr">
              <a:lnSpc>
                <a:spcPct val="107000"/>
              </a:lnSpc>
              <a:spcBef>
                <a:spcPts val="0"/>
              </a:spcBef>
              <a:spcAft>
                <a:spcPts val="600"/>
              </a:spcAft>
            </a:pPr>
            <a:r>
              <a:rPr lang="en-US" sz="3200" dirty="0">
                <a:solidFill>
                  <a:srgbClr val="000000"/>
                </a:solidFill>
                <a:latin typeface="Arial Rounded MT Bold" panose="020F0704030504030204" pitchFamily="34" charset="0"/>
                <a:ea typeface="Calibri" panose="020F0502020204030204" pitchFamily="34" charset="0"/>
              </a:rPr>
              <a:t>LBW 558 </a:t>
            </a:r>
            <a:r>
              <a:rPr lang="en-US" sz="3200" dirty="0">
                <a:solidFill>
                  <a:srgbClr val="C00000"/>
                </a:solidFill>
                <a:latin typeface="Arial Rounded MT Bold" panose="020F0704030504030204" pitchFamily="34" charset="0"/>
                <a:ea typeface="Calibri" panose="020F0502020204030204" pitchFamily="34" charset="0"/>
              </a:rPr>
              <a:t>(Vs 1-4 Only)</a:t>
            </a:r>
          </a:p>
        </p:txBody>
      </p:sp>
      <p:sp>
        <p:nvSpPr>
          <p:cNvPr id="5" name="TextBox 4">
            <a:extLst>
              <a:ext uri="{FF2B5EF4-FFF2-40B4-BE49-F238E27FC236}">
                <a16:creationId xmlns:a16="http://schemas.microsoft.com/office/drawing/2014/main" id="{E81F0DCC-EC69-D456-116F-281BD16246EA}"/>
              </a:ext>
            </a:extLst>
          </p:cNvPr>
          <p:cNvSpPr txBox="1"/>
          <p:nvPr/>
        </p:nvSpPr>
        <p:spPr>
          <a:xfrm>
            <a:off x="57150" y="1289671"/>
            <a:ext cx="8534400" cy="5078313"/>
          </a:xfrm>
          <a:prstGeom prst="rect">
            <a:avLst/>
          </a:prstGeom>
          <a:noFill/>
        </p:spPr>
        <p:txBody>
          <a:bodyPr wrap="square">
            <a:spAutoFit/>
          </a:bodyPr>
          <a:lstStyle/>
          <a:p>
            <a:pPr marL="400050" marR="0" indent="-400050">
              <a:buNone/>
              <a:tabLst>
                <a:tab pos="8001000" algn="l"/>
              </a:tabLst>
            </a:pPr>
            <a:r>
              <a:rPr lang="en-US" sz="3600" dirty="0">
                <a:effectLst/>
                <a:latin typeface="Arial Rounded MT Bold" panose="020F0704030504030204" pitchFamily="34" charset="0"/>
                <a:ea typeface="MS Mincho" panose="02020609040205080304" pitchFamily="49" charset="-128"/>
              </a:rPr>
              <a:t>3	Trumpet and pipes!                                    Loud clashing cymbals!</a:t>
            </a:r>
            <a:endParaRPr lang="en-US" sz="3600" dirty="0">
              <a:effectLst/>
              <a:latin typeface="Arial Rounded MT Bold" panose="020F0704030504030204" pitchFamily="34" charset="0"/>
              <a:ea typeface="Times New Roman" panose="02020603050405020304" pitchFamily="18" charset="0"/>
            </a:endParaRPr>
          </a:p>
          <a:p>
            <a:pPr marL="400050" marR="0" indent="-400050">
              <a:buNone/>
              <a:tabLst>
                <a:tab pos="8001000" algn="l"/>
              </a:tabLst>
            </a:pPr>
            <a:r>
              <a:rPr lang="en-US" sz="3600" dirty="0">
                <a:effectLst/>
                <a:latin typeface="Arial Rounded MT Bold" panose="020F0704030504030204" pitchFamily="34" charset="0"/>
                <a:ea typeface="MS Mincho" panose="02020609040205080304" pitchFamily="49" charset="-128"/>
              </a:rPr>
              <a:t>	Sing to the Lord a new song!</a:t>
            </a:r>
            <a:endParaRPr lang="en-US" sz="3600" dirty="0">
              <a:effectLst/>
              <a:latin typeface="Arial Rounded MT Bold" panose="020F0704030504030204" pitchFamily="34" charset="0"/>
              <a:ea typeface="Times New Roman" panose="02020603050405020304" pitchFamily="18" charset="0"/>
            </a:endParaRPr>
          </a:p>
          <a:p>
            <a:pPr marL="400050" marR="0" indent="-400050">
              <a:buNone/>
              <a:tabLst>
                <a:tab pos="8001000" algn="l"/>
              </a:tabLst>
            </a:pPr>
            <a:r>
              <a:rPr lang="en-US" sz="3600" dirty="0">
                <a:effectLst/>
                <a:latin typeface="Arial Rounded MT Bold" panose="020F0704030504030204" pitchFamily="34" charset="0"/>
                <a:ea typeface="MS Mincho" panose="02020609040205080304" pitchFamily="49" charset="-128"/>
              </a:rPr>
              <a:t>	Harp, lute, and lyre!                                           Loud humming cellos!</a:t>
            </a:r>
            <a:endParaRPr lang="en-US" sz="3600" dirty="0">
              <a:effectLst/>
              <a:latin typeface="Arial Rounded MT Bold" panose="020F0704030504030204" pitchFamily="34" charset="0"/>
              <a:ea typeface="Times New Roman" panose="02020603050405020304" pitchFamily="18" charset="0"/>
            </a:endParaRPr>
          </a:p>
          <a:p>
            <a:pPr marL="400050" marR="0" lvl="0" indent="-400050" algn="l" defTabSz="685800" rtl="0" eaLnBrk="0" fontAlgn="base" latinLnBrk="0" hangingPunct="0">
              <a:lnSpc>
                <a:spcPct val="100000"/>
              </a:lnSpc>
              <a:spcBef>
                <a:spcPct val="0"/>
              </a:spcBef>
              <a:spcAft>
                <a:spcPct val="0"/>
              </a:spcAft>
              <a:buClrTx/>
              <a:buSzTx/>
              <a:buFontTx/>
              <a:buNone/>
              <a:tabLst>
                <a:tab pos="8001000" algn="l"/>
              </a:tabLst>
              <a:defRPr/>
            </a:pPr>
            <a:r>
              <a:rPr lang="en-US" sz="3600" dirty="0">
                <a:effectLst/>
                <a:latin typeface="Arial Rounded MT Bold" panose="020F0704030504030204" pitchFamily="34" charset="0"/>
                <a:ea typeface="MS Mincho" panose="02020609040205080304" pitchFamily="49" charset="-128"/>
              </a:rPr>
              <a:t>	Sing to the Lord a new song! </a:t>
            </a:r>
            <a:r>
              <a:rPr kumimoji="0" lang="en-US" sz="3600" b="0" i="1" u="none" strike="noStrike" kern="1200" cap="none" spc="0" normalizeH="0" baseline="0" noProof="0" dirty="0">
                <a:ln>
                  <a:noFill/>
                </a:ln>
                <a:solidFill>
                  <a:srgbClr val="C00000"/>
                </a:solidFill>
                <a:effectLst/>
                <a:uLnTx/>
                <a:uFillTx/>
                <a:latin typeface="Arial Rounded MT Bold" panose="020F0704030504030204" pitchFamily="34" charset="0"/>
                <a:ea typeface="MS Mincho" panose="02020609040205080304" pitchFamily="49" charset="-128"/>
                <a:cs typeface="+mn-cs"/>
              </a:rPr>
              <a:t>Refrain</a:t>
            </a:r>
            <a:endParaRPr kumimoji="0" lang="en-US" sz="3600" b="0" i="0" u="none" strike="noStrike" kern="1200" cap="none" spc="0" normalizeH="0" baseline="0" noProof="0" dirty="0">
              <a:ln>
                <a:noFill/>
              </a:ln>
              <a:solidFill>
                <a:srgbClr val="C00000"/>
              </a:solidFill>
              <a:effectLst/>
              <a:uLnTx/>
              <a:uFillTx/>
              <a:latin typeface="Arial Rounded MT Bold" panose="020F0704030504030204" pitchFamily="34" charset="0"/>
              <a:ea typeface="Times New Roman" panose="02020603050405020304" pitchFamily="18" charset="0"/>
              <a:cs typeface="+mn-cs"/>
            </a:endParaRPr>
          </a:p>
          <a:p>
            <a:pPr marL="228600" marR="0" lvl="0" indent="-228600" algn="l" defTabSz="685800" rtl="0" eaLnBrk="0" fontAlgn="base" latinLnBrk="0" hangingPunct="0">
              <a:lnSpc>
                <a:spcPct val="100000"/>
              </a:lnSpc>
              <a:spcBef>
                <a:spcPct val="0"/>
              </a:spcBef>
              <a:spcAft>
                <a:spcPct val="0"/>
              </a:spcAft>
              <a:buClrTx/>
              <a:buSzTx/>
              <a:buFontTx/>
              <a:buNone/>
              <a:tabLst>
                <a:tab pos="8001000" algn="l"/>
              </a:tabLst>
              <a:defRPr/>
            </a:pPr>
            <a:r>
              <a:rPr kumimoji="0" lang="en-US" sz="3600" b="0" i="1" u="none" strike="noStrike" kern="1200" cap="none" spc="0" normalizeH="0" baseline="0" noProof="0" dirty="0">
                <a:ln>
                  <a:noFill/>
                </a:ln>
                <a:solidFill>
                  <a:prstClr val="black"/>
                </a:solidFill>
                <a:effectLst/>
                <a:uLnTx/>
                <a:uFillTx/>
                <a:latin typeface="Arial Rounded MT Bold" panose="020F0704030504030204" pitchFamily="34" charset="0"/>
                <a:ea typeface="MS Mincho" panose="02020609040205080304" pitchFamily="49" charset="-128"/>
                <a:cs typeface="+mn-cs"/>
              </a:rPr>
              <a:t>	</a:t>
            </a:r>
            <a:r>
              <a:rPr kumimoji="0" lang="en-US" sz="3600" b="0" i="0" u="none" strike="noStrike" kern="1200" cap="none" spc="0" normalizeH="0" baseline="0" noProof="0" dirty="0">
                <a:ln>
                  <a:noFill/>
                </a:ln>
                <a:solidFill>
                  <a:prstClr val="black"/>
                </a:solidFill>
                <a:effectLst/>
                <a:uLnTx/>
                <a:uFillTx/>
                <a:latin typeface="Arial Rounded MT Bold" panose="020F0704030504030204" pitchFamily="34" charset="0"/>
                <a:ea typeface="MS Mincho" panose="02020609040205080304" pitchFamily="49" charset="-128"/>
                <a:cs typeface="+mn-cs"/>
              </a:rPr>
              <a:t>He has done marvelous things.</a:t>
            </a:r>
            <a:endParaRPr kumimoji="0" lang="en-US" sz="3600" b="0" i="0" u="none" strike="noStrike" kern="1200" cap="none" spc="0" normalizeH="0" baseline="0" noProof="0" dirty="0">
              <a:ln>
                <a:noFill/>
              </a:ln>
              <a:solidFill>
                <a:prstClr val="black"/>
              </a:solidFill>
              <a:effectLst/>
              <a:uLnTx/>
              <a:uFillTx/>
              <a:latin typeface="Arial Rounded MT Bold" panose="020F0704030504030204" pitchFamily="34" charset="0"/>
              <a:ea typeface="Times New Roman" panose="02020603050405020304" pitchFamily="18" charset="0"/>
              <a:cs typeface="+mn-cs"/>
            </a:endParaRPr>
          </a:p>
          <a:p>
            <a:pPr marL="228600" marR="0" lvl="0" indent="-228600" algn="l" defTabSz="685800" rtl="0" eaLnBrk="0" fontAlgn="base" latinLnBrk="0" hangingPunct="0">
              <a:lnSpc>
                <a:spcPct val="100000"/>
              </a:lnSpc>
              <a:spcBef>
                <a:spcPct val="0"/>
              </a:spcBef>
              <a:spcAft>
                <a:spcPct val="0"/>
              </a:spcAft>
              <a:buClrTx/>
              <a:buSzTx/>
              <a:buFontTx/>
              <a:buNone/>
              <a:tabLst>
                <a:tab pos="8001000" algn="l"/>
              </a:tabLst>
              <a:defRPr/>
            </a:pPr>
            <a:r>
              <a:rPr kumimoji="0" lang="en-US" sz="3600" b="0" i="0" u="none" strike="noStrike" kern="1200" cap="none" spc="0" normalizeH="0" baseline="0" noProof="0" dirty="0">
                <a:ln>
                  <a:noFill/>
                </a:ln>
                <a:solidFill>
                  <a:prstClr val="black"/>
                </a:solidFill>
                <a:effectLst/>
                <a:uLnTx/>
                <a:uFillTx/>
                <a:latin typeface="Arial Rounded MT Bold" panose="020F0704030504030204" pitchFamily="34" charset="0"/>
                <a:ea typeface="MS Mincho" panose="02020609040205080304" pitchFamily="49" charset="-128"/>
                <a:cs typeface="+mn-cs"/>
              </a:rPr>
              <a:t>	I too will praise him with a new song!</a:t>
            </a:r>
            <a:endParaRPr kumimoji="0" lang="en-US" sz="3600" b="0" i="0" u="none" strike="noStrike" kern="1200" cap="none" spc="0" normalizeH="0" baseline="0" noProof="0" dirty="0">
              <a:ln>
                <a:noFill/>
              </a:ln>
              <a:solidFill>
                <a:prstClr val="black"/>
              </a:solidFill>
              <a:effectLst/>
              <a:uLnTx/>
              <a:uFillTx/>
              <a:latin typeface="Arial Rounded MT Bold" panose="020F0704030504030204" pitchFamily="34" charset="0"/>
              <a:ea typeface="Times New Roman" panose="02020603050405020304" pitchFamily="18" charset="0"/>
              <a:cs typeface="+mn-cs"/>
            </a:endParaRPr>
          </a:p>
        </p:txBody>
      </p:sp>
    </p:spTree>
    <p:extLst>
      <p:ext uri="{BB962C8B-B14F-4D97-AF65-F5344CB8AC3E}">
        <p14:creationId xmlns:p14="http://schemas.microsoft.com/office/powerpoint/2010/main" val="13494317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F494D4-BF8D-E6B9-42C6-DFB7CF804A6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66A6EF9-1646-3FC1-0FD5-0D77BCFE7171}"/>
              </a:ext>
            </a:extLst>
          </p:cNvPr>
          <p:cNvSpPr/>
          <p:nvPr/>
        </p:nvSpPr>
        <p:spPr>
          <a:xfrm>
            <a:off x="4" y="3675"/>
            <a:ext cx="8172446" cy="1181221"/>
          </a:xfrm>
          <a:prstGeom prst="rect">
            <a:avLst/>
          </a:prstGeom>
        </p:spPr>
        <p:txBody>
          <a:bodyPr wrap="square">
            <a:spAutoFit/>
          </a:bodyPr>
          <a:lstStyle/>
          <a:p>
            <a:pPr marL="225420" indent="-225420" algn="ctr">
              <a:lnSpc>
                <a:spcPct val="107000"/>
              </a:lnSpc>
              <a:spcBef>
                <a:spcPts val="0"/>
              </a:spcBef>
              <a:spcAft>
                <a:spcPts val="600"/>
              </a:spcAft>
              <a:buFont typeface="Symbol" panose="05050102010706020507" pitchFamily="18" charset="2"/>
              <a:buChar char="*"/>
            </a:pPr>
            <a:r>
              <a:rPr lang="en-US" sz="3200" dirty="0">
                <a:solidFill>
                  <a:srgbClr val="000000"/>
                </a:solidFill>
                <a:latin typeface="Arial Rounded MT Bold" panose="020F0704030504030204" pitchFamily="34" charset="0"/>
                <a:ea typeface="Calibri" panose="020F0502020204030204" pitchFamily="34" charset="0"/>
              </a:rPr>
              <a:t>“Earth and All Stars!”</a:t>
            </a:r>
          </a:p>
          <a:p>
            <a:pPr algn="ctr">
              <a:lnSpc>
                <a:spcPct val="107000"/>
              </a:lnSpc>
              <a:spcBef>
                <a:spcPts val="0"/>
              </a:spcBef>
              <a:spcAft>
                <a:spcPts val="600"/>
              </a:spcAft>
            </a:pPr>
            <a:r>
              <a:rPr lang="en-US" sz="3200" dirty="0">
                <a:solidFill>
                  <a:srgbClr val="000000"/>
                </a:solidFill>
                <a:latin typeface="Arial Rounded MT Bold" panose="020F0704030504030204" pitchFamily="34" charset="0"/>
                <a:ea typeface="Calibri" panose="020F0502020204030204" pitchFamily="34" charset="0"/>
              </a:rPr>
              <a:t>LBW 558 </a:t>
            </a:r>
            <a:r>
              <a:rPr lang="en-US" sz="3200" dirty="0">
                <a:solidFill>
                  <a:srgbClr val="C00000"/>
                </a:solidFill>
                <a:latin typeface="Arial Rounded MT Bold" panose="020F0704030504030204" pitchFamily="34" charset="0"/>
                <a:ea typeface="Calibri" panose="020F0502020204030204" pitchFamily="34" charset="0"/>
              </a:rPr>
              <a:t>(Vs 1-4 Only)</a:t>
            </a:r>
          </a:p>
        </p:txBody>
      </p:sp>
      <p:sp>
        <p:nvSpPr>
          <p:cNvPr id="5" name="TextBox 4">
            <a:extLst>
              <a:ext uri="{FF2B5EF4-FFF2-40B4-BE49-F238E27FC236}">
                <a16:creationId xmlns:a16="http://schemas.microsoft.com/office/drawing/2014/main" id="{EE70CB3C-E22A-BF4D-9697-FE9A618FEC20}"/>
              </a:ext>
            </a:extLst>
          </p:cNvPr>
          <p:cNvSpPr txBox="1"/>
          <p:nvPr/>
        </p:nvSpPr>
        <p:spPr>
          <a:xfrm>
            <a:off x="47625" y="1375396"/>
            <a:ext cx="8534400" cy="5078313"/>
          </a:xfrm>
          <a:prstGeom prst="rect">
            <a:avLst/>
          </a:prstGeom>
          <a:noFill/>
        </p:spPr>
        <p:txBody>
          <a:bodyPr wrap="square">
            <a:spAutoFit/>
          </a:bodyPr>
          <a:lstStyle/>
          <a:p>
            <a:pPr marL="400050" marR="0" indent="-400050">
              <a:buNone/>
              <a:tabLst>
                <a:tab pos="8001000" algn="l"/>
              </a:tabLst>
            </a:pPr>
            <a:r>
              <a:rPr lang="en-US" sz="3600" dirty="0">
                <a:effectLst/>
                <a:latin typeface="Arial Rounded MT Bold" panose="020F0704030504030204" pitchFamily="34" charset="0"/>
                <a:ea typeface="MS Mincho" panose="02020609040205080304" pitchFamily="49" charset="-128"/>
              </a:rPr>
              <a:t>4	Engines and steel!                                                       Loud pounding hammers!</a:t>
            </a:r>
            <a:endParaRPr lang="en-US" sz="3600" dirty="0">
              <a:effectLst/>
              <a:latin typeface="Arial Rounded MT Bold" panose="020F0704030504030204" pitchFamily="34" charset="0"/>
              <a:ea typeface="Times New Roman" panose="02020603050405020304" pitchFamily="18" charset="0"/>
            </a:endParaRPr>
          </a:p>
          <a:p>
            <a:pPr marL="400050" marR="0" indent="-400050">
              <a:buNone/>
              <a:tabLst>
                <a:tab pos="8001000" algn="l"/>
              </a:tabLst>
            </a:pPr>
            <a:r>
              <a:rPr lang="en-US" sz="3600" dirty="0">
                <a:effectLst/>
                <a:latin typeface="Arial Rounded MT Bold" panose="020F0704030504030204" pitchFamily="34" charset="0"/>
                <a:ea typeface="MS Mincho" panose="02020609040205080304" pitchFamily="49" charset="-128"/>
              </a:rPr>
              <a:t>	Sing to the Lord a new song!</a:t>
            </a:r>
            <a:endParaRPr lang="en-US" sz="3600" dirty="0">
              <a:effectLst/>
              <a:latin typeface="Arial Rounded MT Bold" panose="020F0704030504030204" pitchFamily="34" charset="0"/>
              <a:ea typeface="Times New Roman" panose="02020603050405020304" pitchFamily="18" charset="0"/>
            </a:endParaRPr>
          </a:p>
          <a:p>
            <a:pPr marL="400050" marR="0" indent="-400050">
              <a:buNone/>
              <a:tabLst>
                <a:tab pos="8001000" algn="l"/>
              </a:tabLst>
            </a:pPr>
            <a:r>
              <a:rPr lang="en-US" sz="3600" dirty="0">
                <a:effectLst/>
                <a:latin typeface="Arial Rounded MT Bold" panose="020F0704030504030204" pitchFamily="34" charset="0"/>
                <a:ea typeface="MS Mincho" panose="02020609040205080304" pitchFamily="49" charset="-128"/>
              </a:rPr>
              <a:t>	Limestone and beams!                                    Loud building workers!</a:t>
            </a:r>
            <a:endParaRPr lang="en-US" sz="3600" dirty="0">
              <a:effectLst/>
              <a:latin typeface="Arial Rounded MT Bold" panose="020F0704030504030204" pitchFamily="34" charset="0"/>
              <a:ea typeface="Times New Roman" panose="02020603050405020304" pitchFamily="18" charset="0"/>
            </a:endParaRPr>
          </a:p>
          <a:p>
            <a:pPr marL="400050" marR="0" lvl="0" indent="-400050" algn="l" defTabSz="685800" rtl="0" eaLnBrk="0" fontAlgn="base" latinLnBrk="0" hangingPunct="0">
              <a:lnSpc>
                <a:spcPct val="100000"/>
              </a:lnSpc>
              <a:spcBef>
                <a:spcPct val="0"/>
              </a:spcBef>
              <a:spcAft>
                <a:spcPct val="0"/>
              </a:spcAft>
              <a:buClrTx/>
              <a:buSzTx/>
              <a:buFontTx/>
              <a:buNone/>
              <a:tabLst>
                <a:tab pos="8001000" algn="l"/>
              </a:tabLst>
              <a:defRPr/>
            </a:pPr>
            <a:r>
              <a:rPr lang="en-US" sz="3600" dirty="0">
                <a:effectLst/>
                <a:latin typeface="Arial Rounded MT Bold" panose="020F0704030504030204" pitchFamily="34" charset="0"/>
                <a:ea typeface="MS Mincho" panose="02020609040205080304" pitchFamily="49" charset="-128"/>
              </a:rPr>
              <a:t>	Sing to the Lord a new song! </a:t>
            </a:r>
            <a:r>
              <a:rPr kumimoji="0" lang="en-US" sz="3600" b="0" i="1" u="none" strike="noStrike" kern="1200" cap="none" spc="0" normalizeH="0" baseline="0" noProof="0" dirty="0">
                <a:ln>
                  <a:noFill/>
                </a:ln>
                <a:solidFill>
                  <a:srgbClr val="C00000"/>
                </a:solidFill>
                <a:effectLst/>
                <a:uLnTx/>
                <a:uFillTx/>
                <a:latin typeface="Arial Rounded MT Bold" panose="020F0704030504030204" pitchFamily="34" charset="0"/>
                <a:ea typeface="MS Mincho" panose="02020609040205080304" pitchFamily="49" charset="-128"/>
                <a:cs typeface="+mn-cs"/>
              </a:rPr>
              <a:t>Refrain</a:t>
            </a:r>
            <a:endParaRPr kumimoji="0" lang="en-US" sz="3600" b="0" i="0" u="none" strike="noStrike" kern="1200" cap="none" spc="0" normalizeH="0" baseline="0" noProof="0" dirty="0">
              <a:ln>
                <a:noFill/>
              </a:ln>
              <a:solidFill>
                <a:srgbClr val="C00000"/>
              </a:solidFill>
              <a:effectLst/>
              <a:uLnTx/>
              <a:uFillTx/>
              <a:latin typeface="Arial Rounded MT Bold" panose="020F0704030504030204" pitchFamily="34" charset="0"/>
              <a:ea typeface="Times New Roman" panose="02020603050405020304" pitchFamily="18" charset="0"/>
              <a:cs typeface="+mn-cs"/>
            </a:endParaRPr>
          </a:p>
          <a:p>
            <a:pPr marL="228600" marR="0" lvl="0" indent="-228600" algn="l" defTabSz="685800" rtl="0" eaLnBrk="0" fontAlgn="base" latinLnBrk="0" hangingPunct="0">
              <a:lnSpc>
                <a:spcPct val="100000"/>
              </a:lnSpc>
              <a:spcBef>
                <a:spcPct val="0"/>
              </a:spcBef>
              <a:spcAft>
                <a:spcPct val="0"/>
              </a:spcAft>
              <a:buClrTx/>
              <a:buSzTx/>
              <a:buFontTx/>
              <a:buNone/>
              <a:tabLst>
                <a:tab pos="8001000" algn="l"/>
              </a:tabLst>
              <a:defRPr/>
            </a:pPr>
            <a:r>
              <a:rPr kumimoji="0" lang="en-US" sz="3600" b="0" i="1" u="none" strike="noStrike" kern="1200" cap="none" spc="0" normalizeH="0" baseline="0" noProof="0" dirty="0">
                <a:ln>
                  <a:noFill/>
                </a:ln>
                <a:solidFill>
                  <a:prstClr val="black"/>
                </a:solidFill>
                <a:effectLst/>
                <a:uLnTx/>
                <a:uFillTx/>
                <a:latin typeface="Arial Rounded MT Bold" panose="020F0704030504030204" pitchFamily="34" charset="0"/>
                <a:ea typeface="MS Mincho" panose="02020609040205080304" pitchFamily="49" charset="-128"/>
                <a:cs typeface="+mn-cs"/>
              </a:rPr>
              <a:t>	</a:t>
            </a:r>
            <a:r>
              <a:rPr kumimoji="0" lang="en-US" sz="3600" b="0" i="0" u="none" strike="noStrike" kern="1200" cap="none" spc="0" normalizeH="0" baseline="0" noProof="0" dirty="0">
                <a:ln>
                  <a:noFill/>
                </a:ln>
                <a:solidFill>
                  <a:prstClr val="black"/>
                </a:solidFill>
                <a:effectLst/>
                <a:uLnTx/>
                <a:uFillTx/>
                <a:latin typeface="Arial Rounded MT Bold" panose="020F0704030504030204" pitchFamily="34" charset="0"/>
                <a:ea typeface="MS Mincho" panose="02020609040205080304" pitchFamily="49" charset="-128"/>
                <a:cs typeface="+mn-cs"/>
              </a:rPr>
              <a:t>He has done marvelous things.</a:t>
            </a:r>
            <a:endParaRPr kumimoji="0" lang="en-US" sz="3600" b="0" i="0" u="none" strike="noStrike" kern="1200" cap="none" spc="0" normalizeH="0" baseline="0" noProof="0" dirty="0">
              <a:ln>
                <a:noFill/>
              </a:ln>
              <a:solidFill>
                <a:prstClr val="black"/>
              </a:solidFill>
              <a:effectLst/>
              <a:uLnTx/>
              <a:uFillTx/>
              <a:latin typeface="Arial Rounded MT Bold" panose="020F0704030504030204" pitchFamily="34" charset="0"/>
              <a:ea typeface="Times New Roman" panose="02020603050405020304" pitchFamily="18" charset="0"/>
              <a:cs typeface="+mn-cs"/>
            </a:endParaRPr>
          </a:p>
          <a:p>
            <a:pPr marL="228600" marR="0" lvl="0" indent="-228600" algn="l" defTabSz="685800" rtl="0" eaLnBrk="0" fontAlgn="base" latinLnBrk="0" hangingPunct="0">
              <a:lnSpc>
                <a:spcPct val="100000"/>
              </a:lnSpc>
              <a:spcBef>
                <a:spcPct val="0"/>
              </a:spcBef>
              <a:spcAft>
                <a:spcPct val="0"/>
              </a:spcAft>
              <a:buClrTx/>
              <a:buSzTx/>
              <a:buFontTx/>
              <a:buNone/>
              <a:tabLst>
                <a:tab pos="8001000" algn="l"/>
              </a:tabLst>
              <a:defRPr/>
            </a:pPr>
            <a:r>
              <a:rPr kumimoji="0" lang="en-US" sz="3600" b="0" i="0" u="none" strike="noStrike" kern="1200" cap="none" spc="0" normalizeH="0" baseline="0" noProof="0" dirty="0">
                <a:ln>
                  <a:noFill/>
                </a:ln>
                <a:solidFill>
                  <a:prstClr val="black"/>
                </a:solidFill>
                <a:effectLst/>
                <a:uLnTx/>
                <a:uFillTx/>
                <a:latin typeface="Arial Rounded MT Bold" panose="020F0704030504030204" pitchFamily="34" charset="0"/>
                <a:ea typeface="MS Mincho" panose="02020609040205080304" pitchFamily="49" charset="-128"/>
                <a:cs typeface="+mn-cs"/>
              </a:rPr>
              <a:t>	I too will praise him with a new song!</a:t>
            </a:r>
            <a:endParaRPr kumimoji="0" lang="en-US" sz="3600" b="0" i="0" u="none" strike="noStrike" kern="1200" cap="none" spc="0" normalizeH="0" baseline="0" noProof="0" dirty="0">
              <a:ln>
                <a:noFill/>
              </a:ln>
              <a:solidFill>
                <a:prstClr val="black"/>
              </a:solidFill>
              <a:effectLst/>
              <a:uLnTx/>
              <a:uFillTx/>
              <a:latin typeface="Arial Rounded MT Bold" panose="020F0704030504030204" pitchFamily="34" charset="0"/>
              <a:ea typeface="Times New Roman" panose="02020603050405020304" pitchFamily="18" charset="0"/>
              <a:cs typeface="+mn-cs"/>
            </a:endParaRPr>
          </a:p>
        </p:txBody>
      </p:sp>
    </p:spTree>
    <p:extLst>
      <p:ext uri="{BB962C8B-B14F-4D97-AF65-F5344CB8AC3E}">
        <p14:creationId xmlns:p14="http://schemas.microsoft.com/office/powerpoint/2010/main" val="36425971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37932"/>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APOSTOLIC GREETING</a:t>
            </a:r>
            <a:endParaRPr lang="en-US" sz="3200" dirty="0">
              <a:latin typeface="Arial Rounded MT Bold" panose="020F0704030504030204" pitchFamily="34" charset="0"/>
              <a:ea typeface="Calibri" panose="020F0502020204030204" pitchFamily="34" charset="0"/>
            </a:endParaRPr>
          </a:p>
        </p:txBody>
      </p:sp>
      <p:sp>
        <p:nvSpPr>
          <p:cNvPr id="3" name="Rectangle 2"/>
          <p:cNvSpPr/>
          <p:nvPr/>
        </p:nvSpPr>
        <p:spPr>
          <a:xfrm>
            <a:off x="348343" y="1103813"/>
            <a:ext cx="8432800" cy="2811539"/>
          </a:xfrm>
          <a:prstGeom prst="rect">
            <a:avLst/>
          </a:prstGeom>
        </p:spPr>
        <p:txBody>
          <a:bodyPr wrap="square">
            <a:spAutoFit/>
          </a:bodyPr>
          <a:lstStyle/>
          <a:p>
            <a:pPr marL="684514" indent="-684514">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	The grace of our Lord Jesus Christ, the love of God, and the communion of the Holy Spirit be with you all.</a:t>
            </a:r>
            <a:endParaRPr lang="en-US" sz="3200" dirty="0">
              <a:latin typeface="Arial Rounded MT Bold" panose="020F0704030504030204" pitchFamily="34" charset="0"/>
              <a:ea typeface="Calibri" panose="020F0502020204030204" pitchFamily="34" charset="0"/>
            </a:endParaRPr>
          </a:p>
          <a:p>
            <a:pPr marL="684514" indent="-684514">
              <a:lnSpc>
                <a:spcPct val="107000"/>
              </a:lnSpc>
              <a:spcBef>
                <a:spcPts val="0"/>
              </a:spcBef>
              <a:spcAft>
                <a:spcPts val="0"/>
              </a:spcAft>
            </a:pPr>
            <a:r>
              <a:rPr lang="en-US" sz="3600" dirty="0">
                <a:solidFill>
                  <a:srgbClr val="000000"/>
                </a:solidFill>
                <a:latin typeface="Arial Rounded MT Bold" panose="020F0704030504030204" pitchFamily="34" charset="0"/>
                <a:ea typeface="Calibri" panose="020F0502020204030204" pitchFamily="34" charset="0"/>
              </a:rPr>
              <a:t> </a:t>
            </a:r>
            <a:endParaRPr lang="en-US" sz="3600" dirty="0">
              <a:latin typeface="Arial Rounded MT Bold" panose="020F0704030504030204" pitchFamily="34" charset="0"/>
              <a:ea typeface="Calibri" panose="020F0502020204030204" pitchFamily="34" charset="0"/>
            </a:endParaRPr>
          </a:p>
          <a:p>
            <a:pPr marL="684514" indent="-684514">
              <a:lnSpc>
                <a:spcPct val="107000"/>
              </a:lnSpc>
              <a:spcBef>
                <a:spcPts val="0"/>
              </a:spcBef>
              <a:spcAft>
                <a:spcPts val="600"/>
              </a:spcAft>
            </a:pPr>
            <a:r>
              <a:rPr lang="en-US" sz="3600" b="1" dirty="0">
                <a:solidFill>
                  <a:srgbClr val="000000"/>
                </a:solidFill>
                <a:latin typeface="Arial Rounded MT Bold" panose="020F0704030504030204" pitchFamily="34" charset="0"/>
                <a:ea typeface="Calibri" panose="020F0502020204030204" pitchFamily="34" charset="0"/>
              </a:rPr>
              <a:t>C:	And also with you.</a:t>
            </a:r>
            <a:endParaRPr lang="en-US" sz="3600" dirty="0">
              <a:latin typeface="Arial Rounded MT Bold" panose="020F0704030504030204" pitchFamily="34" charset="0"/>
              <a:ea typeface="Calibri" panose="020F050202020403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37932"/>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KYRIE</a:t>
            </a:r>
            <a:endParaRPr lang="en-US" sz="3200" dirty="0">
              <a:latin typeface="Arial Rounded MT Bold" panose="020F0704030504030204" pitchFamily="34" charset="0"/>
              <a:ea typeface="Calibri" panose="020F0502020204030204" pitchFamily="34" charset="0"/>
            </a:endParaRPr>
          </a:p>
        </p:txBody>
      </p:sp>
      <p:pic>
        <p:nvPicPr>
          <p:cNvPr id="2" name="Picture 1"/>
          <p:cNvPicPr>
            <a:picLocks noChangeAspect="1"/>
          </p:cNvPicPr>
          <p:nvPr/>
        </p:nvPicPr>
        <p:blipFill rotWithShape="1">
          <a:blip r:embed="rId3" cstate="screen"/>
          <a:srcRect/>
          <a:stretch>
            <a:fillRect/>
          </a:stretch>
        </p:blipFill>
        <p:spPr>
          <a:xfrm>
            <a:off x="18601" y="856344"/>
            <a:ext cx="9118361" cy="5159992"/>
          </a:xfrm>
          <a:prstGeom prst="rect">
            <a:avLst/>
          </a:prstGeom>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37932"/>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KYRIE</a:t>
            </a:r>
            <a:endParaRPr lang="en-US" sz="3200" dirty="0">
              <a:latin typeface="Arial Rounded MT Bold" panose="020F0704030504030204" pitchFamily="34" charset="0"/>
              <a:ea typeface="Calibri" panose="020F0502020204030204" pitchFamily="34" charset="0"/>
            </a:endParaRPr>
          </a:p>
        </p:txBody>
      </p:sp>
      <p:pic>
        <p:nvPicPr>
          <p:cNvPr id="2" name="Picture 1"/>
          <p:cNvPicPr>
            <a:picLocks noChangeAspect="1"/>
          </p:cNvPicPr>
          <p:nvPr/>
        </p:nvPicPr>
        <p:blipFill rotWithShape="1">
          <a:blip r:embed="rId3" cstate="screen"/>
          <a:srcRect/>
          <a:stretch>
            <a:fillRect/>
          </a:stretch>
        </p:blipFill>
        <p:spPr>
          <a:xfrm>
            <a:off x="1" y="955965"/>
            <a:ext cx="9157803" cy="4925291"/>
          </a:xfrm>
          <a:prstGeom prst="rect">
            <a:avLst/>
          </a:prstGeom>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37932"/>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KYRIE</a:t>
            </a:r>
            <a:endParaRPr lang="en-US" sz="3200" dirty="0">
              <a:latin typeface="Arial Rounded MT Bold" panose="020F0704030504030204" pitchFamily="34" charset="0"/>
              <a:ea typeface="Calibri" panose="020F0502020204030204" pitchFamily="34" charset="0"/>
            </a:endParaRPr>
          </a:p>
        </p:txBody>
      </p:sp>
      <p:pic>
        <p:nvPicPr>
          <p:cNvPr id="2" name="Picture 1"/>
          <p:cNvPicPr>
            <a:picLocks noChangeAspect="1"/>
          </p:cNvPicPr>
          <p:nvPr/>
        </p:nvPicPr>
        <p:blipFill rotWithShape="1">
          <a:blip r:embed="rId3" cstate="screen"/>
          <a:srcRect/>
          <a:stretch>
            <a:fillRect/>
          </a:stretch>
        </p:blipFill>
        <p:spPr>
          <a:xfrm>
            <a:off x="0" y="831274"/>
            <a:ext cx="9144000" cy="5798127"/>
          </a:xfrm>
          <a:prstGeom prst="rect">
            <a:avLst/>
          </a:prstGeom>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4343" y="1197987"/>
            <a:ext cx="8955315" cy="5016758"/>
          </a:xfrm>
          <a:prstGeom prst="rect">
            <a:avLst/>
          </a:prstGeom>
        </p:spPr>
        <p:txBody>
          <a:bodyPr wrap="square">
            <a:spAutoFit/>
          </a:bodyPr>
          <a:lstStyle/>
          <a:p>
            <a:r>
              <a:rPr lang="en-US" sz="4000" b="1" dirty="0">
                <a:solidFill>
                  <a:srgbClr val="222222"/>
                </a:solidFill>
                <a:latin typeface="Arial Rounded MT Bold" panose="020F0704030504030204" pitchFamily="34" charset="0"/>
              </a:rPr>
              <a:t>Glory be to God in heaven; </a:t>
            </a:r>
          </a:p>
          <a:p>
            <a:r>
              <a:rPr lang="en-US" sz="4000" b="1" dirty="0">
                <a:solidFill>
                  <a:srgbClr val="222222"/>
                </a:solidFill>
                <a:latin typeface="Arial Rounded MT Bold" panose="020F0704030504030204" pitchFamily="34" charset="0"/>
              </a:rPr>
              <a:t>peace, goodwill to all the earth.</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Mighty God of all creation, </a:t>
            </a:r>
          </a:p>
          <a:p>
            <a:r>
              <a:rPr lang="en-US" sz="4000" b="1" dirty="0">
                <a:solidFill>
                  <a:srgbClr val="222222"/>
                </a:solidFill>
                <a:latin typeface="Arial Rounded MT Bold" panose="020F0704030504030204" pitchFamily="34" charset="0"/>
              </a:rPr>
              <a:t>Father of surpassing worth:</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we exalt you, we adore you, </a:t>
            </a:r>
          </a:p>
          <a:p>
            <a:r>
              <a:rPr lang="en-US" sz="4000" b="1" dirty="0">
                <a:solidFill>
                  <a:srgbClr val="222222"/>
                </a:solidFill>
                <a:latin typeface="Arial Rounded MT Bold" panose="020F0704030504030204" pitchFamily="34" charset="0"/>
              </a:rPr>
              <a:t>we lift high our thanks and praise.</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Saints and angels bow before you; here on earth our songs we raise.</a:t>
            </a:r>
            <a:endParaRPr lang="en-US" sz="4000" dirty="0">
              <a:solidFill>
                <a:srgbClr val="222222"/>
              </a:solidFill>
              <a:latin typeface="Arial Rounded MT Bold" panose="020F0704030504030204" pitchFamily="34" charset="0"/>
            </a:endParaRPr>
          </a:p>
        </p:txBody>
      </p:sp>
      <p:sp>
        <p:nvSpPr>
          <p:cNvPr id="4" name="Rectangle 3"/>
          <p:cNvSpPr/>
          <p:nvPr/>
        </p:nvSpPr>
        <p:spPr>
          <a:xfrm>
            <a:off x="2" y="51769"/>
            <a:ext cx="9143999" cy="637932"/>
          </a:xfrm>
          <a:prstGeom prst="rect">
            <a:avLst/>
          </a:prstGeom>
        </p:spPr>
        <p:txBody>
          <a:bodyPr wrap="square">
            <a:spAutoFit/>
          </a:bodyPr>
          <a:lstStyle/>
          <a:p>
            <a:pPr marL="342891" indent="-342891" algn="ctr">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HYMN OF PRAISE</a:t>
            </a:r>
            <a:endParaRPr lang="en-US" sz="3200" dirty="0">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4343" y="1508875"/>
            <a:ext cx="8955315" cy="5016758"/>
          </a:xfrm>
          <a:prstGeom prst="rect">
            <a:avLst/>
          </a:prstGeom>
        </p:spPr>
        <p:txBody>
          <a:bodyPr wrap="square">
            <a:spAutoFit/>
          </a:bodyPr>
          <a:lstStyle/>
          <a:p>
            <a:r>
              <a:rPr lang="en-US" sz="4000" b="1" dirty="0">
                <a:solidFill>
                  <a:srgbClr val="222222"/>
                </a:solidFill>
                <a:latin typeface="Arial Rounded MT Bold" panose="020F0704030504030204" pitchFamily="34" charset="0"/>
              </a:rPr>
              <a:t>Glory be to Christ forever, </a:t>
            </a:r>
          </a:p>
          <a:p>
            <a:r>
              <a:rPr lang="en-US" sz="4000" b="1" dirty="0">
                <a:solidFill>
                  <a:srgbClr val="222222"/>
                </a:solidFill>
                <a:latin typeface="Arial Rounded MT Bold" panose="020F0704030504030204" pitchFamily="34" charset="0"/>
              </a:rPr>
              <a:t>Lamb of God and Lord of love.</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Son of God and gracious Savior, you have come from </a:t>
            </a:r>
            <a:r>
              <a:rPr lang="en-US" sz="4000" b="1" dirty="0" err="1">
                <a:solidFill>
                  <a:srgbClr val="222222"/>
                </a:solidFill>
                <a:latin typeface="Arial Rounded MT Bold" panose="020F0704030504030204" pitchFamily="34" charset="0"/>
              </a:rPr>
              <a:t>heav’n</a:t>
            </a:r>
            <a:r>
              <a:rPr lang="en-US" sz="4000" b="1" dirty="0">
                <a:solidFill>
                  <a:srgbClr val="222222"/>
                </a:solidFill>
                <a:latin typeface="Arial Rounded MT Bold" panose="020F0704030504030204" pitchFamily="34" charset="0"/>
              </a:rPr>
              <a:t> above;</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on the cross you died to save us; now you reign at God’s right hand.</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Hear our prayer; restore, forgive us; in your promise firm we stand.</a:t>
            </a:r>
            <a:endParaRPr lang="en-US" sz="4000" dirty="0">
              <a:solidFill>
                <a:srgbClr val="222222"/>
              </a:solidFill>
              <a:latin typeface="Arial Rounded MT Bold" panose="020F0704030504030204" pitchFamily="34" charset="0"/>
            </a:endParaRPr>
          </a:p>
        </p:txBody>
      </p:sp>
      <p:sp>
        <p:nvSpPr>
          <p:cNvPr id="10" name="Rectangle 9"/>
          <p:cNvSpPr/>
          <p:nvPr/>
        </p:nvSpPr>
        <p:spPr>
          <a:xfrm>
            <a:off x="2" y="51769"/>
            <a:ext cx="9143999" cy="637932"/>
          </a:xfrm>
          <a:prstGeom prst="rect">
            <a:avLst/>
          </a:prstGeom>
        </p:spPr>
        <p:txBody>
          <a:bodyPr wrap="square">
            <a:spAutoFit/>
          </a:bodyPr>
          <a:lstStyle/>
          <a:p>
            <a:pPr marL="342891" indent="-342891" algn="ctr">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HYMN OF PRAISE</a:t>
            </a:r>
            <a:endParaRPr lang="en-US" sz="3200" dirty="0">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4343" y="1377311"/>
            <a:ext cx="8955315" cy="5016758"/>
          </a:xfrm>
          <a:prstGeom prst="rect">
            <a:avLst/>
          </a:prstGeom>
        </p:spPr>
        <p:txBody>
          <a:bodyPr wrap="square">
            <a:spAutoFit/>
          </a:bodyPr>
          <a:lstStyle/>
          <a:p>
            <a:r>
              <a:rPr lang="en-US" sz="4000" b="1" dirty="0">
                <a:solidFill>
                  <a:srgbClr val="222222"/>
                </a:solidFill>
                <a:latin typeface="Arial Rounded MT Bold" panose="020F0704030504030204" pitchFamily="34" charset="0"/>
              </a:rPr>
              <a:t>Holy One we now acclaim you; </a:t>
            </a:r>
          </a:p>
          <a:p>
            <a:r>
              <a:rPr lang="en-US" sz="4000" b="1" dirty="0">
                <a:solidFill>
                  <a:srgbClr val="222222"/>
                </a:solidFill>
                <a:latin typeface="Arial Rounded MT Bold" panose="020F0704030504030204" pitchFamily="34" charset="0"/>
              </a:rPr>
              <a:t>Lord alone, to you we call;</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Holy One in faith we name you, </a:t>
            </a:r>
          </a:p>
          <a:p>
            <a:r>
              <a:rPr lang="en-US" sz="4000" b="1" dirty="0">
                <a:solidFill>
                  <a:srgbClr val="222222"/>
                </a:solidFill>
                <a:latin typeface="Arial Rounded MT Bold" panose="020F0704030504030204" pitchFamily="34" charset="0"/>
              </a:rPr>
              <a:t>God most high, yet near to all:</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Jesus Christ, with God the Spirit, </a:t>
            </a:r>
          </a:p>
          <a:p>
            <a:r>
              <a:rPr lang="en-US" sz="4000" b="1" dirty="0">
                <a:solidFill>
                  <a:srgbClr val="222222"/>
                </a:solidFill>
                <a:latin typeface="Arial Rounded MT Bold" panose="020F0704030504030204" pitchFamily="34" charset="0"/>
              </a:rPr>
              <a:t>in the Father’s splendor bright.</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For the peace that we inherit, </a:t>
            </a:r>
          </a:p>
          <a:p>
            <a:r>
              <a:rPr lang="en-US" sz="4000" b="1" dirty="0">
                <a:solidFill>
                  <a:srgbClr val="222222"/>
                </a:solidFill>
                <a:latin typeface="Arial Rounded MT Bold" panose="020F0704030504030204" pitchFamily="34" charset="0"/>
              </a:rPr>
              <a:t>glory be to God on high!</a:t>
            </a:r>
            <a:endParaRPr lang="en-US" sz="4000" dirty="0">
              <a:solidFill>
                <a:srgbClr val="222222"/>
              </a:solidFill>
              <a:latin typeface="Arial Rounded MT Bold" panose="020F0704030504030204" pitchFamily="34" charset="0"/>
            </a:endParaRPr>
          </a:p>
        </p:txBody>
      </p:sp>
      <p:sp>
        <p:nvSpPr>
          <p:cNvPr id="8" name="Rectangle 7"/>
          <p:cNvSpPr/>
          <p:nvPr/>
        </p:nvSpPr>
        <p:spPr>
          <a:xfrm>
            <a:off x="2" y="51769"/>
            <a:ext cx="9143999" cy="637932"/>
          </a:xfrm>
          <a:prstGeom prst="rect">
            <a:avLst/>
          </a:prstGeom>
        </p:spPr>
        <p:txBody>
          <a:bodyPr wrap="square">
            <a:spAutoFit/>
          </a:bodyPr>
          <a:lstStyle/>
          <a:p>
            <a:pPr marL="342891" indent="-342891" algn="ctr">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HYMN OF PRAISE</a:t>
            </a:r>
            <a:endParaRPr lang="en-US" sz="3200" dirty="0">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37932"/>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PRAYER OF THE DAY</a:t>
            </a:r>
            <a:endParaRPr lang="en-US" sz="3200" dirty="0">
              <a:latin typeface="Arial Rounded MT Bold" panose="020F0704030504030204" pitchFamily="34" charset="0"/>
              <a:ea typeface="Calibri" panose="020F0502020204030204" pitchFamily="34" charset="0"/>
            </a:endParaRPr>
          </a:p>
        </p:txBody>
      </p:sp>
      <p:sp>
        <p:nvSpPr>
          <p:cNvPr id="5" name="Rectangle 4"/>
          <p:cNvSpPr/>
          <p:nvPr/>
        </p:nvSpPr>
        <p:spPr>
          <a:xfrm>
            <a:off x="1" y="757550"/>
            <a:ext cx="8728828" cy="5463034"/>
          </a:xfrm>
          <a:prstGeom prst="rect">
            <a:avLst/>
          </a:prstGeom>
        </p:spPr>
        <p:txBody>
          <a:bodyPr wrap="square">
            <a:spAutoFit/>
          </a:bodyPr>
          <a:lstStyle/>
          <a:p>
            <a:pPr marL="682608" indent="-682608">
              <a:spcBef>
                <a:spcPts val="0"/>
              </a:spcBef>
              <a:spcAft>
                <a:spcPts val="600"/>
              </a:spcAft>
            </a:pPr>
            <a:r>
              <a:rPr lang="en-US" sz="2800" dirty="0">
                <a:solidFill>
                  <a:srgbClr val="000000"/>
                </a:solidFill>
                <a:latin typeface="Arial Rounded MT Bold" panose="020F0704030504030204" pitchFamily="34" charset="0"/>
                <a:ea typeface="Calibri" panose="020F0502020204030204" pitchFamily="34" charset="0"/>
              </a:rPr>
              <a:t>P:	Let us pray…  Incomprehensible God, we gather to dive deep into the mystery and wonder of your love and presence in our lives. Shake us out of our complacency and half-hearted attention, and wake us fully to the reality that you are here among us, working in and through us, giving us life and that abundantly. Light a fire in our hearts that we might worship you in joy, and then carry that joy out into a world deeply in need of it. In Jesus’ holy name we pray.</a:t>
            </a:r>
          </a:p>
          <a:p>
            <a:pPr marL="682608" indent="-682608">
              <a:spcBef>
                <a:spcPts val="0"/>
              </a:spcBef>
              <a:spcAft>
                <a:spcPts val="600"/>
              </a:spcAft>
            </a:pPr>
            <a:r>
              <a:rPr lang="en-US" sz="3600" b="1" dirty="0">
                <a:solidFill>
                  <a:srgbClr val="000000"/>
                </a:solidFill>
                <a:latin typeface="Arial Rounded MT Bold" panose="020F0704030504030204" pitchFamily="34" charset="0"/>
                <a:ea typeface="Calibri" panose="020F0502020204030204" pitchFamily="34" charset="0"/>
              </a:rPr>
              <a:t>C:	Amen</a:t>
            </a:r>
            <a:endParaRPr lang="en-US" sz="3600" b="1" dirty="0">
              <a:latin typeface="Arial Rounded MT Bold" panose="020F0704030504030204" pitchFamily="34" charset="0"/>
              <a:ea typeface="Calibri" panose="020F050202020403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33660" y="1622939"/>
            <a:ext cx="6876681" cy="3231654"/>
          </a:xfrm>
          <a:prstGeom prst="rect">
            <a:avLst/>
          </a:prstGeom>
        </p:spPr>
        <p:txBody>
          <a:bodyPr wrap="square">
            <a:spAutoFit/>
          </a:bodyPr>
          <a:lstStyle/>
          <a:p>
            <a:pPr marL="571486" indent="-571486">
              <a:spcAft>
                <a:spcPts val="2400"/>
              </a:spcAft>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Prelude - </a:t>
            </a:r>
            <a:r>
              <a:rPr lang="en-US" sz="3600" i="1" dirty="0">
                <a:solidFill>
                  <a:srgbClr val="000000"/>
                </a:solidFill>
                <a:latin typeface="Arial Rounded MT Bold" panose="020F0704030504030204" pitchFamily="34" charset="0"/>
                <a:ea typeface="Calibri" panose="020F0502020204030204" pitchFamily="34" charset="0"/>
              </a:rPr>
              <a:t>By Pam Sherman</a:t>
            </a:r>
          </a:p>
          <a:p>
            <a:pPr marL="571486" indent="-571486">
              <a:spcAft>
                <a:spcPts val="2400"/>
              </a:spcAft>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Office of the Acolyte</a:t>
            </a:r>
          </a:p>
          <a:p>
            <a:pPr marL="457189" indent="-457189">
              <a:spcAft>
                <a:spcPts val="2400"/>
              </a:spcAft>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Ringing of the Bell</a:t>
            </a:r>
          </a:p>
          <a:p>
            <a:pPr marL="457189" indent="-457189" defTabSz="685783">
              <a:spcAft>
                <a:spcPts val="2400"/>
              </a:spcAft>
              <a:buFont typeface="Arial" panose="020B0604020202020204" pitchFamily="34" charset="0"/>
              <a:buChar char="•"/>
              <a:defRPr/>
            </a:pPr>
            <a:r>
              <a:rPr lang="en-US" sz="3600" b="1" dirty="0">
                <a:solidFill>
                  <a:srgbClr val="000000"/>
                </a:solidFill>
                <a:latin typeface="Arial Rounded MT Bold" panose="020F0704030504030204" pitchFamily="34" charset="0"/>
                <a:ea typeface="Calibri" panose="020F0502020204030204" pitchFamily="34" charset="0"/>
              </a:rPr>
              <a:t>Welcome</a:t>
            </a:r>
            <a:endParaRPr lang="en-US" sz="1400" dirty="0"/>
          </a:p>
        </p:txBody>
      </p:sp>
      <p:sp>
        <p:nvSpPr>
          <p:cNvPr id="6" name="Rectangle 5"/>
          <p:cNvSpPr/>
          <p:nvPr/>
        </p:nvSpPr>
        <p:spPr>
          <a:xfrm>
            <a:off x="272266" y="152261"/>
            <a:ext cx="8599471" cy="1077218"/>
          </a:xfrm>
          <a:prstGeom prst="rect">
            <a:avLst/>
          </a:prstGeom>
        </p:spPr>
        <p:txBody>
          <a:bodyPr wrap="square">
            <a:spAutoFit/>
          </a:bodyPr>
          <a:lstStyle/>
          <a:p>
            <a:pPr marL="457189" indent="-457189" algn="ctr">
              <a:buFont typeface="Symbol" panose="05050102010706020507" pitchFamily="18" charset="2"/>
              <a:buChar char=""/>
            </a:pPr>
            <a:r>
              <a:rPr lang="en-US" sz="3200" b="1" dirty="0">
                <a:solidFill>
                  <a:srgbClr val="C00000"/>
                </a:solidFill>
                <a:latin typeface="Arial Rounded MT Bold" panose="020F0704030504030204" pitchFamily="34" charset="0"/>
                <a:ea typeface="Calibri" panose="020F0502020204030204" pitchFamily="34" charset="0"/>
              </a:rPr>
              <a:t>=  Please stand if able</a:t>
            </a:r>
          </a:p>
          <a:p>
            <a:pPr marL="457189" indent="-457189" algn="ctr">
              <a:buFont typeface="Arial" panose="020B0604020202020204" pitchFamily="34" charset="0"/>
              <a:buChar char="•"/>
            </a:pPr>
            <a:r>
              <a:rPr lang="en-US" sz="3200" b="1" dirty="0">
                <a:solidFill>
                  <a:srgbClr val="C00000"/>
                </a:solidFill>
                <a:latin typeface="Arial Rounded MT Bold" panose="020F0704030504030204" pitchFamily="34" charset="0"/>
                <a:ea typeface="Calibri" panose="020F0502020204030204" pitchFamily="34" charset="0"/>
              </a:rPr>
              <a:t>=  Please be seated</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B6DD8D-8A98-58D9-E52D-431B5A2AA177}"/>
              </a:ext>
            </a:extLst>
          </p:cNvPr>
          <p:cNvPicPr>
            <a:picLocks noChangeAspect="1"/>
          </p:cNvPicPr>
          <p:nvPr/>
        </p:nvPicPr>
        <p:blipFill>
          <a:blip r:embed="rId3"/>
          <a:stretch>
            <a:fillRect/>
          </a:stretch>
        </p:blipFill>
        <p:spPr>
          <a:xfrm>
            <a:off x="0" y="0"/>
            <a:ext cx="9144000" cy="4797524"/>
          </a:xfrm>
          <a:prstGeom prst="rect">
            <a:avLst/>
          </a:prstGeom>
        </p:spPr>
      </p:pic>
    </p:spTree>
    <p:extLst>
      <p:ext uri="{BB962C8B-B14F-4D97-AF65-F5344CB8AC3E}">
        <p14:creationId xmlns:p14="http://schemas.microsoft.com/office/powerpoint/2010/main" val="36533051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3585"/>
            <a:ext cx="9144000" cy="618631"/>
          </a:xfrm>
          <a:prstGeom prst="rect">
            <a:avLst/>
          </a:prstGeom>
        </p:spPr>
        <p:txBody>
          <a:bodyPr wrap="square">
            <a:spAutoFit/>
          </a:bodyPr>
          <a:lstStyle/>
          <a:p>
            <a:pPr marL="228594" indent="-228594">
              <a:lnSpc>
                <a:spcPct val="95000"/>
              </a:lnSpc>
              <a:spcBef>
                <a:spcPts val="0"/>
              </a:spcBef>
              <a:spcAft>
                <a:spcPts val="600"/>
              </a:spcAft>
              <a:buFont typeface="Symbol" panose="05050102010706020507" pitchFamily="18" charset="2"/>
              <a:buChar char=""/>
            </a:pPr>
            <a:r>
              <a:rPr lang="en-US" sz="3600" b="1" dirty="0">
                <a:latin typeface="Arial Rounded MT Bold" panose="020F0704030504030204" pitchFamily="34" charset="0"/>
                <a:ea typeface="Times New Roman" panose="02020603050405020304" pitchFamily="18" charset="0"/>
              </a:rPr>
              <a:t>Scripture Reading</a:t>
            </a:r>
          </a:p>
        </p:txBody>
      </p:sp>
      <p:sp>
        <p:nvSpPr>
          <p:cNvPr id="6" name="Rectangle 5"/>
          <p:cNvSpPr/>
          <p:nvPr/>
        </p:nvSpPr>
        <p:spPr>
          <a:xfrm>
            <a:off x="589166" y="1474171"/>
            <a:ext cx="7965671" cy="2621487"/>
          </a:xfrm>
          <a:prstGeom prst="rect">
            <a:avLst/>
          </a:prstGeom>
        </p:spPr>
        <p:txBody>
          <a:bodyPr wrap="square">
            <a:spAutoFit/>
          </a:bodyPr>
          <a:lstStyle/>
          <a:p>
            <a:pPr marL="685783" indent="-685783">
              <a:lnSpc>
                <a:spcPct val="107000"/>
              </a:lnSpc>
              <a:spcBef>
                <a:spcPts val="0"/>
              </a:spcBef>
              <a:spcAft>
                <a:spcPts val="800"/>
              </a:spcAft>
            </a:pPr>
            <a:r>
              <a:rPr lang="en-US" sz="3600" dirty="0">
                <a:solidFill>
                  <a:prstClr val="black"/>
                </a:solidFill>
                <a:latin typeface="Arial Rounded MT Bold" panose="020F0704030504030204" pitchFamily="34" charset="0"/>
                <a:ea typeface="Calibri" panose="020F0502020204030204" pitchFamily="34" charset="0"/>
              </a:rPr>
              <a:t>L:	Our scripture reading is from Revelation, Chapter 4.</a:t>
            </a:r>
          </a:p>
          <a:p>
            <a:pPr marL="685783" indent="-685783">
              <a:lnSpc>
                <a:spcPct val="107000"/>
              </a:lnSpc>
              <a:spcBef>
                <a:spcPts val="0"/>
              </a:spcBef>
              <a:spcAft>
                <a:spcPts val="800"/>
              </a:spcAft>
            </a:pPr>
            <a:endParaRPr lang="en-US" sz="3600" dirty="0">
              <a:solidFill>
                <a:prstClr val="black"/>
              </a:solidFill>
              <a:latin typeface="Arial Rounded MT Bold" panose="020F0704030504030204" pitchFamily="34" charset="0"/>
              <a:ea typeface="Calibri" panose="020F0502020204030204" pitchFamily="34" charset="0"/>
            </a:endParaRPr>
          </a:p>
          <a:p>
            <a:pPr marL="685783" indent="-685783">
              <a:lnSpc>
                <a:spcPct val="107000"/>
              </a:lnSpc>
              <a:spcBef>
                <a:spcPts val="0"/>
              </a:spcBef>
              <a:spcAft>
                <a:spcPts val="800"/>
              </a:spcAft>
            </a:pPr>
            <a:r>
              <a:rPr lang="en-US" sz="3600" b="1" dirty="0">
                <a:solidFill>
                  <a:prstClr val="black"/>
                </a:solidFill>
                <a:latin typeface="Arial Rounded MT Bold" panose="020F0704030504030204" pitchFamily="34" charset="0"/>
                <a:ea typeface="Calibri" panose="020F0502020204030204" pitchFamily="34" charset="0"/>
              </a:rPr>
              <a:t>C:  Glory to you O’ Lord! </a:t>
            </a:r>
            <a:endParaRPr lang="en-US" sz="3600" dirty="0">
              <a:solidFill>
                <a:srgbClr val="C00000"/>
              </a:solidFill>
              <a:latin typeface="Arial Rounded MT Bold" panose="020F0704030504030204" pitchFamily="34" charset="0"/>
              <a:ea typeface="Calibri" panose="020F050202020403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F2F92-AB8F-0B8C-DA78-C3423C3A024B}"/>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77ACB00-E662-BBA1-4FA1-9C621002C714}"/>
              </a:ext>
            </a:extLst>
          </p:cNvPr>
          <p:cNvSpPr/>
          <p:nvPr/>
        </p:nvSpPr>
        <p:spPr>
          <a:xfrm>
            <a:off x="115453" y="136309"/>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Revelation 4:1-11</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425BB65A-7EDC-E90E-06FC-751D41922D29}"/>
              </a:ext>
            </a:extLst>
          </p:cNvPr>
          <p:cNvSpPr txBox="1"/>
          <p:nvPr/>
        </p:nvSpPr>
        <p:spPr>
          <a:xfrm>
            <a:off x="115453" y="981075"/>
            <a:ext cx="8342747" cy="5466240"/>
          </a:xfrm>
          <a:prstGeom prst="rect">
            <a:avLst/>
          </a:prstGeom>
          <a:noFill/>
        </p:spPr>
        <p:txBody>
          <a:bodyPr wrap="square">
            <a:spAutoFit/>
          </a:bodyPr>
          <a:lstStyle/>
          <a:p>
            <a:pPr marL="0" marR="0">
              <a:lnSpc>
                <a:spcPct val="97000"/>
              </a:lnSpc>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After this I looked, and there in heaven a door stood open! And the first voice, which I had heard speaking to me like a trumpet, said, ‘Come up here, and I will show you what must take place after this.’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2</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At once I was in the spirit, and there in heaven stood a throne, with one seated on the throne!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3</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And the one seated there looks like jasper and</a:t>
            </a:r>
          </a:p>
        </p:txBody>
      </p:sp>
    </p:spTree>
    <p:extLst>
      <p:ext uri="{BB962C8B-B14F-4D97-AF65-F5344CB8AC3E}">
        <p14:creationId xmlns:p14="http://schemas.microsoft.com/office/powerpoint/2010/main" val="19565157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5453" y="136309"/>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Revelation 4:1-11</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1B909FEF-AF0B-75CE-BC33-53008798B754}"/>
              </a:ext>
            </a:extLst>
          </p:cNvPr>
          <p:cNvSpPr txBox="1"/>
          <p:nvPr/>
        </p:nvSpPr>
        <p:spPr>
          <a:xfrm>
            <a:off x="115453" y="981075"/>
            <a:ext cx="8342747" cy="5466240"/>
          </a:xfrm>
          <a:prstGeom prst="rect">
            <a:avLst/>
          </a:prstGeom>
          <a:noFill/>
        </p:spPr>
        <p:txBody>
          <a:bodyPr wrap="square">
            <a:spAutoFit/>
          </a:bodyPr>
          <a:lstStyle/>
          <a:p>
            <a:pPr marL="0" marR="0">
              <a:lnSpc>
                <a:spcPct val="97000"/>
              </a:lnSpc>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cornelian, and around the throne is a rainbow that looks like an emerald.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4</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Around the throne are twenty-four thrones, and seated on the thrones are twenty-four elders, dressed in white robes, with golden crowns on their heads.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5</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Coming from the throne are flashes of lightning, and rumblings and peals of thunder, and in front of the throne burn seven</a:t>
            </a:r>
          </a:p>
        </p:txBody>
      </p:sp>
    </p:spTree>
    <p:extLst>
      <p:ext uri="{BB962C8B-B14F-4D97-AF65-F5344CB8AC3E}">
        <p14:creationId xmlns:p14="http://schemas.microsoft.com/office/powerpoint/2010/main" val="30343409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8E16AB-DD47-6895-9B49-B4E1CC00F96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0215294-1EA0-4D03-C9BD-5CB86110EFC7}"/>
              </a:ext>
            </a:extLst>
          </p:cNvPr>
          <p:cNvSpPr/>
          <p:nvPr/>
        </p:nvSpPr>
        <p:spPr>
          <a:xfrm>
            <a:off x="115453" y="136309"/>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Revelation 4:1-11</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EE6D336E-1406-6B3D-EACC-91E770D8D5E9}"/>
              </a:ext>
            </a:extLst>
          </p:cNvPr>
          <p:cNvSpPr txBox="1"/>
          <p:nvPr/>
        </p:nvSpPr>
        <p:spPr>
          <a:xfrm>
            <a:off x="115453" y="981075"/>
            <a:ext cx="8342747" cy="5543184"/>
          </a:xfrm>
          <a:prstGeom prst="rect">
            <a:avLst/>
          </a:prstGeom>
          <a:noFill/>
        </p:spPr>
        <p:txBody>
          <a:bodyPr wrap="square">
            <a:spAutoFit/>
          </a:bodyPr>
          <a:lstStyle/>
          <a:p>
            <a:pPr marL="0" marR="0">
              <a:lnSpc>
                <a:spcPct val="97000"/>
              </a:lnSpc>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flaming torches, which are the seven spirits of God;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6</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and in front of the throne there is something like a sea of glass, like crystal.</a:t>
            </a:r>
          </a:p>
          <a:p>
            <a:pPr marL="0" marR="0">
              <a:lnSpc>
                <a:spcPct val="97000"/>
              </a:lnSpc>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Around the throne, and on each side of the throne, are four living creatures, full of eyes in front and behind: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7</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 first living creature like a lion, the second living creature like an ox, the third living creature with a</a:t>
            </a:r>
          </a:p>
        </p:txBody>
      </p:sp>
    </p:spTree>
    <p:extLst>
      <p:ext uri="{BB962C8B-B14F-4D97-AF65-F5344CB8AC3E}">
        <p14:creationId xmlns:p14="http://schemas.microsoft.com/office/powerpoint/2010/main" val="13255797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8C7AD-A13A-3E04-11F1-E3DC46E9F2F8}"/>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540E14BE-D315-154A-AB50-EB7F9EBB3287}"/>
              </a:ext>
            </a:extLst>
          </p:cNvPr>
          <p:cNvSpPr/>
          <p:nvPr/>
        </p:nvSpPr>
        <p:spPr>
          <a:xfrm>
            <a:off x="115453" y="136309"/>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Revelation 4:1-11</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8C354D02-2210-54F1-6E2E-D5B43C863B56}"/>
              </a:ext>
            </a:extLst>
          </p:cNvPr>
          <p:cNvSpPr txBox="1"/>
          <p:nvPr/>
        </p:nvSpPr>
        <p:spPr>
          <a:xfrm>
            <a:off x="115453" y="981075"/>
            <a:ext cx="8342747" cy="5466240"/>
          </a:xfrm>
          <a:prstGeom prst="rect">
            <a:avLst/>
          </a:prstGeom>
          <a:noFill/>
        </p:spPr>
        <p:txBody>
          <a:bodyPr wrap="square">
            <a:spAutoFit/>
          </a:bodyPr>
          <a:lstStyle/>
          <a:p>
            <a:pPr marL="0" marR="0">
              <a:lnSpc>
                <a:spcPct val="97000"/>
              </a:lnSpc>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face like a human face, and the fourth living creature like a flying eagle.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8</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And the four living creatures, each of them with six wings, are full of eyes all around and inside. Day and night without ceasing they sing,</a:t>
            </a:r>
            <a:b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b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‘Holy, holy, holy,</a:t>
            </a:r>
            <a:b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b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 Lord God the Almighty,</a:t>
            </a:r>
            <a:b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b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   who was and is and is to come.’</a:t>
            </a:r>
            <a:b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b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9</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And whenever the living creatures</a:t>
            </a:r>
          </a:p>
        </p:txBody>
      </p:sp>
    </p:spTree>
    <p:extLst>
      <p:ext uri="{BB962C8B-B14F-4D97-AF65-F5344CB8AC3E}">
        <p14:creationId xmlns:p14="http://schemas.microsoft.com/office/powerpoint/2010/main" val="27814059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CEBD2F-3A4F-BD0E-5D92-7D9740899AAD}"/>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904FE52A-4C33-A168-7935-35CCAEBE1B46}"/>
              </a:ext>
            </a:extLst>
          </p:cNvPr>
          <p:cNvSpPr/>
          <p:nvPr/>
        </p:nvSpPr>
        <p:spPr>
          <a:xfrm>
            <a:off x="115453" y="136309"/>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Revelation 4:1-11</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AB91D401-96BD-2D00-4943-83FB3B4C3DE9}"/>
              </a:ext>
            </a:extLst>
          </p:cNvPr>
          <p:cNvSpPr txBox="1"/>
          <p:nvPr/>
        </p:nvSpPr>
        <p:spPr>
          <a:xfrm>
            <a:off x="258329" y="1085850"/>
            <a:ext cx="8095096" cy="4391459"/>
          </a:xfrm>
          <a:prstGeom prst="rect">
            <a:avLst/>
          </a:prstGeom>
          <a:noFill/>
        </p:spPr>
        <p:txBody>
          <a:bodyPr wrap="square">
            <a:spAutoFit/>
          </a:bodyPr>
          <a:lstStyle/>
          <a:p>
            <a:pPr marL="0" marR="0">
              <a:lnSpc>
                <a:spcPct val="97000"/>
              </a:lnSpc>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give glory and honor and thanks to the one who is seated on the throne, who lives for ever and ever,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10</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 twenty-four elders fall before the one who is seated on the throne and worship the one who lives for ever and ever; they cast their crowns before the throne, singing,</a:t>
            </a:r>
          </a:p>
        </p:txBody>
      </p:sp>
    </p:spTree>
    <p:extLst>
      <p:ext uri="{BB962C8B-B14F-4D97-AF65-F5344CB8AC3E}">
        <p14:creationId xmlns:p14="http://schemas.microsoft.com/office/powerpoint/2010/main" val="4635076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45585-98D4-C7F6-961D-9AA3313FB3F1}"/>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129483C-E676-6C64-2039-627F2C6BC75E}"/>
              </a:ext>
            </a:extLst>
          </p:cNvPr>
          <p:cNvSpPr/>
          <p:nvPr/>
        </p:nvSpPr>
        <p:spPr>
          <a:xfrm>
            <a:off x="115453" y="136309"/>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Revelation 4:1-11</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3AA57A89-35A0-6473-781E-91044AFBBC1B}"/>
              </a:ext>
            </a:extLst>
          </p:cNvPr>
          <p:cNvSpPr txBox="1"/>
          <p:nvPr/>
        </p:nvSpPr>
        <p:spPr>
          <a:xfrm>
            <a:off x="610754" y="1495425"/>
            <a:ext cx="7390246" cy="2779287"/>
          </a:xfrm>
          <a:prstGeom prst="rect">
            <a:avLst/>
          </a:prstGeom>
          <a:noFill/>
        </p:spPr>
        <p:txBody>
          <a:bodyPr wrap="square">
            <a:spAutoFit/>
          </a:bodyPr>
          <a:lstStyle/>
          <a:p>
            <a:pPr marL="0" marR="0">
              <a:lnSpc>
                <a:spcPct val="97000"/>
              </a:lnSpc>
              <a:spcAft>
                <a:spcPts val="600"/>
              </a:spcAft>
              <a:buNone/>
            </a:pP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11</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‘You are worthy, our Lord and God, to receive glory and honor and power, for you created all things, and by your will they existed and were created.’</a:t>
            </a:r>
          </a:p>
        </p:txBody>
      </p:sp>
    </p:spTree>
    <p:extLst>
      <p:ext uri="{BB962C8B-B14F-4D97-AF65-F5344CB8AC3E}">
        <p14:creationId xmlns:p14="http://schemas.microsoft.com/office/powerpoint/2010/main" val="17410112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628651" y="3822859"/>
          <a:ext cx="7886700" cy="457200"/>
        </p:xfrm>
        <a:graphic>
          <a:graphicData uri="http://schemas.openxmlformats.org/drawingml/2006/table">
            <a:tbl>
              <a:tblPr/>
              <a:tblGrid>
                <a:gridCol w="7886700">
                  <a:extLst>
                    <a:ext uri="{9D8B030D-6E8A-4147-A177-3AD203B41FA5}">
                      <a16:colId xmlns:a16="http://schemas.microsoft.com/office/drawing/2014/main" val="20000"/>
                    </a:ext>
                  </a:extLst>
                </a:gridCol>
              </a:tblGrid>
              <a:tr h="457200">
                <a:tc>
                  <a:txBody>
                    <a:bodyPr/>
                    <a:lstStyle/>
                    <a:p>
                      <a:pPr marL="0" marR="0" algn="l" fontAlgn="base">
                        <a:lnSpc>
                          <a:spcPts val="2720"/>
                        </a:lnSpc>
                        <a:spcBef>
                          <a:spcPts val="0"/>
                        </a:spcBef>
                        <a:spcAft>
                          <a:spcPts val="0"/>
                        </a:spcAft>
                      </a:pPr>
                      <a:r>
                        <a:rPr lang="en-US" sz="33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6" name="TextBox 5"/>
          <p:cNvSpPr txBox="1"/>
          <p:nvPr/>
        </p:nvSpPr>
        <p:spPr>
          <a:xfrm>
            <a:off x="855518" y="1189606"/>
            <a:ext cx="7509165" cy="2227085"/>
          </a:xfrm>
          <a:prstGeom prst="rect">
            <a:avLst/>
          </a:prstGeom>
          <a:noFill/>
        </p:spPr>
        <p:txBody>
          <a:bodyPr wrap="square">
            <a:spAutoFit/>
          </a:bodyPr>
          <a:lstStyle/>
          <a:p>
            <a:pPr>
              <a:lnSpc>
                <a:spcPct val="95000"/>
              </a:lnSpc>
              <a:spcBef>
                <a:spcPts val="0"/>
              </a:spcBef>
              <a:spcAft>
                <a:spcPts val="600"/>
              </a:spcAft>
            </a:pP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a:p>
            <a:pPr marL="285744" indent="-285744">
              <a:lnSpc>
                <a:spcPct val="95000"/>
              </a:lnSpc>
              <a:spcBef>
                <a:spcPts val="0"/>
              </a:spcBef>
              <a:spcAft>
                <a:spcPts val="0"/>
              </a:spcAft>
            </a:pPr>
            <a:r>
              <a:rPr lang="en-US" sz="3200" dirty="0">
                <a:solidFill>
                  <a:srgbClr val="000000"/>
                </a:solidFill>
                <a:latin typeface="Arial Rounded MT Bold" panose="020F0704030504030204" pitchFamily="34" charset="0"/>
                <a:ea typeface="Times New Roman" panose="02020603050405020304" pitchFamily="18" charset="0"/>
                <a:cs typeface="Times New Roman" panose="02020603050405020304" pitchFamily="18" charset="0"/>
              </a:rPr>
              <a:t>R:	This is the Word of the Lord.</a:t>
            </a:r>
            <a:endParaRPr lang="en-US" sz="3200" dirty="0">
              <a:latin typeface="Arial Rounded MT Bold" panose="020F0704030504030204" pitchFamily="34" charset="0"/>
              <a:ea typeface="Calibri" panose="020F0502020204030204" pitchFamily="34" charset="0"/>
              <a:cs typeface="Times New Roman" panose="02020603050405020304" pitchFamily="18" charset="0"/>
            </a:endParaRPr>
          </a:p>
          <a:p>
            <a:pPr marL="285744" indent="-285744">
              <a:lnSpc>
                <a:spcPct val="95000"/>
              </a:lnSpc>
              <a:spcBef>
                <a:spcPts val="0"/>
              </a:spcBef>
              <a:spcAft>
                <a:spcPts val="0"/>
              </a:spcAft>
            </a:pPr>
            <a:r>
              <a:rPr lang="en-US" sz="3600" dirty="0">
                <a:latin typeface="Arial Rounded MT Bold" panose="020F0704030504030204" pitchFamily="34" charset="0"/>
                <a:ea typeface="Times New Roman" panose="02020603050405020304" pitchFamily="18" charset="0"/>
                <a:cs typeface="Times New Roman" panose="02020603050405020304" pitchFamily="18" charset="0"/>
              </a:rPr>
              <a:t> </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a:p>
            <a:pPr marL="285744" indent="-285744">
              <a:lnSpc>
                <a:spcPct val="97000"/>
              </a:lnSpc>
              <a:spcBef>
                <a:spcPts val="0"/>
              </a:spcBef>
              <a:spcAft>
                <a:spcPts val="0"/>
              </a:spcAft>
            </a:pPr>
            <a:r>
              <a:rPr lang="en-US" sz="3600" b="1" dirty="0">
                <a:latin typeface="Arial Rounded MT Bold" panose="020F0704030504030204" pitchFamily="34" charset="0"/>
                <a:ea typeface="Calibri" panose="020F0502020204030204" pitchFamily="34" charset="0"/>
                <a:cs typeface="Times New Roman" panose="02020603050405020304" pitchFamily="18" charset="0"/>
              </a:rPr>
              <a:t>C:	Praise to You, O Christ</a:t>
            </a:r>
            <a:endParaRPr lang="en-US" sz="3600" dirty="0">
              <a:solidFill>
                <a:srgbClr val="C00000"/>
              </a:solidFill>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115453" y="136311"/>
            <a:ext cx="9028547" cy="646331"/>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fr-FR" sz="3600" b="1" dirty="0">
                <a:latin typeface="Arial Rounded MT Bold" panose="020F0704030504030204" pitchFamily="34" charset="0"/>
                <a:ea typeface="Calibri" panose="020F0502020204030204" pitchFamily="34" charset="0"/>
                <a:cs typeface="Times New Roman" panose="02020603050405020304" pitchFamily="18" charset="0"/>
              </a:rPr>
              <a:t>Revelation 4:1-11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B5EB4926-5870-3C97-7C27-6F8BA2E90F5A}"/>
              </a:ext>
            </a:extLst>
          </p:cNvPr>
          <p:cNvPicPr>
            <a:picLocks noChangeAspect="1"/>
          </p:cNvPicPr>
          <p:nvPr/>
        </p:nvPicPr>
        <p:blipFill>
          <a:blip r:embed="rId3"/>
          <a:stretch>
            <a:fillRect/>
          </a:stretch>
        </p:blipFill>
        <p:spPr>
          <a:xfrm>
            <a:off x="0" y="666750"/>
            <a:ext cx="9177806" cy="601274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98525"/>
          </a:xfrm>
          <a:prstGeom prst="rect">
            <a:avLst/>
          </a:prstGeom>
        </p:spPr>
        <p:txBody>
          <a:bodyPr wrap="square">
            <a:spAutoFit/>
          </a:bodyPr>
          <a:lstStyle/>
          <a:p>
            <a:pPr marL="342891" indent="-342891">
              <a:lnSpc>
                <a:spcPct val="107000"/>
              </a:lnSpc>
              <a:spcBef>
                <a:spcPts val="0"/>
              </a:spcBef>
              <a:spcAft>
                <a:spcPts val="0"/>
              </a:spcAft>
              <a:buFont typeface="Symbol" panose="05050102010706020507" pitchFamily="18" charset="2"/>
              <a:buChar char=""/>
            </a:pPr>
            <a:r>
              <a:rPr lang="en-US" sz="4000" b="1" dirty="0">
                <a:solidFill>
                  <a:srgbClr val="000000"/>
                </a:solidFill>
                <a:latin typeface="Arial Rounded MT Bold" panose="020F0704030504030204" pitchFamily="34" charset="0"/>
                <a:ea typeface="Times New Roman" panose="02020603050405020304" pitchFamily="18" charset="0"/>
              </a:rPr>
              <a:t>CONFESSION AND FORGIVENESS</a:t>
            </a:r>
            <a:endParaRPr lang="en-US" sz="4000" dirty="0">
              <a:latin typeface="Arial Rounded MT Bold" panose="020F0704030504030204" pitchFamily="34" charset="0"/>
              <a:ea typeface="Calibri" panose="020F0502020204030204" pitchFamily="34" charset="0"/>
            </a:endParaRPr>
          </a:p>
        </p:txBody>
      </p:sp>
      <p:sp>
        <p:nvSpPr>
          <p:cNvPr id="5" name="Rectangle 4"/>
          <p:cNvSpPr/>
          <p:nvPr/>
        </p:nvSpPr>
        <p:spPr>
          <a:xfrm>
            <a:off x="123291" y="912687"/>
            <a:ext cx="8650840" cy="1230722"/>
          </a:xfrm>
          <a:prstGeom prst="rect">
            <a:avLst/>
          </a:prstGeom>
        </p:spPr>
        <p:txBody>
          <a:bodyPr wrap="square">
            <a:spAutoFit/>
          </a:bodyPr>
          <a:lstStyle/>
          <a:p>
            <a:pPr>
              <a:lnSpc>
                <a:spcPct val="107000"/>
              </a:lnSpc>
              <a:spcBef>
                <a:spcPts val="0"/>
              </a:spcBef>
              <a:spcAft>
                <a:spcPts val="600"/>
              </a:spcAft>
            </a:pPr>
            <a:r>
              <a:rPr lang="en-US" sz="3600" i="1" dirty="0">
                <a:solidFill>
                  <a:srgbClr val="C00000"/>
                </a:solidFill>
                <a:latin typeface="Arial Rounded MT Bold" panose="020F0704030504030204" pitchFamily="34" charset="0"/>
                <a:ea typeface="Times New Roman" panose="02020603050405020304" pitchFamily="18" charset="0"/>
              </a:rPr>
              <a:t>All may make the sign of the cross, the sign marked at baptism…</a:t>
            </a:r>
          </a:p>
        </p:txBody>
      </p:sp>
      <p:sp>
        <p:nvSpPr>
          <p:cNvPr id="2" name="Rectangle 1"/>
          <p:cNvSpPr/>
          <p:nvPr/>
        </p:nvSpPr>
        <p:spPr>
          <a:xfrm>
            <a:off x="246582" y="3090055"/>
            <a:ext cx="8650839" cy="2312043"/>
          </a:xfrm>
          <a:prstGeom prst="rect">
            <a:avLst/>
          </a:prstGeom>
        </p:spPr>
        <p:txBody>
          <a:bodyPr wrap="square">
            <a:spAutoFit/>
          </a:bodyPr>
          <a:lstStyle/>
          <a:p>
            <a:pPr marL="682608" indent="-682608" defTabSz="6459693">
              <a:lnSpc>
                <a:spcPct val="107000"/>
              </a:lnSpc>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P:	We confess our sins before God and one another.</a:t>
            </a:r>
          </a:p>
          <a:p>
            <a:pPr marL="682608" indent="-682608" defTabSz="6459693">
              <a:lnSpc>
                <a:spcPct val="107000"/>
              </a:lnSpc>
              <a:spcBef>
                <a:spcPts val="0"/>
              </a:spcBef>
              <a:spcAft>
                <a:spcPts val="600"/>
              </a:spcAft>
            </a:pPr>
            <a:r>
              <a:rPr lang="en-US" sz="3200" i="1" dirty="0">
                <a:solidFill>
                  <a:srgbClr val="C00000"/>
                </a:solidFill>
                <a:latin typeface="Arial Rounded MT Bold" panose="020F0704030504030204" pitchFamily="34" charset="0"/>
                <a:ea typeface="Times New Roman" panose="02020603050405020304" pitchFamily="18" charset="0"/>
              </a:rPr>
              <a:t>Pause for silence and reflection.</a:t>
            </a:r>
          </a:p>
          <a:p>
            <a:pPr marL="682608" indent="-682608" defTabSz="6459693">
              <a:lnSpc>
                <a:spcPct val="107000"/>
              </a:lnSpc>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P:	Merciful and Holy God,</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C86FC1-6092-FF0D-754D-F0B44125CFF3}"/>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B1421FCD-9A45-F1CE-221D-7976758134CD}"/>
              </a:ext>
            </a:extLst>
          </p:cNvPr>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5" name="Picture 4" descr="A person standing on a rock looking at a large golden arch&#10;&#10;AI-generated content may be incorrect.">
            <a:extLst>
              <a:ext uri="{FF2B5EF4-FFF2-40B4-BE49-F238E27FC236}">
                <a16:creationId xmlns:a16="http://schemas.microsoft.com/office/drawing/2014/main" id="{32703191-7BD7-8E37-6FCA-C8DE3A767416}"/>
              </a:ext>
            </a:extLst>
          </p:cNvPr>
          <p:cNvPicPr>
            <a:picLocks noChangeAspect="1"/>
          </p:cNvPicPr>
          <p:nvPr/>
        </p:nvPicPr>
        <p:blipFill>
          <a:blip r:embed="rId3"/>
          <a:stretch>
            <a:fillRect/>
          </a:stretch>
        </p:blipFill>
        <p:spPr>
          <a:xfrm>
            <a:off x="0" y="857250"/>
            <a:ext cx="9144000" cy="5143500"/>
          </a:xfrm>
          <a:prstGeom prst="rect">
            <a:avLst/>
          </a:prstGeom>
        </p:spPr>
      </p:pic>
    </p:spTree>
    <p:extLst>
      <p:ext uri="{BB962C8B-B14F-4D97-AF65-F5344CB8AC3E}">
        <p14:creationId xmlns:p14="http://schemas.microsoft.com/office/powerpoint/2010/main" val="21082202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168E0-F470-8EE0-9134-7679C97FA7E9}"/>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68A8EBF-656C-C0C8-ABAC-854ECD0B5E73}"/>
              </a:ext>
            </a:extLst>
          </p:cNvPr>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3" name="Picture 2" descr="A painting of a rainbow and a white figure in a room with chairs&#10;&#10;AI-generated content may be incorrect.">
            <a:extLst>
              <a:ext uri="{FF2B5EF4-FFF2-40B4-BE49-F238E27FC236}">
                <a16:creationId xmlns:a16="http://schemas.microsoft.com/office/drawing/2014/main" id="{F386CC4F-74AB-2FB2-32D4-C5A5842C5183}"/>
              </a:ext>
            </a:extLst>
          </p:cNvPr>
          <p:cNvPicPr>
            <a:picLocks noChangeAspect="1"/>
          </p:cNvPicPr>
          <p:nvPr/>
        </p:nvPicPr>
        <p:blipFill>
          <a:blip r:embed="rId3"/>
          <a:stretch>
            <a:fillRect/>
          </a:stretch>
        </p:blipFill>
        <p:spPr>
          <a:xfrm>
            <a:off x="0" y="857250"/>
            <a:ext cx="9144000" cy="5143500"/>
          </a:xfrm>
          <a:prstGeom prst="rect">
            <a:avLst/>
          </a:prstGeom>
        </p:spPr>
      </p:pic>
    </p:spTree>
    <p:extLst>
      <p:ext uri="{BB962C8B-B14F-4D97-AF65-F5344CB8AC3E}">
        <p14:creationId xmlns:p14="http://schemas.microsoft.com/office/powerpoint/2010/main" val="32403338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8DE02-DC70-E988-8877-1258CF1AC76D}"/>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FA9AF2F6-5230-1D09-49F3-ADB8CA93F542}"/>
              </a:ext>
            </a:extLst>
          </p:cNvPr>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A4579A63-B9BD-AF6E-4EF5-74AFD1E9590E}"/>
              </a:ext>
            </a:extLst>
          </p:cNvPr>
          <p:cNvPicPr>
            <a:picLocks noChangeAspect="1"/>
          </p:cNvPicPr>
          <p:nvPr/>
        </p:nvPicPr>
        <p:blipFill>
          <a:blip r:embed="rId3"/>
          <a:stretch>
            <a:fillRect/>
          </a:stretch>
        </p:blipFill>
        <p:spPr>
          <a:xfrm>
            <a:off x="604911" y="843865"/>
            <a:ext cx="7399606" cy="5526677"/>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0418931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70A778-3516-B45C-45CB-C0605E20908F}"/>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614F918D-D4B7-8371-E2FA-F6AC2EB8D3DA}"/>
              </a:ext>
            </a:extLst>
          </p:cNvPr>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3BDEC82A-3C83-61D9-FEDD-DBB271AF36C5}"/>
              </a:ext>
            </a:extLst>
          </p:cNvPr>
          <p:cNvPicPr>
            <a:picLocks noChangeAspect="1"/>
          </p:cNvPicPr>
          <p:nvPr/>
        </p:nvPicPr>
        <p:blipFill>
          <a:blip r:embed="rId3"/>
          <a:stretch>
            <a:fillRect/>
          </a:stretch>
        </p:blipFill>
        <p:spPr>
          <a:xfrm rot="550986">
            <a:off x="177271" y="3924298"/>
            <a:ext cx="3386138" cy="2257425"/>
          </a:xfrm>
          <a:prstGeom prst="rect">
            <a:avLst/>
          </a:prstGeom>
        </p:spPr>
      </p:pic>
      <p:pic>
        <p:nvPicPr>
          <p:cNvPr id="5" name="Picture 4">
            <a:extLst>
              <a:ext uri="{FF2B5EF4-FFF2-40B4-BE49-F238E27FC236}">
                <a16:creationId xmlns:a16="http://schemas.microsoft.com/office/drawing/2014/main" id="{D6D203C3-BC90-9727-798A-00F6B2371793}"/>
              </a:ext>
            </a:extLst>
          </p:cNvPr>
          <p:cNvPicPr>
            <a:picLocks noChangeAspect="1"/>
          </p:cNvPicPr>
          <p:nvPr/>
        </p:nvPicPr>
        <p:blipFill>
          <a:blip r:embed="rId4"/>
          <a:stretch>
            <a:fillRect/>
          </a:stretch>
        </p:blipFill>
        <p:spPr>
          <a:xfrm rot="21257240">
            <a:off x="5416895" y="3872939"/>
            <a:ext cx="3390900" cy="2261042"/>
          </a:xfrm>
          <a:prstGeom prst="rect">
            <a:avLst/>
          </a:prstGeom>
        </p:spPr>
      </p:pic>
      <p:pic>
        <p:nvPicPr>
          <p:cNvPr id="6" name="Picture 5">
            <a:extLst>
              <a:ext uri="{FF2B5EF4-FFF2-40B4-BE49-F238E27FC236}">
                <a16:creationId xmlns:a16="http://schemas.microsoft.com/office/drawing/2014/main" id="{A4BE4AC6-95A4-D43F-9BCB-04985EF2060C}"/>
              </a:ext>
            </a:extLst>
          </p:cNvPr>
          <p:cNvPicPr>
            <a:picLocks noChangeAspect="1"/>
          </p:cNvPicPr>
          <p:nvPr/>
        </p:nvPicPr>
        <p:blipFill>
          <a:blip r:embed="rId5"/>
          <a:stretch>
            <a:fillRect/>
          </a:stretch>
        </p:blipFill>
        <p:spPr>
          <a:xfrm>
            <a:off x="1095375" y="791111"/>
            <a:ext cx="6667500" cy="2371725"/>
          </a:xfrm>
          <a:prstGeom prst="rect">
            <a:avLst/>
          </a:prstGeom>
        </p:spPr>
      </p:pic>
      <p:pic>
        <p:nvPicPr>
          <p:cNvPr id="8" name="Picture 7">
            <a:extLst>
              <a:ext uri="{FF2B5EF4-FFF2-40B4-BE49-F238E27FC236}">
                <a16:creationId xmlns:a16="http://schemas.microsoft.com/office/drawing/2014/main" id="{0986CFA5-3158-9092-A1D1-1BB17551261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167" l="10000" r="90000">
                        <a14:foregroundMark x1="21000" y1="11667" x2="32500" y2="28333"/>
                        <a14:foregroundMark x1="32500" y1="28333" x2="41333" y2="35333"/>
                        <a14:foregroundMark x1="27167" y1="20333" x2="23833" y2="11333"/>
                        <a14:foregroundMark x1="23833" y1="11333" x2="23167" y2="11167"/>
                        <a14:foregroundMark x1="22333" y1="10167" x2="24000" y2="10667"/>
                        <a14:foregroundMark x1="22500" y1="10500" x2="18333" y2="17833"/>
                        <a14:foregroundMark x1="18333" y1="17833" x2="19500" y2="26333"/>
                        <a14:foregroundMark x1="19500" y1="26333" x2="28667" y2="44833"/>
                        <a14:foregroundMark x1="28667" y1="44833" x2="36667" y2="51000"/>
                        <a14:foregroundMark x1="36667" y1="51000" x2="37000" y2="60000"/>
                        <a14:foregroundMark x1="37000" y1="60000" x2="44667" y2="66333"/>
                        <a14:foregroundMark x1="44667" y1="66333" x2="55167" y2="66333"/>
                        <a14:foregroundMark x1="55167" y1="66333" x2="64333" y2="59833"/>
                        <a14:foregroundMark x1="64333" y1="59833" x2="65833" y2="50333"/>
                        <a14:foregroundMark x1="65833" y1="50333" x2="73000" y2="41833"/>
                        <a14:foregroundMark x1="73000" y1="41833" x2="81000" y2="22333"/>
                        <a14:foregroundMark x1="81000" y1="22333" x2="77833" y2="14000"/>
                        <a14:foregroundMark x1="77833" y1="14000" x2="69833" y2="21667"/>
                        <a14:foregroundMark x1="69833" y1="21667" x2="64167" y2="32333"/>
                        <a14:foregroundMark x1="64167" y1="32333" x2="46333" y2="38833"/>
                        <a14:foregroundMark x1="46333" y1="38833" x2="39333" y2="35167"/>
                        <a14:foregroundMark x1="72667" y1="17833" x2="76167" y2="11500"/>
                        <a14:foregroundMark x1="75833" y1="10667" x2="81500" y2="16500"/>
                        <a14:foregroundMark x1="71833" y1="33833" x2="45500" y2="55500"/>
                        <a14:foregroundMark x1="45500" y1="55500" x2="49833" y2="48833"/>
                        <a14:foregroundMark x1="36167" y1="54833" x2="36500" y2="60333"/>
                        <a14:foregroundMark x1="46500" y1="68167" x2="52667" y2="67833"/>
                        <a14:foregroundMark x1="23500" y1="74167" x2="73833" y2="75333"/>
                        <a14:foregroundMark x1="73833" y1="75333" x2="77333" y2="84167"/>
                        <a14:foregroundMark x1="77333" y1="84167" x2="69000" y2="89000"/>
                        <a14:foregroundMark x1="69000" y1="89000" x2="25500" y2="89000"/>
                        <a14:foregroundMark x1="25500" y1="89000" x2="24000" y2="74333"/>
                        <a14:foregroundMark x1="30167" y1="78000" x2="69667" y2="80667"/>
                        <a14:foregroundMark x1="36500" y1="82167" x2="70167" y2="84500"/>
                        <a14:foregroundMark x1="70167" y1="84500" x2="72167" y2="84333"/>
                        <a14:foregroundMark x1="23167" y1="83000" x2="25833" y2="90167"/>
                        <a14:foregroundMark x1="22500" y1="77333" x2="22667" y2="75167"/>
                        <a14:foregroundMark x1="70167" y1="74000" x2="77333" y2="79500"/>
                        <a14:foregroundMark x1="77333" y1="79500" x2="77833" y2="82000"/>
                        <a14:foregroundMark x1="73333" y1="73667" x2="76500" y2="77167"/>
                        <a14:foregroundMark x1="70167" y1="89833" x2="77500" y2="86500"/>
                      </a14:backgroundRemoval>
                    </a14:imgEffect>
                  </a14:imgLayer>
                </a14:imgProps>
              </a:ext>
            </a:extLst>
          </a:blip>
          <a:stretch>
            <a:fillRect/>
          </a:stretch>
        </p:blipFill>
        <p:spPr>
          <a:xfrm>
            <a:off x="3067050" y="3624260"/>
            <a:ext cx="2857500" cy="2857500"/>
          </a:xfrm>
          <a:prstGeom prst="rect">
            <a:avLst/>
          </a:prstGeom>
        </p:spPr>
      </p:pic>
    </p:spTree>
    <p:extLst>
      <p:ext uri="{BB962C8B-B14F-4D97-AF65-F5344CB8AC3E}">
        <p14:creationId xmlns:p14="http://schemas.microsoft.com/office/powerpoint/2010/main" val="21485904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CE0380-DC79-45E2-BB4A-A5B41DE11D8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B93CDD2-0615-DCDA-1628-B5631E7B3DCF}"/>
              </a:ext>
            </a:extLst>
          </p:cNvPr>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3" name="Picture 2">
            <a:extLst>
              <a:ext uri="{FF2B5EF4-FFF2-40B4-BE49-F238E27FC236}">
                <a16:creationId xmlns:a16="http://schemas.microsoft.com/office/drawing/2014/main" id="{DD0B8CD3-5DB7-BACD-117B-DAAA4939D85F}"/>
              </a:ext>
            </a:extLst>
          </p:cNvPr>
          <p:cNvPicPr>
            <a:picLocks noChangeAspect="1"/>
          </p:cNvPicPr>
          <p:nvPr/>
        </p:nvPicPr>
        <p:blipFill>
          <a:blip r:embed="rId3"/>
          <a:stretch>
            <a:fillRect/>
          </a:stretch>
        </p:blipFill>
        <p:spPr>
          <a:xfrm>
            <a:off x="0" y="1050419"/>
            <a:ext cx="9104615" cy="4757161"/>
          </a:xfrm>
          <a:prstGeom prst="rect">
            <a:avLst/>
          </a:prstGeom>
        </p:spPr>
      </p:pic>
    </p:spTree>
    <p:extLst>
      <p:ext uri="{BB962C8B-B14F-4D97-AF65-F5344CB8AC3E}">
        <p14:creationId xmlns:p14="http://schemas.microsoft.com/office/powerpoint/2010/main" val="2519418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A6AF4-AA87-BF40-109A-34F5A3CCEC51}"/>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907D63B3-69E9-9BEA-B415-F10C58919D97}"/>
              </a:ext>
            </a:extLst>
          </p:cNvPr>
          <p:cNvSpPr txBox="1"/>
          <p:nvPr/>
        </p:nvSpPr>
        <p:spPr bwMode="auto">
          <a:xfrm>
            <a:off x="18839" y="5553110"/>
            <a:ext cx="9125161"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The Four Living Creatures</a:t>
            </a:r>
          </a:p>
          <a:p>
            <a:pPr algn="ctr" eaLnBrk="1" hangingPunct="1"/>
            <a:r>
              <a:rPr lang="en-US" altLang="en-US" sz="4000" dirty="0">
                <a:latin typeface="Arial Rounded MT Bold" panose="020F0704030504030204" pitchFamily="34" charset="0"/>
              </a:rPr>
              <a:t>Singing Holy, Holy, Holy</a:t>
            </a:r>
          </a:p>
        </p:txBody>
      </p:sp>
      <p:pic>
        <p:nvPicPr>
          <p:cNvPr id="2" name="Picture 1">
            <a:extLst>
              <a:ext uri="{FF2B5EF4-FFF2-40B4-BE49-F238E27FC236}">
                <a16:creationId xmlns:a16="http://schemas.microsoft.com/office/drawing/2014/main" id="{EC8013E0-3DE9-63CD-4909-6D2392D73A28}"/>
              </a:ext>
            </a:extLst>
          </p:cNvPr>
          <p:cNvPicPr>
            <a:picLocks noChangeAspect="1"/>
          </p:cNvPicPr>
          <p:nvPr/>
        </p:nvPicPr>
        <p:blipFill>
          <a:blip r:embed="rId3"/>
          <a:stretch>
            <a:fillRect/>
          </a:stretch>
        </p:blipFill>
        <p:spPr>
          <a:xfrm>
            <a:off x="1804970" y="0"/>
            <a:ext cx="5534060" cy="5534060"/>
          </a:xfrm>
          <a:prstGeom prst="rect">
            <a:avLst/>
          </a:prstGeom>
        </p:spPr>
      </p:pic>
    </p:spTree>
    <p:extLst>
      <p:ext uri="{BB962C8B-B14F-4D97-AF65-F5344CB8AC3E}">
        <p14:creationId xmlns:p14="http://schemas.microsoft.com/office/powerpoint/2010/main" val="11391592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0B6F4E-BFFB-D1DA-3BB6-1F853EDA96B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52C1CC9-A42D-75D7-C278-2AE1BB80D24C}"/>
              </a:ext>
            </a:extLst>
          </p:cNvPr>
          <p:cNvPicPr>
            <a:picLocks noChangeAspect="1"/>
          </p:cNvPicPr>
          <p:nvPr/>
        </p:nvPicPr>
        <p:blipFill>
          <a:blip r:embed="rId3"/>
          <a:stretch>
            <a:fillRect/>
          </a:stretch>
        </p:blipFill>
        <p:spPr>
          <a:xfrm>
            <a:off x="0" y="35169"/>
            <a:ext cx="9144000" cy="6822831"/>
          </a:xfrm>
          <a:prstGeom prst="rect">
            <a:avLst/>
          </a:prstGeom>
        </p:spPr>
      </p:pic>
    </p:spTree>
    <p:extLst>
      <p:ext uri="{BB962C8B-B14F-4D97-AF65-F5344CB8AC3E}">
        <p14:creationId xmlns:p14="http://schemas.microsoft.com/office/powerpoint/2010/main" val="6658530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580D19-28B0-061D-7BC7-CF4280B8413A}"/>
            </a:ext>
          </a:extLst>
        </p:cNvPr>
        <p:cNvGrpSpPr/>
        <p:nvPr/>
      </p:nvGrpSpPr>
      <p:grpSpPr>
        <a:xfrm>
          <a:off x="0" y="0"/>
          <a:ext cx="0" cy="0"/>
          <a:chOff x="0" y="0"/>
          <a:chExt cx="0" cy="0"/>
        </a:xfrm>
      </p:grpSpPr>
      <p:pic>
        <p:nvPicPr>
          <p:cNvPr id="5" name="Picture 4" descr="A chair in a field&#10;&#10;AI-generated content may be incorrect.">
            <a:extLst>
              <a:ext uri="{FF2B5EF4-FFF2-40B4-BE49-F238E27FC236}">
                <a16:creationId xmlns:a16="http://schemas.microsoft.com/office/drawing/2014/main" id="{0C145EA3-02C1-E7DC-DAC2-EC0403FCE9B3}"/>
              </a:ext>
            </a:extLst>
          </p:cNvPr>
          <p:cNvPicPr>
            <a:picLocks noChangeAspect="1"/>
          </p:cNvPicPr>
          <p:nvPr/>
        </p:nvPicPr>
        <p:blipFill>
          <a:blip r:embed="rId3"/>
          <a:stretch>
            <a:fillRect/>
          </a:stretch>
        </p:blipFill>
        <p:spPr>
          <a:xfrm>
            <a:off x="-20547" y="1014412"/>
            <a:ext cx="9144000" cy="5133975"/>
          </a:xfrm>
          <a:prstGeom prst="rect">
            <a:avLst/>
          </a:prstGeom>
        </p:spPr>
      </p:pic>
      <p:sp>
        <p:nvSpPr>
          <p:cNvPr id="7" name="Title 1">
            <a:extLst>
              <a:ext uri="{FF2B5EF4-FFF2-40B4-BE49-F238E27FC236}">
                <a16:creationId xmlns:a16="http://schemas.microsoft.com/office/drawing/2014/main" id="{32CBD295-5BD6-C762-8D3E-2D0BFDCAC858}"/>
              </a:ext>
            </a:extLst>
          </p:cNvPr>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spTree>
    <p:extLst>
      <p:ext uri="{BB962C8B-B14F-4D97-AF65-F5344CB8AC3E}">
        <p14:creationId xmlns:p14="http://schemas.microsoft.com/office/powerpoint/2010/main" val="29521479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360B2-62CF-162B-1C7E-D788B5550EF7}"/>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0F10B846-7458-EF3C-FFA7-DB8C352A5C8B}"/>
              </a:ext>
            </a:extLst>
          </p:cNvPr>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06362D2F-7A01-0447-D5D3-2CA7B78F155E}"/>
              </a:ext>
            </a:extLst>
          </p:cNvPr>
          <p:cNvPicPr>
            <a:picLocks noChangeAspect="1"/>
          </p:cNvPicPr>
          <p:nvPr/>
        </p:nvPicPr>
        <p:blipFill>
          <a:blip r:embed="rId3"/>
          <a:stretch>
            <a:fillRect/>
          </a:stretch>
        </p:blipFill>
        <p:spPr>
          <a:xfrm>
            <a:off x="-20547" y="1076194"/>
            <a:ext cx="9144000" cy="5010411"/>
          </a:xfrm>
          <a:prstGeom prst="rect">
            <a:avLst/>
          </a:prstGeom>
        </p:spPr>
      </p:pic>
    </p:spTree>
    <p:extLst>
      <p:ext uri="{BB962C8B-B14F-4D97-AF65-F5344CB8AC3E}">
        <p14:creationId xmlns:p14="http://schemas.microsoft.com/office/powerpoint/2010/main" val="22229140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900E46-63AB-59B5-2056-FB5297F2576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F1E49C9-6F2B-6F4C-5387-4856212DE0F6}"/>
              </a:ext>
            </a:extLst>
          </p:cNvPr>
          <p:cNvPicPr>
            <a:picLocks noChangeAspect="1"/>
          </p:cNvPicPr>
          <p:nvPr/>
        </p:nvPicPr>
        <p:blipFill>
          <a:blip r:embed="rId3"/>
          <a:stretch>
            <a:fillRect/>
          </a:stretch>
        </p:blipFill>
        <p:spPr>
          <a:xfrm>
            <a:off x="200025" y="957262"/>
            <a:ext cx="5734050" cy="2867025"/>
          </a:xfrm>
          <a:prstGeom prst="rect">
            <a:avLst/>
          </a:prstGeom>
        </p:spPr>
      </p:pic>
      <p:sp>
        <p:nvSpPr>
          <p:cNvPr id="3" name="Title 1">
            <a:extLst>
              <a:ext uri="{FF2B5EF4-FFF2-40B4-BE49-F238E27FC236}">
                <a16:creationId xmlns:a16="http://schemas.microsoft.com/office/drawing/2014/main" id="{A0CF8D1F-9504-BE4D-3739-BEE32C04BE1B}"/>
              </a:ext>
            </a:extLst>
          </p:cNvPr>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4" name="Picture 3">
            <a:extLst>
              <a:ext uri="{FF2B5EF4-FFF2-40B4-BE49-F238E27FC236}">
                <a16:creationId xmlns:a16="http://schemas.microsoft.com/office/drawing/2014/main" id="{6A9A5696-C0F0-B7EA-B85C-878954F8CC92}"/>
              </a:ext>
            </a:extLst>
          </p:cNvPr>
          <p:cNvPicPr>
            <a:picLocks noChangeAspect="1"/>
          </p:cNvPicPr>
          <p:nvPr/>
        </p:nvPicPr>
        <p:blipFill>
          <a:blip r:embed="rId4"/>
          <a:stretch>
            <a:fillRect/>
          </a:stretch>
        </p:blipFill>
        <p:spPr>
          <a:xfrm>
            <a:off x="4905376" y="2657476"/>
            <a:ext cx="3986212" cy="3986212"/>
          </a:xfrm>
          <a:prstGeom prst="rect">
            <a:avLst/>
          </a:prstGeom>
        </p:spPr>
      </p:pic>
    </p:spTree>
    <p:extLst>
      <p:ext uri="{BB962C8B-B14F-4D97-AF65-F5344CB8AC3E}">
        <p14:creationId xmlns:p14="http://schemas.microsoft.com/office/powerpoint/2010/main" val="33545185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99051-C227-A89B-1304-0CBFDE92149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89EC447-CFD2-67AA-CD58-98997B48E077}"/>
              </a:ext>
            </a:extLst>
          </p:cNvPr>
          <p:cNvSpPr/>
          <p:nvPr/>
        </p:nvSpPr>
        <p:spPr>
          <a:xfrm>
            <a:off x="0" y="51769"/>
            <a:ext cx="9144000" cy="698525"/>
          </a:xfrm>
          <a:prstGeom prst="rect">
            <a:avLst/>
          </a:prstGeom>
        </p:spPr>
        <p:txBody>
          <a:bodyPr wrap="square">
            <a:spAutoFit/>
          </a:bodyPr>
          <a:lstStyle/>
          <a:p>
            <a:pPr marL="342891" indent="-342891">
              <a:lnSpc>
                <a:spcPct val="107000"/>
              </a:lnSpc>
              <a:spcBef>
                <a:spcPts val="0"/>
              </a:spcBef>
              <a:spcAft>
                <a:spcPts val="0"/>
              </a:spcAft>
              <a:buFont typeface="Symbol" panose="05050102010706020507" pitchFamily="18" charset="2"/>
              <a:buChar char=""/>
            </a:pPr>
            <a:r>
              <a:rPr lang="en-US" sz="4000" b="1" dirty="0">
                <a:solidFill>
                  <a:srgbClr val="000000"/>
                </a:solidFill>
                <a:latin typeface="Arial Rounded MT Bold" panose="020F0704030504030204" pitchFamily="34" charset="0"/>
                <a:ea typeface="Times New Roman" panose="02020603050405020304" pitchFamily="18" charset="0"/>
              </a:rPr>
              <a:t>CONFESSION AND FORGIVENESS</a:t>
            </a:r>
            <a:endParaRPr lang="en-US" sz="4000" dirty="0">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E91FA7E1-21E7-1B94-494B-63DE572D61DE}"/>
              </a:ext>
            </a:extLst>
          </p:cNvPr>
          <p:cNvSpPr/>
          <p:nvPr/>
        </p:nvSpPr>
        <p:spPr>
          <a:xfrm>
            <a:off x="171451" y="959381"/>
            <a:ext cx="7686674" cy="4939237"/>
          </a:xfrm>
          <a:prstGeom prst="rect">
            <a:avLst/>
          </a:prstGeom>
        </p:spPr>
        <p:txBody>
          <a:bodyPr wrap="square">
            <a:spAutoFit/>
          </a:bodyPr>
          <a:lstStyle/>
          <a:p>
            <a:pPr marL="682608" indent="-682608">
              <a:lnSpc>
                <a:spcPct val="107000"/>
              </a:lnSpc>
              <a:spcBef>
                <a:spcPts val="0"/>
              </a:spcBef>
              <a:spcAft>
                <a:spcPts val="600"/>
              </a:spcAft>
            </a:pPr>
            <a:r>
              <a:rPr lang="en-US" sz="3300" b="1" dirty="0">
                <a:solidFill>
                  <a:srgbClr val="000000"/>
                </a:solidFill>
                <a:latin typeface="Arial Rounded MT Bold" panose="020F0704030504030204" pitchFamily="34" charset="0"/>
                <a:ea typeface="Times New Roman" panose="02020603050405020304" pitchFamily="18" charset="0"/>
              </a:rPr>
              <a:t>C:	We confess to you our deep and unrelenting fears about the state of our world. We confess that we let these fears paralyze us, so that we do not do what you have called us to do. We confess that we let these fears drive us, so that we act out against you, ourselves, and our neighbors. </a:t>
            </a:r>
            <a:endParaRPr lang="en-US" sz="3300" b="1" dirty="0">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105991951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29313" y="2288204"/>
            <a:ext cx="8765308" cy="1923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b"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487" indent="-738487" defTabSz="685783"/>
            <a:r>
              <a:rPr lang="en-US" altLang="en-US" sz="4000" b="1" dirty="0">
                <a:latin typeface="Arial Rounded MT Bold" panose="020F0704030504030204" pitchFamily="34" charset="0"/>
                <a:cs typeface="Times New Roman" panose="02020603050405020304" pitchFamily="18" charset="0"/>
              </a:rPr>
              <a:t>C:	I believe in God, the Father almighty, creator of heaven and earth.  </a:t>
            </a:r>
            <a:endParaRPr lang="en-US" altLang="en-US" sz="4000" dirty="0">
              <a:latin typeface="Arial Rounded MT Bold" panose="020F0704030504030204" pitchFamily="34" charset="0"/>
            </a:endParaRPr>
          </a:p>
        </p:txBody>
      </p:sp>
      <p:sp>
        <p:nvSpPr>
          <p:cNvPr id="9" name="Rectangle 8"/>
          <p:cNvSpPr/>
          <p:nvPr/>
        </p:nvSpPr>
        <p:spPr>
          <a:xfrm>
            <a:off x="272476" y="107213"/>
            <a:ext cx="8622145" cy="646331"/>
          </a:xfrm>
          <a:prstGeom prst="rect">
            <a:avLst/>
          </a:prstGeom>
        </p:spPr>
        <p:txBody>
          <a:bodyPr wrap="square">
            <a:spAutoFit/>
          </a:bodyPr>
          <a:lstStyle/>
          <a:p>
            <a:pPr marL="571486" indent="-571486">
              <a:buFont typeface="Symbol" panose="05050102010706020507" pitchFamily="18" charset="2"/>
              <a:buChar char=""/>
            </a:pPr>
            <a:r>
              <a:rPr lang="en-US" altLang="en-US" sz="36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3600" dirty="0">
              <a:solidFill>
                <a:prstClr val="black"/>
              </a:solidFill>
              <a:latin typeface="Arial Rounded MT Bold" panose="020F070403050403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29313" y="929679"/>
            <a:ext cx="8765308" cy="4385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487" indent="-738487" defTabSz="685783"/>
            <a:r>
              <a:rPr lang="en-US" altLang="en-US" sz="4000" b="1" dirty="0">
                <a:latin typeface="Arial Rounded MT Bold" panose="020F0704030504030204" pitchFamily="34" charset="0"/>
                <a:cs typeface="Times New Roman" panose="02020603050405020304" pitchFamily="18" charset="0"/>
              </a:rPr>
              <a:t>C:	I believe in Jesus Christ, his only Son, our Lord.  He was conceived by the power of the Holy Spirit and born of the virgin Mary.  He suffered under Pontius Pilate, was crucified, died, and was buried.  </a:t>
            </a:r>
            <a:endParaRPr lang="en-US" altLang="en-US" sz="4000" dirty="0">
              <a:latin typeface="Arial Rounded MT Bold" panose="020F0704030504030204" pitchFamily="34" charset="0"/>
            </a:endParaRPr>
          </a:p>
        </p:txBody>
      </p:sp>
      <p:sp>
        <p:nvSpPr>
          <p:cNvPr id="9" name="Rectangle 8"/>
          <p:cNvSpPr/>
          <p:nvPr/>
        </p:nvSpPr>
        <p:spPr>
          <a:xfrm>
            <a:off x="272476" y="107209"/>
            <a:ext cx="8622145" cy="707886"/>
          </a:xfrm>
          <a:prstGeom prst="rect">
            <a:avLst/>
          </a:prstGeom>
        </p:spPr>
        <p:txBody>
          <a:bodyPr wrap="square">
            <a:spAutoFit/>
          </a:bodyPr>
          <a:lstStyle/>
          <a:p>
            <a:pPr marL="571486" indent="-571486">
              <a:buFont typeface="Symbol" panose="05050102010706020507" pitchFamily="18" charset="2"/>
              <a:buChar char=""/>
            </a:pPr>
            <a:r>
              <a:rPr lang="en-US" altLang="en-US" sz="40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4000" dirty="0">
              <a:solidFill>
                <a:prstClr val="black"/>
              </a:solidFill>
              <a:latin typeface="Arial Rounded MT Bold" panose="020F070403050403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29313" y="1585464"/>
            <a:ext cx="8765308" cy="3770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487" indent="-738487" defTabSz="685783"/>
            <a:r>
              <a:rPr lang="en-US" altLang="en-US" sz="4000" b="1" dirty="0">
                <a:latin typeface="Arial Rounded MT Bold" panose="020F0704030504030204" pitchFamily="34" charset="0"/>
                <a:cs typeface="Times New Roman" panose="02020603050405020304" pitchFamily="18" charset="0"/>
              </a:rPr>
              <a:t>C:	He descended into hell.  On the third day he rose again.  He ascended into heaven, and is seated at the right hand of the Father.  He will come again to judge the living and the dead.  </a:t>
            </a:r>
            <a:endParaRPr lang="en-US" altLang="en-US" sz="4000" dirty="0">
              <a:latin typeface="Arial Rounded MT Bold" panose="020F0704030504030204" pitchFamily="34" charset="0"/>
            </a:endParaRPr>
          </a:p>
        </p:txBody>
      </p:sp>
      <p:sp>
        <p:nvSpPr>
          <p:cNvPr id="9" name="Rectangle 8"/>
          <p:cNvSpPr/>
          <p:nvPr/>
        </p:nvSpPr>
        <p:spPr>
          <a:xfrm>
            <a:off x="272476" y="107209"/>
            <a:ext cx="8622145" cy="707886"/>
          </a:xfrm>
          <a:prstGeom prst="rect">
            <a:avLst/>
          </a:prstGeom>
        </p:spPr>
        <p:txBody>
          <a:bodyPr wrap="square">
            <a:spAutoFit/>
          </a:bodyPr>
          <a:lstStyle/>
          <a:p>
            <a:pPr marL="571486" indent="-571486">
              <a:buFont typeface="Symbol" panose="05050102010706020507" pitchFamily="18" charset="2"/>
              <a:buChar char=""/>
            </a:pPr>
            <a:r>
              <a:rPr lang="en-US" altLang="en-US" sz="40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4000" dirty="0">
              <a:solidFill>
                <a:prstClr val="black"/>
              </a:solidFill>
              <a:latin typeface="Arial Rounded MT Bold" panose="020F070403050403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00894" y="1751719"/>
            <a:ext cx="8765308" cy="3770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487" indent="-738487" defTabSz="685783"/>
            <a:r>
              <a:rPr lang="en-US" altLang="en-US" sz="4000" b="1" dirty="0">
                <a:latin typeface="Arial Rounded MT Bold" panose="020F0704030504030204" pitchFamily="34" charset="0"/>
                <a:cs typeface="Times New Roman" panose="02020603050405020304" pitchFamily="18" charset="0"/>
              </a:rPr>
              <a:t>C:	I believe in the Holy Spirit, the holy catholic Church, the communion of saints, the forgiveness of sins, the resurrection of the body, and the life everlasting.  Amen.  </a:t>
            </a:r>
            <a:endParaRPr lang="en-US" altLang="en-US" sz="4000" dirty="0">
              <a:latin typeface="Arial Rounded MT Bold" panose="020F0704030504030204" pitchFamily="34" charset="0"/>
            </a:endParaRPr>
          </a:p>
        </p:txBody>
      </p:sp>
      <p:sp>
        <p:nvSpPr>
          <p:cNvPr id="9" name="Rectangle 8"/>
          <p:cNvSpPr/>
          <p:nvPr/>
        </p:nvSpPr>
        <p:spPr>
          <a:xfrm>
            <a:off x="272476" y="107209"/>
            <a:ext cx="8622145" cy="707886"/>
          </a:xfrm>
          <a:prstGeom prst="rect">
            <a:avLst/>
          </a:prstGeom>
        </p:spPr>
        <p:txBody>
          <a:bodyPr wrap="square">
            <a:spAutoFit/>
          </a:bodyPr>
          <a:lstStyle/>
          <a:p>
            <a:pPr marL="571486" indent="-571486">
              <a:buFont typeface="Symbol" panose="05050102010706020507" pitchFamily="18" charset="2"/>
              <a:buChar char=""/>
            </a:pPr>
            <a:r>
              <a:rPr lang="en-US" altLang="en-US" sz="40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4000" dirty="0">
              <a:solidFill>
                <a:prstClr val="black"/>
              </a:solidFill>
              <a:latin typeface="Arial Rounded MT Bold" panose="020F0704030504030204"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159488" y="946299"/>
            <a:ext cx="8835656" cy="2416302"/>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believe in one God, the Father, the Almighty, maker of heaven and earth, of all that is, seen and unseen.</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16873105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159488" y="946299"/>
            <a:ext cx="8835656" cy="4194674"/>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believe in one Lord, Jesus Christ, the only Son of God, eternally begotten of the Father, God from God, Light from Light, true God from true God, begotten, not made, of one Being with the Father. </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13565456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159488" y="946299"/>
            <a:ext cx="8835656" cy="4194674"/>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Through him all things were made. For us and for our salvation he came down from heaven; by the power of the Holy Spirit he became incarnate from the virgin Mary, and was made man. For our sake he was crucified under Pontius Pilate; </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7775855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159488" y="946299"/>
            <a:ext cx="8835656" cy="4787464"/>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he suffered death and was buried. On the third day he rose again in accordance with the Scriptures; he ascended into heaven and is seated at the right hand of the Father. He will come again in glory to judge the living and the dead, and his kingdom will have no end.</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31758686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159488" y="946299"/>
            <a:ext cx="8835656" cy="4834657"/>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believe in the Holy Spirit, the Lord, the giver of life, who proceeds from the Father and the Son. With the Father and the Son he is worshiped and glorified. He has spoken through the prophets. We believe in one holy catholic and apostolic Church. </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1896189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818707" y="946299"/>
            <a:ext cx="7293936" cy="3649076"/>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acknowledge one Baptism for the forgiveness of sins. We look for the resurrection of the dead, and the life of the world to come. Amen.</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63923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841D26-07A7-C60A-853F-187FB470F7D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D95BD84-B5D5-7FA5-A92D-F03428739B96}"/>
              </a:ext>
            </a:extLst>
          </p:cNvPr>
          <p:cNvSpPr/>
          <p:nvPr/>
        </p:nvSpPr>
        <p:spPr>
          <a:xfrm>
            <a:off x="0" y="51769"/>
            <a:ext cx="9144000" cy="698525"/>
          </a:xfrm>
          <a:prstGeom prst="rect">
            <a:avLst/>
          </a:prstGeom>
        </p:spPr>
        <p:txBody>
          <a:bodyPr wrap="square">
            <a:spAutoFit/>
          </a:bodyPr>
          <a:lstStyle/>
          <a:p>
            <a:pPr marL="342891" indent="-342891">
              <a:lnSpc>
                <a:spcPct val="107000"/>
              </a:lnSpc>
              <a:spcBef>
                <a:spcPts val="0"/>
              </a:spcBef>
              <a:spcAft>
                <a:spcPts val="0"/>
              </a:spcAft>
              <a:buFont typeface="Symbol" panose="05050102010706020507" pitchFamily="18" charset="2"/>
              <a:buChar char=""/>
            </a:pPr>
            <a:r>
              <a:rPr lang="en-US" sz="4000" b="1" dirty="0">
                <a:solidFill>
                  <a:srgbClr val="000000"/>
                </a:solidFill>
                <a:latin typeface="Arial Rounded MT Bold" panose="020F0704030504030204" pitchFamily="34" charset="0"/>
                <a:ea typeface="Times New Roman" panose="02020603050405020304" pitchFamily="18" charset="0"/>
              </a:rPr>
              <a:t>CONFESSION AND FORGIVENESS</a:t>
            </a:r>
            <a:endParaRPr lang="en-US" sz="4000" dirty="0">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A6306CB8-7E6B-D102-59CF-9C55DEE59AA1}"/>
              </a:ext>
            </a:extLst>
          </p:cNvPr>
          <p:cNvSpPr/>
          <p:nvPr/>
        </p:nvSpPr>
        <p:spPr>
          <a:xfrm>
            <a:off x="238125" y="996476"/>
            <a:ext cx="7677150" cy="4395883"/>
          </a:xfrm>
          <a:prstGeom prst="rect">
            <a:avLst/>
          </a:prstGeom>
        </p:spPr>
        <p:txBody>
          <a:bodyPr wrap="square">
            <a:spAutoFit/>
          </a:bodyPr>
          <a:lstStyle/>
          <a:p>
            <a:pPr marL="682608" indent="-682608">
              <a:lnSpc>
                <a:spcPct val="107000"/>
              </a:lnSpc>
              <a:spcBef>
                <a:spcPts val="0"/>
              </a:spcBef>
              <a:spcAft>
                <a:spcPts val="600"/>
              </a:spcAft>
            </a:pPr>
            <a:r>
              <a:rPr lang="en-US" sz="3300" b="1" dirty="0">
                <a:solidFill>
                  <a:srgbClr val="000000"/>
                </a:solidFill>
                <a:latin typeface="Arial Rounded MT Bold" panose="020F0704030504030204" pitchFamily="34" charset="0"/>
                <a:ea typeface="Times New Roman" panose="02020603050405020304" pitchFamily="18" charset="0"/>
              </a:rPr>
              <a:t>C:	 Forgive us for our unfaithfulness. Call us back into your loving arms and remind us that you are our God and we are your children. Restore us to sanity and inspire us to live out your will in our lives each day, for the sake of all creation.</a:t>
            </a:r>
            <a:endParaRPr lang="en-US" sz="3300" b="1" dirty="0">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651109308"/>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189346" y="1086697"/>
            <a:ext cx="8890646" cy="4139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R="0">
              <a:spcBef>
                <a:spcPts val="0"/>
              </a:spcBef>
              <a:spcAft>
                <a:spcPts val="0"/>
              </a:spcAft>
            </a:pPr>
            <a:r>
              <a:rPr lang="en-US" sz="36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Each petition will end with the words, </a:t>
            </a:r>
            <a:endParaRPr lang="en-US" sz="36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A:	Alpha and Omega,</a:t>
            </a:r>
          </a:p>
          <a:p>
            <a:pPr marL="0" marR="0">
              <a:spcBef>
                <a:spcPts val="0"/>
              </a:spcBef>
              <a:spcAft>
                <a:spcPts val="0"/>
              </a:spcAft>
            </a:pP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36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3600" b="1" dirty="0">
                <a:effectLst/>
                <a:latin typeface="Arial Rounded MT Bold" panose="020F0704030504030204" pitchFamily="34" charset="0"/>
                <a:ea typeface="Calibri" panose="020F0502020204030204" pitchFamily="34" charset="0"/>
                <a:cs typeface="Times New Roman" panose="02020603050405020304" pitchFamily="18" charset="0"/>
              </a:rPr>
              <a:t>C:	Hear our prayer.</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PRAYERS</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875234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523298" y="1210522"/>
            <a:ext cx="8021204" cy="4909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0" marR="0">
              <a:spcBef>
                <a:spcPts val="0"/>
              </a:spcBef>
              <a:spcAft>
                <a:spcPts val="0"/>
              </a:spcAft>
            </a:pPr>
            <a:r>
              <a:rPr lang="en-US" sz="40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The prayer concludes…</a:t>
            </a:r>
          </a:p>
          <a:p>
            <a:pPr marL="0" marR="0">
              <a:spcBef>
                <a:spcPts val="0"/>
              </a:spcBef>
              <a:spcAft>
                <a:spcPts val="0"/>
              </a:spcAft>
            </a:pPr>
            <a:endParaRPr lang="en-US" sz="14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684213" marR="0" indent="-684213">
              <a:spcBef>
                <a:spcPts val="0"/>
              </a:spcBef>
              <a:spcAft>
                <a:spcPts val="0"/>
              </a:spcAft>
            </a:pPr>
            <a:r>
              <a:rPr lang="en-US" sz="3600" dirty="0">
                <a:latin typeface="Arial Rounded MT Bold" panose="020F0704030504030204" pitchFamily="34" charset="0"/>
                <a:ea typeface="Calibri" panose="020F0502020204030204" pitchFamily="34" charset="0"/>
                <a:cs typeface="Times New Roman" panose="02020603050405020304" pitchFamily="18" charset="0"/>
              </a:rPr>
              <a:t>P</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	</a:t>
            </a:r>
            <a:r>
              <a:rPr lang="en-US" sz="3600" dirty="0">
                <a:latin typeface="Arial Rounded MT Bold" panose="020F0704030504030204" pitchFamily="34" charset="0"/>
                <a:ea typeface="Calibri" panose="020F0502020204030204" pitchFamily="34" charset="0"/>
                <a:cs typeface="Times New Roman" panose="02020603050405020304" pitchFamily="18" charset="0"/>
              </a:rPr>
              <a:t>All things exist in and through you, loving God. Therefore we entrust our prayers, our faith, and our lives to you, in the name of Jesus.</a:t>
            </a:r>
          </a:p>
          <a:p>
            <a:pPr marL="684213" marR="0" indent="-684213">
              <a:spcBef>
                <a:spcPts val="0"/>
              </a:spcBef>
              <a:spcAft>
                <a:spcPts val="0"/>
              </a:spcAft>
            </a:pPr>
            <a:endParaRPr lang="en-US" sz="4000" b="1"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684213" marR="0" indent="-684213">
              <a:spcBef>
                <a:spcPts val="0"/>
              </a:spcBef>
              <a:spcAft>
                <a:spcPts val="0"/>
              </a:spcAft>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C:	Amen.</a:t>
            </a: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PRAYERS OF INTERCESSION</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636831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0520" y="81012"/>
            <a:ext cx="9059160" cy="677108"/>
          </a:xfrm>
          <a:prstGeom prst="rect">
            <a:avLst/>
          </a:prstGeom>
        </p:spPr>
        <p:txBody>
          <a:bodyPr wrap="square">
            <a:spAutoFit/>
          </a:bodyPr>
          <a:lstStyle/>
          <a:p>
            <a:pPr marL="571486" indent="-571486" algn="ctr">
              <a:lnSpc>
                <a:spcPct val="95000"/>
              </a:lnSpc>
              <a:spcBef>
                <a:spcPts val="0"/>
              </a:spcBef>
              <a:spcAft>
                <a:spcPts val="600"/>
              </a:spcAft>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rPr>
              <a:t>OFFERING/PRAYER</a:t>
            </a:r>
          </a:p>
        </p:txBody>
      </p:sp>
      <p:pic>
        <p:nvPicPr>
          <p:cNvPr id="3" name="Picture 2">
            <a:extLst>
              <a:ext uri="{FF2B5EF4-FFF2-40B4-BE49-F238E27FC236}">
                <a16:creationId xmlns:a16="http://schemas.microsoft.com/office/drawing/2014/main" id="{194E3EBF-494A-4A4A-1A06-70F2E96975EA}"/>
              </a:ext>
            </a:extLst>
          </p:cNvPr>
          <p:cNvPicPr>
            <a:picLocks noChangeAspect="1"/>
          </p:cNvPicPr>
          <p:nvPr/>
        </p:nvPicPr>
        <p:blipFill>
          <a:blip r:embed="rId3"/>
          <a:stretch>
            <a:fillRect/>
          </a:stretch>
        </p:blipFill>
        <p:spPr>
          <a:xfrm>
            <a:off x="0" y="832659"/>
            <a:ext cx="9144000" cy="5992781"/>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9250" y="135689"/>
            <a:ext cx="8825501" cy="698525"/>
          </a:xfrm>
          <a:prstGeom prst="rect">
            <a:avLst/>
          </a:prstGeom>
        </p:spPr>
        <p:txBody>
          <a:bodyPr wrap="square">
            <a:spAutoFit/>
          </a:bodyPr>
          <a:lstStyle/>
          <a:p>
            <a:pPr marL="571486" indent="-571486" algn="ctr">
              <a:lnSpc>
                <a:spcPct val="107000"/>
              </a:lnSpc>
              <a:spcBef>
                <a:spcPts val="0"/>
              </a:spcBef>
              <a:spcAft>
                <a:spcPts val="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GREAT THANKSGIVING</a:t>
            </a:r>
            <a:endParaRPr lang="en-US" sz="4000" dirty="0">
              <a:latin typeface="Arial Rounded MT Bold" panose="020F0704030504030204" pitchFamily="34" charset="0"/>
              <a:ea typeface="Calibri" panose="020F0502020204030204" pitchFamily="34" charset="0"/>
            </a:endParaRPr>
          </a:p>
        </p:txBody>
      </p:sp>
      <p:sp>
        <p:nvSpPr>
          <p:cNvPr id="8" name="Rectangle 7"/>
          <p:cNvSpPr/>
          <p:nvPr/>
        </p:nvSpPr>
        <p:spPr>
          <a:xfrm>
            <a:off x="645928" y="2379443"/>
            <a:ext cx="7852141" cy="1357166"/>
          </a:xfrm>
          <a:prstGeom prst="rect">
            <a:avLst/>
          </a:prstGeom>
        </p:spPr>
        <p:txBody>
          <a:bodyPr wrap="square">
            <a:spAutoFit/>
          </a:bodyPr>
          <a:lstStyle/>
          <a:p>
            <a:pPr>
              <a:lnSpc>
                <a:spcPct val="107000"/>
              </a:lnSpc>
              <a:spcBef>
                <a:spcPts val="0"/>
              </a:spcBef>
              <a:spcAft>
                <a:spcPts val="600"/>
              </a:spcAft>
            </a:pPr>
            <a:r>
              <a:rPr lang="en-US" sz="4000" i="1" dirty="0">
                <a:solidFill>
                  <a:srgbClr val="C00000"/>
                </a:solidFill>
                <a:latin typeface="Arial Rounded MT Bold" panose="020F0704030504030204" pitchFamily="34" charset="0"/>
                <a:ea typeface="Calibri" panose="020F0502020204030204" pitchFamily="34" charset="0"/>
              </a:rPr>
              <a:t>All the Baptized are welcome to celebrate this Holy Meal.</a:t>
            </a:r>
            <a:endParaRPr lang="en-US" sz="4000" dirty="0">
              <a:solidFill>
                <a:srgbClr val="C00000"/>
              </a:solidFill>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DIALOGUE</a:t>
            </a:r>
            <a:endParaRPr lang="en-US" sz="4000" dirty="0">
              <a:latin typeface="Arial Rounded MT Bold" panose="020F0704030504030204" pitchFamily="34" charset="0"/>
              <a:ea typeface="Calibri" panose="020F0502020204030204" pitchFamily="34" charset="0"/>
            </a:endParaRPr>
          </a:p>
        </p:txBody>
      </p:sp>
      <p:pic>
        <p:nvPicPr>
          <p:cNvPr id="7" name="Picture 6"/>
          <p:cNvPicPr>
            <a:picLocks noChangeAspect="1"/>
          </p:cNvPicPr>
          <p:nvPr/>
        </p:nvPicPr>
        <p:blipFill>
          <a:blip r:embed="rId2"/>
          <a:stretch>
            <a:fillRect/>
          </a:stretch>
        </p:blipFill>
        <p:spPr>
          <a:xfrm>
            <a:off x="0" y="812058"/>
            <a:ext cx="9144000" cy="6045943"/>
          </a:xfrm>
          <a:prstGeom prst="rect">
            <a:avLst/>
          </a:prstGeom>
        </p:spPr>
      </p:pic>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PREFACE</a:t>
            </a:r>
            <a:endParaRPr lang="en-US" sz="4000" dirty="0">
              <a:latin typeface="Arial Rounded MT Bold" panose="020F0704030504030204" pitchFamily="34" charset="0"/>
              <a:ea typeface="Calibri" panose="020F0502020204030204" pitchFamily="34" charset="0"/>
            </a:endParaRPr>
          </a:p>
        </p:txBody>
      </p:sp>
      <p:sp>
        <p:nvSpPr>
          <p:cNvPr id="5" name="Rectangle 4"/>
          <p:cNvSpPr/>
          <p:nvPr/>
        </p:nvSpPr>
        <p:spPr>
          <a:xfrm>
            <a:off x="318500" y="2145024"/>
            <a:ext cx="8825501" cy="2443746"/>
          </a:xfrm>
          <a:prstGeom prst="rect">
            <a:avLst/>
          </a:prstGeom>
        </p:spPr>
        <p:txBody>
          <a:bodyPr wrap="square">
            <a:spAutoFit/>
          </a:bodyPr>
          <a:lstStyle/>
          <a:p>
            <a:pPr>
              <a:lnSpc>
                <a:spcPct val="107000"/>
              </a:lnSpc>
              <a:spcBef>
                <a:spcPts val="0"/>
              </a:spcBef>
              <a:spcAft>
                <a:spcPts val="600"/>
              </a:spcAft>
            </a:pPr>
            <a:r>
              <a:rPr lang="en-US" sz="3200" dirty="0">
                <a:solidFill>
                  <a:srgbClr val="000000"/>
                </a:solidFill>
                <a:latin typeface="Arial Rounded MT Bold" panose="020F0704030504030204" pitchFamily="34" charset="0"/>
                <a:ea typeface="Calibri" panose="020F0502020204030204" pitchFamily="34" charset="0"/>
              </a:rPr>
              <a:t>P:	It is indeed right and salutary…</a:t>
            </a:r>
          </a:p>
          <a:p>
            <a:pPr>
              <a:lnSpc>
                <a:spcPct val="107000"/>
              </a:lnSpc>
              <a:spcBef>
                <a:spcPts val="0"/>
              </a:spcBef>
              <a:spcAft>
                <a:spcPts val="600"/>
              </a:spcAft>
            </a:pPr>
            <a:endParaRPr lang="en-US" sz="4000" b="1" dirty="0">
              <a:solidFill>
                <a:srgbClr val="000000"/>
              </a:solidFill>
              <a:latin typeface="Arial Rounded MT Bold" panose="020F0704030504030204" pitchFamily="34" charset="0"/>
              <a:ea typeface="Calibri" panose="020F0502020204030204" pitchFamily="34" charset="0"/>
            </a:endParaRPr>
          </a:p>
          <a:p>
            <a:pPr>
              <a:lnSpc>
                <a:spcPct val="107000"/>
              </a:lnSpc>
              <a:spcBef>
                <a:spcPts val="0"/>
              </a:spcBef>
              <a:spcAft>
                <a:spcPts val="600"/>
              </a:spcAft>
            </a:pPr>
            <a:r>
              <a:rPr lang="en-US" sz="3200" dirty="0">
                <a:solidFill>
                  <a:srgbClr val="000000"/>
                </a:solidFill>
                <a:latin typeface="Arial Rounded MT Bold" panose="020F0704030504030204" pitchFamily="34" charset="0"/>
                <a:ea typeface="Calibri" panose="020F0502020204030204" pitchFamily="34" charset="0"/>
              </a:rPr>
              <a:t>… we praise your name and join their unending hymn.</a:t>
            </a:r>
            <a:endParaRPr lang="en-US" sz="3200" dirty="0">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SANCTUS</a:t>
            </a:r>
            <a:endParaRPr lang="en-US" sz="4000" dirty="0">
              <a:latin typeface="Arial Rounded MT Bold" panose="020F0704030504030204" pitchFamily="34" charset="0"/>
              <a:ea typeface="Calibri" panose="020F0502020204030204" pitchFamily="34" charset="0"/>
            </a:endParaRPr>
          </a:p>
        </p:txBody>
      </p:sp>
      <p:pic>
        <p:nvPicPr>
          <p:cNvPr id="2" name="Picture 1"/>
          <p:cNvPicPr>
            <a:picLocks noChangeAspect="1"/>
          </p:cNvPicPr>
          <p:nvPr/>
        </p:nvPicPr>
        <p:blipFill>
          <a:blip r:embed="rId2"/>
          <a:stretch>
            <a:fillRect/>
          </a:stretch>
        </p:blipFill>
        <p:spPr>
          <a:xfrm>
            <a:off x="1" y="945222"/>
            <a:ext cx="9166815" cy="5912777"/>
          </a:xfrm>
          <a:prstGeom prst="rect">
            <a:avLst/>
          </a:prstGeom>
        </p:spPr>
      </p:pic>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EUCHARISTIC PRAYER</a:t>
            </a:r>
            <a:endParaRPr lang="en-US" sz="4000" dirty="0">
              <a:latin typeface="Arial Rounded MT Bold" panose="020F0704030504030204" pitchFamily="34" charset="0"/>
              <a:ea typeface="Calibri" panose="020F0502020204030204" pitchFamily="34" charset="0"/>
            </a:endParaRPr>
          </a:p>
        </p:txBody>
      </p:sp>
      <p:sp>
        <p:nvSpPr>
          <p:cNvPr id="3" name="Rectangle 2"/>
          <p:cNvSpPr/>
          <p:nvPr/>
        </p:nvSpPr>
        <p:spPr>
          <a:xfrm>
            <a:off x="82194" y="1999633"/>
            <a:ext cx="8902557" cy="2877391"/>
          </a:xfrm>
          <a:prstGeom prst="rect">
            <a:avLst/>
          </a:prstGeom>
        </p:spPr>
        <p:txBody>
          <a:bodyPr wrap="square">
            <a:spAutoFit/>
          </a:bodyPr>
          <a:lstStyle/>
          <a:p>
            <a:pPr marL="462268" indent="-462268">
              <a:lnSpc>
                <a:spcPct val="107000"/>
              </a:lnSpc>
              <a:spcBef>
                <a:spcPts val="0"/>
              </a:spcBef>
              <a:spcAft>
                <a:spcPts val="0"/>
              </a:spcAft>
            </a:pPr>
            <a:r>
              <a:rPr lang="en-US" sz="3200" dirty="0">
                <a:latin typeface="Arial Rounded MT Bold" panose="020F0704030504030204" pitchFamily="34" charset="0"/>
                <a:ea typeface="Calibri" panose="020F0502020204030204" pitchFamily="34" charset="0"/>
              </a:rPr>
              <a:t>P:	</a:t>
            </a:r>
            <a:r>
              <a:rPr lang="en-US" sz="3200" dirty="0">
                <a:latin typeface="Arial Rounded MT Bold" panose="020F0704030504030204" pitchFamily="34" charset="0"/>
                <a:ea typeface="Times New Roman" panose="02020603050405020304" pitchFamily="18" charset="0"/>
              </a:rPr>
              <a:t>Holy God, our maker and redeemer…</a:t>
            </a:r>
          </a:p>
          <a:p>
            <a:pPr marL="462268" indent="-462268">
              <a:lnSpc>
                <a:spcPct val="107000"/>
              </a:lnSpc>
              <a:spcBef>
                <a:spcPts val="0"/>
              </a:spcBef>
              <a:spcAft>
                <a:spcPts val="0"/>
              </a:spcAft>
            </a:pPr>
            <a:endParaRPr lang="en-US" sz="3200" dirty="0">
              <a:latin typeface="Arial Rounded MT Bold" panose="020F0704030504030204" pitchFamily="34" charset="0"/>
              <a:ea typeface="Times New Roman" panose="02020603050405020304" pitchFamily="18" charset="0"/>
            </a:endParaRPr>
          </a:p>
          <a:p>
            <a:pPr marL="462268" indent="-462268">
              <a:lnSpc>
                <a:spcPct val="107000"/>
              </a:lnSpc>
              <a:spcBef>
                <a:spcPts val="0"/>
              </a:spcBef>
              <a:spcAft>
                <a:spcPts val="0"/>
              </a:spcAft>
            </a:pPr>
            <a:r>
              <a:rPr lang="en-US" sz="3200" dirty="0">
                <a:latin typeface="Arial Rounded MT Bold" panose="020F0704030504030204" pitchFamily="34" charset="0"/>
                <a:ea typeface="Times New Roman" panose="02020603050405020304" pitchFamily="18" charset="0"/>
              </a:rPr>
              <a:t> 				…both now and forever.</a:t>
            </a:r>
            <a:r>
              <a:rPr lang="en-US" sz="3600" dirty="0">
                <a:latin typeface="Arial Rounded MT Bold" panose="020F0704030504030204" pitchFamily="34" charset="0"/>
                <a:ea typeface="Calibri" panose="020F0502020204030204" pitchFamily="34" charset="0"/>
              </a:rPr>
              <a:t> </a:t>
            </a:r>
          </a:p>
          <a:p>
            <a:pPr marL="462268" indent="-462268">
              <a:lnSpc>
                <a:spcPct val="107000"/>
              </a:lnSpc>
              <a:spcBef>
                <a:spcPts val="0"/>
              </a:spcBef>
              <a:spcAft>
                <a:spcPts val="0"/>
              </a:spcAft>
            </a:pPr>
            <a:endParaRPr lang="en-US" sz="3600" dirty="0">
              <a:latin typeface="Arial Rounded MT Bold" panose="020F0704030504030204" pitchFamily="34" charset="0"/>
              <a:ea typeface="Calibri" panose="020F0502020204030204" pitchFamily="34" charset="0"/>
            </a:endParaRPr>
          </a:p>
          <a:p>
            <a:pPr marL="462268" indent="-462268">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Amen.</a:t>
            </a:r>
            <a:endParaRPr lang="en-US" sz="3600" dirty="0">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LORD’S PRAYER</a:t>
            </a:r>
            <a:endParaRPr lang="en-US" sz="4000" dirty="0">
              <a:latin typeface="Arial Rounded MT Bold" panose="020F0704030504030204" pitchFamily="34" charset="0"/>
              <a:ea typeface="Calibri" panose="020F0502020204030204" pitchFamily="34" charset="0"/>
            </a:endParaRPr>
          </a:p>
        </p:txBody>
      </p:sp>
      <p:sp>
        <p:nvSpPr>
          <p:cNvPr id="2" name="Rectangle 1"/>
          <p:cNvSpPr/>
          <p:nvPr/>
        </p:nvSpPr>
        <p:spPr>
          <a:xfrm>
            <a:off x="159248" y="1005568"/>
            <a:ext cx="8825501" cy="5380255"/>
          </a:xfrm>
          <a:prstGeom prst="rect">
            <a:avLst/>
          </a:prstGeom>
        </p:spPr>
        <p:txBody>
          <a:bodyPr wrap="square">
            <a:spAutoFit/>
          </a:bodyPr>
          <a:lstStyle/>
          <a:p>
            <a:pPr marL="688957" indent="-688957">
              <a:lnSpc>
                <a:spcPct val="107000"/>
              </a:lnSpc>
              <a:spcBef>
                <a:spcPts val="0"/>
              </a:spcBef>
              <a:spcAft>
                <a:spcPts val="0"/>
              </a:spcAft>
            </a:pPr>
            <a:r>
              <a:rPr lang="en-US" sz="3600" b="1" dirty="0">
                <a:solidFill>
                  <a:srgbClr val="000000"/>
                </a:solidFill>
                <a:latin typeface="Arial Rounded MT Bold" panose="020F0704030504030204" pitchFamily="34" charset="0"/>
                <a:ea typeface="Calibri" panose="020F0502020204030204" pitchFamily="34" charset="0"/>
              </a:rPr>
              <a:t>C:	Our Father, who art in heaven, hallowed be thy name, thy kingdom come, thy will be done, on earth as it is in heaven.  Give us this day our daily bread; and forgive us our trespasses, as we forgive those who trespass against us; and lead us not into temptation, but deliver us from evil.  </a:t>
            </a:r>
            <a:endParaRPr lang="en-US" sz="3600" dirty="0">
              <a:latin typeface="Arial Rounded MT Bold" panose="020F0704030504030204" pitchFamily="34" charset="0"/>
              <a:ea typeface="Calibri" panose="020F0502020204030204"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LORD’S PRAYER</a:t>
            </a:r>
            <a:endParaRPr lang="en-US" sz="4000" dirty="0">
              <a:latin typeface="Arial Rounded MT Bold" panose="020F0704030504030204" pitchFamily="34" charset="0"/>
              <a:ea typeface="Calibri" panose="020F0502020204030204" pitchFamily="34" charset="0"/>
            </a:endParaRPr>
          </a:p>
        </p:txBody>
      </p:sp>
      <p:sp>
        <p:nvSpPr>
          <p:cNvPr id="2" name="Rectangle 1"/>
          <p:cNvSpPr/>
          <p:nvPr/>
        </p:nvSpPr>
        <p:spPr>
          <a:xfrm>
            <a:off x="896318" y="1431467"/>
            <a:ext cx="7536093" cy="1823513"/>
          </a:xfrm>
          <a:prstGeom prst="rect">
            <a:avLst/>
          </a:prstGeom>
        </p:spPr>
        <p:txBody>
          <a:bodyPr wrap="square">
            <a:spAutoFit/>
          </a:bodyPr>
          <a:lstStyle/>
          <a:p>
            <a:pPr marL="688957" indent="-688957">
              <a:lnSpc>
                <a:spcPct val="107000"/>
              </a:lnSpc>
              <a:spcBef>
                <a:spcPts val="0"/>
              </a:spcBef>
              <a:spcAft>
                <a:spcPts val="0"/>
              </a:spcAft>
            </a:pPr>
            <a:r>
              <a:rPr lang="en-US" sz="3600" b="1" dirty="0">
                <a:solidFill>
                  <a:srgbClr val="000000"/>
                </a:solidFill>
                <a:latin typeface="Arial Rounded MT Bold" panose="020F0704030504030204" pitchFamily="34" charset="0"/>
                <a:ea typeface="Calibri" panose="020F0502020204030204" pitchFamily="34" charset="0"/>
              </a:rPr>
              <a:t>C:	For thine is the kingdom, and the power, and the glory, forever and ever.  Amen.</a:t>
            </a:r>
            <a:endParaRPr lang="en-US" sz="3600" dirty="0">
              <a:latin typeface="Arial Rounded MT Bold" panose="020F0704030504030204" pitchFamily="34" charset="0"/>
              <a:ea typeface="Calibri" panose="020F050202020403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6CB42C-F313-B7DC-7272-6B4831D16E3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37A83C4-C115-073E-B071-C9F23A6A62E9}"/>
              </a:ext>
            </a:extLst>
          </p:cNvPr>
          <p:cNvSpPr/>
          <p:nvPr/>
        </p:nvSpPr>
        <p:spPr>
          <a:xfrm>
            <a:off x="0" y="51769"/>
            <a:ext cx="9144000" cy="698525"/>
          </a:xfrm>
          <a:prstGeom prst="rect">
            <a:avLst/>
          </a:prstGeom>
        </p:spPr>
        <p:txBody>
          <a:bodyPr wrap="square">
            <a:spAutoFit/>
          </a:bodyPr>
          <a:lstStyle/>
          <a:p>
            <a:pPr marL="342891" indent="-342891">
              <a:lnSpc>
                <a:spcPct val="107000"/>
              </a:lnSpc>
              <a:spcBef>
                <a:spcPts val="0"/>
              </a:spcBef>
              <a:spcAft>
                <a:spcPts val="0"/>
              </a:spcAft>
              <a:buFont typeface="Symbol" panose="05050102010706020507" pitchFamily="18" charset="2"/>
              <a:buChar char=""/>
            </a:pPr>
            <a:r>
              <a:rPr lang="en-US" sz="4000" b="1" dirty="0">
                <a:solidFill>
                  <a:srgbClr val="000000"/>
                </a:solidFill>
                <a:latin typeface="Arial Rounded MT Bold" panose="020F0704030504030204" pitchFamily="34" charset="0"/>
                <a:ea typeface="Times New Roman" panose="02020603050405020304" pitchFamily="18" charset="0"/>
              </a:rPr>
              <a:t>CONFESSION AND FORGIVENESS</a:t>
            </a:r>
            <a:endParaRPr lang="en-US" sz="4000" dirty="0">
              <a:latin typeface="Arial Rounded MT Bold" panose="020F0704030504030204" pitchFamily="34" charset="0"/>
              <a:ea typeface="Calibri" panose="020F0502020204030204" pitchFamily="34" charset="0"/>
            </a:endParaRPr>
          </a:p>
        </p:txBody>
      </p:sp>
      <p:sp>
        <p:nvSpPr>
          <p:cNvPr id="5" name="TextBox 4">
            <a:extLst>
              <a:ext uri="{FF2B5EF4-FFF2-40B4-BE49-F238E27FC236}">
                <a16:creationId xmlns:a16="http://schemas.microsoft.com/office/drawing/2014/main" id="{E923E691-5D39-4012-C42A-D54568D8B882}"/>
              </a:ext>
            </a:extLst>
          </p:cNvPr>
          <p:cNvSpPr txBox="1"/>
          <p:nvPr/>
        </p:nvSpPr>
        <p:spPr>
          <a:xfrm>
            <a:off x="308317" y="889843"/>
            <a:ext cx="7765366" cy="5078313"/>
          </a:xfrm>
          <a:prstGeom prst="rect">
            <a:avLst/>
          </a:prstGeom>
          <a:noFill/>
        </p:spPr>
        <p:txBody>
          <a:bodyPr wrap="square">
            <a:spAutoFit/>
          </a:bodyPr>
          <a:lstStyle/>
          <a:p>
            <a:pPr marL="576263" marR="0" indent="-576263">
              <a:spcAft>
                <a:spcPts val="0"/>
              </a:spcAft>
              <a:buNone/>
              <a:tabLst>
                <a:tab pos="6977063" algn="l"/>
              </a:tabLst>
            </a:pPr>
            <a:r>
              <a:rPr lang="en-US" sz="3200" dirty="0">
                <a:effectLst/>
                <a:latin typeface="Arial Rounded MT Bold" panose="020F0704030504030204" pitchFamily="34" charset="0"/>
                <a:ea typeface="Garamond,Times New Roman"/>
                <a:cs typeface="Garamond,Times New Roman"/>
              </a:rPr>
              <a:t>P:	The one who is seated on the throne proclaims, “See, I make all things new!” God claims you in unfailing love and in Jesus you are a new creation. Know that you are forgiven, and go forth strengthened in that knowledge, in the name of Jesus, our savior and friend.</a:t>
            </a:r>
          </a:p>
          <a:p>
            <a:pPr marL="576263" marR="0" indent="-576263">
              <a:spcAft>
                <a:spcPts val="0"/>
              </a:spcAft>
              <a:buNone/>
              <a:tabLst>
                <a:tab pos="6977063" algn="l"/>
              </a:tabLst>
            </a:pPr>
            <a:endParaRPr lang="en-US" sz="3200" dirty="0">
              <a:effectLst/>
              <a:latin typeface="Arial Rounded MT Bold" panose="020F0704030504030204" pitchFamily="34" charset="0"/>
              <a:ea typeface="Garamond,Times New Roman"/>
              <a:cs typeface="Garamond,Times New Roman"/>
            </a:endParaRPr>
          </a:p>
          <a:p>
            <a:pPr marR="0" indent="-285750">
              <a:spcAft>
                <a:spcPts val="0"/>
              </a:spcAft>
            </a:pPr>
            <a:r>
              <a:rPr lang="en-US" sz="3600" b="1" dirty="0">
                <a:effectLst/>
                <a:latin typeface="Arial Rounded MT Bold" panose="020F0704030504030204" pitchFamily="34" charset="0"/>
                <a:ea typeface="Calibri" panose="020F0502020204030204" pitchFamily="34" charset="0"/>
                <a:cs typeface="Times New Roman" panose="02020603050405020304" pitchFamily="18" charset="0"/>
              </a:rPr>
              <a:t>C:	Amen.</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30177022"/>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INVITATION TO COMMUNION</a:t>
            </a:r>
            <a:endParaRPr lang="en-US" sz="4000" dirty="0">
              <a:latin typeface="Arial Rounded MT Bold" panose="020F0704030504030204" pitchFamily="34" charset="0"/>
              <a:ea typeface="Calibri" panose="020F0502020204030204" pitchFamily="34" charset="0"/>
            </a:endParaRPr>
          </a:p>
        </p:txBody>
      </p:sp>
      <p:sp>
        <p:nvSpPr>
          <p:cNvPr id="3" name="Rectangle 2"/>
          <p:cNvSpPr/>
          <p:nvPr/>
        </p:nvSpPr>
        <p:spPr>
          <a:xfrm>
            <a:off x="159250" y="1187668"/>
            <a:ext cx="7593916" cy="4787464"/>
          </a:xfrm>
          <a:prstGeom prst="rect">
            <a:avLst/>
          </a:prstGeom>
        </p:spPr>
        <p:txBody>
          <a:bodyPr wrap="square">
            <a:spAutoFit/>
          </a:bodyPr>
          <a:lstStyle/>
          <a:p>
            <a:pPr marL="573391" indent="-573391">
              <a:lnSpc>
                <a:spcPct val="107000"/>
              </a:lnSpc>
              <a:spcBef>
                <a:spcPts val="0"/>
              </a:spcBef>
              <a:spcAft>
                <a:spcPts val="0"/>
              </a:spcAft>
            </a:pPr>
            <a:r>
              <a:rPr lang="en-US" sz="3600" dirty="0">
                <a:solidFill>
                  <a:srgbClr val="000000"/>
                </a:solidFill>
                <a:latin typeface="Arial Rounded MT Bold" panose="020F0704030504030204" pitchFamily="34" charset="0"/>
                <a:ea typeface="Calibri" panose="020F0502020204030204" pitchFamily="34" charset="0"/>
              </a:rPr>
              <a:t>P:	The one who was, and who is, and who is to come, is here at this table, and invites you into his presence at this holy meal. Come and be fed on the body and blood of Jesus, that you might be strengthened for the work of revealing his reign.</a:t>
            </a:r>
            <a:endParaRPr lang="en-US" sz="3600" dirty="0">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37932"/>
          </a:xfrm>
          <a:prstGeom prst="rect">
            <a:avLst/>
          </a:prstGeom>
        </p:spPr>
        <p:txBody>
          <a:bodyPr wrap="square">
            <a:spAutoFit/>
          </a:bodyPr>
          <a:lstStyle/>
          <a:p>
            <a:pPr marL="571486" indent="-571486">
              <a:lnSpc>
                <a:spcPct val="107000"/>
              </a:lnSpc>
              <a:spcBef>
                <a:spcPts val="0"/>
              </a:spcBef>
              <a:spcAft>
                <a:spcPts val="600"/>
              </a:spcAft>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COMMUNION DISTRIBUTION</a:t>
            </a:r>
            <a:endParaRPr lang="en-US" sz="3600" dirty="0">
              <a:latin typeface="Arial Rounded MT Bold" panose="020F0704030504030204" pitchFamily="34" charset="0"/>
              <a:ea typeface="Calibri" panose="020F0502020204030204" pitchFamily="34" charset="0"/>
            </a:endParaRPr>
          </a:p>
        </p:txBody>
      </p:sp>
      <p:sp>
        <p:nvSpPr>
          <p:cNvPr id="2" name="Rectangle 1"/>
          <p:cNvSpPr/>
          <p:nvPr/>
        </p:nvSpPr>
        <p:spPr>
          <a:xfrm>
            <a:off x="236307" y="697420"/>
            <a:ext cx="8748444" cy="3934860"/>
          </a:xfrm>
          <a:prstGeom prst="rect">
            <a:avLst/>
          </a:prstGeom>
        </p:spPr>
        <p:txBody>
          <a:bodyPr wrap="square">
            <a:spAutoFit/>
          </a:bodyPr>
          <a:lstStyle/>
          <a:p>
            <a:pPr>
              <a:spcBef>
                <a:spcPts val="0"/>
              </a:spcBef>
              <a:spcAft>
                <a:spcPts val="600"/>
              </a:spcAft>
            </a:pPr>
            <a:r>
              <a:rPr lang="en-US" sz="3200" i="1" dirty="0">
                <a:solidFill>
                  <a:srgbClr val="C00000"/>
                </a:solidFill>
                <a:latin typeface="Arial Rounded MT Bold" panose="020F0704030504030204" pitchFamily="34" charset="0"/>
                <a:ea typeface="Times New Roman" panose="02020603050405020304" pitchFamily="18" charset="0"/>
              </a:rPr>
              <a:t>All will commune “At the Railing”. </a:t>
            </a:r>
          </a:p>
          <a:p>
            <a:pPr>
              <a:spcBef>
                <a:spcPts val="0"/>
              </a:spcBef>
              <a:spcAft>
                <a:spcPts val="600"/>
              </a:spcAft>
            </a:pPr>
            <a:r>
              <a:rPr lang="en-US" sz="3200" i="1" dirty="0">
                <a:solidFill>
                  <a:srgbClr val="C00000"/>
                </a:solidFill>
                <a:latin typeface="Arial Rounded MT Bold" panose="020F0704030504030204" pitchFamily="34" charset="0"/>
                <a:ea typeface="Times New Roman" panose="02020603050405020304" pitchFamily="18" charset="0"/>
              </a:rPr>
              <a:t>The bread may be broken for distribution.  As the ministers give the bread and wine, they say these words :</a:t>
            </a:r>
          </a:p>
          <a:p>
            <a:pPr>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The body of Christ, given for you.</a:t>
            </a:r>
            <a:endParaRPr lang="en-US" sz="3200" dirty="0">
              <a:latin typeface="Arial Rounded MT Bold" panose="020F0704030504030204" pitchFamily="34" charset="0"/>
              <a:ea typeface="Calibri" panose="020F0502020204030204" pitchFamily="34" charset="0"/>
            </a:endParaRPr>
          </a:p>
          <a:p>
            <a:pPr>
              <a:lnSpc>
                <a:spcPct val="107000"/>
              </a:lnSpc>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The blood of Christ, shed for you.</a:t>
            </a:r>
            <a:endParaRPr lang="en-US" sz="3200" dirty="0">
              <a:latin typeface="Arial Rounded MT Bold" panose="020F0704030504030204" pitchFamily="34" charset="0"/>
              <a:ea typeface="Calibri" panose="020F0502020204030204" pitchFamily="34" charset="0"/>
            </a:endParaRPr>
          </a:p>
          <a:p>
            <a:pPr>
              <a:lnSpc>
                <a:spcPct val="107000"/>
              </a:lnSpc>
              <a:spcBef>
                <a:spcPts val="0"/>
              </a:spcBef>
              <a:spcAft>
                <a:spcPts val="600"/>
              </a:spcAft>
            </a:pPr>
            <a:r>
              <a:rPr lang="en-US" sz="3600" i="1" dirty="0">
                <a:solidFill>
                  <a:srgbClr val="C00000"/>
                </a:solidFill>
                <a:latin typeface="Arial Rounded MT Bold" panose="020F0704030504030204" pitchFamily="34" charset="0"/>
                <a:ea typeface="Times New Roman" panose="02020603050405020304" pitchFamily="18" charset="0"/>
              </a:rPr>
              <a:t>The communicant may say: </a:t>
            </a:r>
            <a:r>
              <a:rPr lang="en-US" sz="3600" b="1" dirty="0">
                <a:solidFill>
                  <a:srgbClr val="000000"/>
                </a:solidFill>
                <a:latin typeface="Arial Rounded MT Bold" panose="020F0704030504030204" pitchFamily="34" charset="0"/>
                <a:ea typeface="Times New Roman" panose="02020603050405020304" pitchFamily="18" charset="0"/>
              </a:rPr>
              <a:t>Amen.</a:t>
            </a:r>
            <a:endParaRPr lang="en-US" sz="3600" dirty="0">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571486" indent="-571486">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POST COMMUNION CANTACLE</a:t>
            </a:r>
            <a:endParaRPr lang="en-US" sz="4000" dirty="0">
              <a:latin typeface="Arial Rounded MT Bold" panose="020F0704030504030204" pitchFamily="34" charset="0"/>
              <a:ea typeface="Calibri" panose="020F0502020204030204" pitchFamily="34" charset="0"/>
            </a:endParaRPr>
          </a:p>
        </p:txBody>
      </p:sp>
      <p:pic>
        <p:nvPicPr>
          <p:cNvPr id="3" name="Picture 2" descr="A picture containing timeline&#10;&#10;Description automatically generated"/>
          <p:cNvPicPr>
            <a:picLocks noChangeAspect="1"/>
          </p:cNvPicPr>
          <p:nvPr/>
        </p:nvPicPr>
        <p:blipFill rotWithShape="1">
          <a:blip r:embed="rId2" cstate="screen"/>
          <a:srcRect b="51796"/>
          <a:stretch>
            <a:fillRect/>
          </a:stretch>
        </p:blipFill>
        <p:spPr>
          <a:xfrm>
            <a:off x="0" y="894493"/>
            <a:ext cx="9144000" cy="5427649"/>
          </a:xfrm>
          <a:prstGeom prst="rect">
            <a:avLst/>
          </a:prstGeom>
        </p:spPr>
      </p:pic>
    </p:spTree>
    <p:extLst>
      <p:ext uri="{BB962C8B-B14F-4D97-AF65-F5344CB8AC3E}">
        <p14:creationId xmlns:p14="http://schemas.microsoft.com/office/powerpoint/2010/main" val="1672656354"/>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571486" indent="-571486">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POST COMMUNION CANTACLE</a:t>
            </a:r>
            <a:endParaRPr lang="en-US" sz="4000" dirty="0">
              <a:latin typeface="Arial Rounded MT Bold" panose="020F0704030504030204" pitchFamily="34" charset="0"/>
              <a:ea typeface="Calibri" panose="020F0502020204030204" pitchFamily="34" charset="0"/>
            </a:endParaRPr>
          </a:p>
        </p:txBody>
      </p:sp>
      <p:pic>
        <p:nvPicPr>
          <p:cNvPr id="3" name="Picture 2" descr="A picture containing timeline&#10;&#10;Description automatically generated"/>
          <p:cNvPicPr>
            <a:picLocks noChangeAspect="1"/>
          </p:cNvPicPr>
          <p:nvPr/>
        </p:nvPicPr>
        <p:blipFill rotWithShape="1">
          <a:blip r:embed="rId2" cstate="screen"/>
          <a:srcRect t="49548"/>
          <a:stretch>
            <a:fillRect/>
          </a:stretch>
        </p:blipFill>
        <p:spPr>
          <a:xfrm>
            <a:off x="0" y="1059874"/>
            <a:ext cx="9144000" cy="5243420"/>
          </a:xfrm>
          <a:prstGeom prst="rect">
            <a:avLst/>
          </a:prstGeom>
        </p:spPr>
      </p:pic>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DE1EAE-1EBB-A680-DDCB-8892D3F9BB4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805DAC7-5F7D-7E8C-1B03-4A0901646FC0}"/>
              </a:ext>
            </a:extLst>
          </p:cNvPr>
          <p:cNvSpPr/>
          <p:nvPr/>
        </p:nvSpPr>
        <p:spPr>
          <a:xfrm>
            <a:off x="159250" y="61083"/>
            <a:ext cx="8825501" cy="577338"/>
          </a:xfrm>
          <a:prstGeom prst="rect">
            <a:avLst/>
          </a:prstGeom>
        </p:spPr>
        <p:txBody>
          <a:bodyPr wrap="square">
            <a:spAutoFit/>
          </a:bodyPr>
          <a:lstStyle/>
          <a:p>
            <a:pPr marL="571486" indent="-571486">
              <a:lnSpc>
                <a:spcPct val="107000"/>
              </a:lnSpc>
              <a:spcBef>
                <a:spcPts val="0"/>
              </a:spcBef>
              <a:spcAft>
                <a:spcPts val="600"/>
              </a:spcAft>
              <a:buFont typeface="Symbol" panose="05050102010706020507" pitchFamily="18" charset="2"/>
              <a:buChar char=""/>
            </a:pPr>
            <a:r>
              <a:rPr lang="en-US" sz="3200" b="1" dirty="0">
                <a:solidFill>
                  <a:srgbClr val="000000"/>
                </a:solidFill>
                <a:latin typeface="Arial Rounded MT Bold" panose="020F0704030504030204" pitchFamily="34" charset="0"/>
                <a:ea typeface="Calibri" panose="020F0502020204030204" pitchFamily="34" charset="0"/>
              </a:rPr>
              <a:t>POST COMMUNION PRAYER</a:t>
            </a:r>
            <a:endParaRPr lang="en-US" sz="3200" dirty="0">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94F3B330-DE1D-7FEA-8345-23AC28E519BF}"/>
              </a:ext>
            </a:extLst>
          </p:cNvPr>
          <p:cNvSpPr/>
          <p:nvPr/>
        </p:nvSpPr>
        <p:spPr>
          <a:xfrm>
            <a:off x="159250" y="1002277"/>
            <a:ext cx="8508500" cy="3799566"/>
          </a:xfrm>
          <a:prstGeom prst="rect">
            <a:avLst/>
          </a:prstGeom>
        </p:spPr>
        <p:txBody>
          <a:bodyPr wrap="square">
            <a:spAutoFit/>
          </a:bodyPr>
          <a:lstStyle/>
          <a:p>
            <a:pPr marL="574660" indent="-574660">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a:t>
            </a:r>
            <a:r>
              <a:rPr lang="en-US" sz="3200" dirty="0">
                <a:latin typeface="Arial Rounded MT Bold" panose="020F0704030504030204" pitchFamily="34" charset="0"/>
                <a:ea typeface="Calibri" panose="020F0502020204030204" pitchFamily="34" charset="0"/>
              </a:rPr>
              <a:t>	Holy God, you gathered us to your table and we drank deeply of your grace.  Send us out by your Spirit to love our neighbors as ourselves and proclaim your love in Jesus’ name.</a:t>
            </a:r>
          </a:p>
          <a:p>
            <a:pPr marL="574660" indent="-574660">
              <a:lnSpc>
                <a:spcPct val="107000"/>
              </a:lnSpc>
              <a:spcBef>
                <a:spcPts val="0"/>
              </a:spcBef>
              <a:spcAft>
                <a:spcPts val="0"/>
              </a:spcAft>
            </a:pPr>
            <a:endParaRPr lang="en-US" sz="3200" dirty="0">
              <a:latin typeface="Arial Rounded MT Bold" panose="020F0704030504030204" pitchFamily="34" charset="0"/>
              <a:ea typeface="Calibri" panose="020F0502020204030204" pitchFamily="34" charset="0"/>
            </a:endParaRPr>
          </a:p>
          <a:p>
            <a:pPr marL="574660" indent="-574660">
              <a:lnSpc>
                <a:spcPct val="107000"/>
              </a:lnSpc>
              <a:spcBef>
                <a:spcPts val="0"/>
              </a:spcBef>
              <a:spcAft>
                <a:spcPts val="0"/>
              </a:spcAft>
            </a:pPr>
            <a:r>
              <a:rPr lang="en-US" sz="3600" b="1" dirty="0">
                <a:latin typeface="Arial Rounded MT Bold" panose="020F0704030504030204" pitchFamily="34" charset="0"/>
                <a:ea typeface="Calibri" panose="020F0502020204030204" pitchFamily="34" charset="0"/>
              </a:rPr>
              <a:t>C:	Amen.  </a:t>
            </a:r>
          </a:p>
        </p:txBody>
      </p:sp>
    </p:spTree>
    <p:extLst>
      <p:ext uri="{BB962C8B-B14F-4D97-AF65-F5344CB8AC3E}">
        <p14:creationId xmlns:p14="http://schemas.microsoft.com/office/powerpoint/2010/main" val="1153913778"/>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AEF99-8FAC-E1E1-D15E-BC8FCAE7C4A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81C7B2F6-3D66-5E40-FEA4-346627258582}"/>
              </a:ext>
            </a:extLst>
          </p:cNvPr>
          <p:cNvSpPr/>
          <p:nvPr/>
        </p:nvSpPr>
        <p:spPr>
          <a:xfrm>
            <a:off x="0" y="61083"/>
            <a:ext cx="8984751" cy="562142"/>
          </a:xfrm>
          <a:prstGeom prst="rect">
            <a:avLst/>
          </a:prstGeom>
        </p:spPr>
        <p:txBody>
          <a:bodyPr wrap="square">
            <a:spAutoFit/>
          </a:bodyPr>
          <a:lstStyle/>
          <a:p>
            <a:pPr marL="571486" indent="-571486">
              <a:lnSpc>
                <a:spcPct val="107000"/>
              </a:lnSpc>
              <a:spcBef>
                <a:spcPts val="0"/>
              </a:spcBef>
              <a:spcAft>
                <a:spcPts val="600"/>
              </a:spcAft>
              <a:buFont typeface="Symbol" panose="05050102010706020507" pitchFamily="18" charset="2"/>
              <a:buChar char=""/>
            </a:pPr>
            <a:r>
              <a:rPr lang="en-US" sz="3100" b="1" dirty="0">
                <a:solidFill>
                  <a:srgbClr val="000000"/>
                </a:solidFill>
                <a:latin typeface="Arial Rounded MT Bold" panose="020F0704030504030204" pitchFamily="34" charset="0"/>
                <a:ea typeface="Calibri" panose="020F0502020204030204" pitchFamily="34" charset="0"/>
              </a:rPr>
              <a:t>SENDING OF HOMEBOUND COMMUNION</a:t>
            </a:r>
            <a:endParaRPr lang="en-US" sz="3100" dirty="0">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12963AD0-BF9C-D03E-DEC4-BCCF7C5549DD}"/>
              </a:ext>
            </a:extLst>
          </p:cNvPr>
          <p:cNvSpPr/>
          <p:nvPr/>
        </p:nvSpPr>
        <p:spPr>
          <a:xfrm>
            <a:off x="886265" y="1357441"/>
            <a:ext cx="6794695" cy="3738972"/>
          </a:xfrm>
          <a:prstGeom prst="rect">
            <a:avLst/>
          </a:prstGeom>
        </p:spPr>
        <p:txBody>
          <a:bodyPr wrap="square">
            <a:spAutoFit/>
          </a:bodyPr>
          <a:lstStyle/>
          <a:p>
            <a:pPr marL="574660" indent="-574660">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a:t>
            </a:r>
            <a:r>
              <a:rPr lang="en-US" sz="3200" dirty="0">
                <a:latin typeface="Arial Rounded MT Bold" panose="020F0704030504030204" pitchFamily="34" charset="0"/>
                <a:ea typeface="Calibri" panose="020F0502020204030204" pitchFamily="34" charset="0"/>
              </a:rPr>
              <a:t>	Gracious God, whose mercy endures from generation to generation: bless those who go forth to share your word and sacrament with our sisters and brothers who are sick or homebound.  </a:t>
            </a:r>
            <a:endParaRPr lang="en-US" sz="3600" b="1" dirty="0">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362058693"/>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EA2C4E-2514-6499-2C18-A1F398877AA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3C53DF1-D586-794F-1EB9-0D6E0EBCEB85}"/>
              </a:ext>
            </a:extLst>
          </p:cNvPr>
          <p:cNvSpPr/>
          <p:nvPr/>
        </p:nvSpPr>
        <p:spPr>
          <a:xfrm>
            <a:off x="0" y="61083"/>
            <a:ext cx="8984751" cy="562142"/>
          </a:xfrm>
          <a:prstGeom prst="rect">
            <a:avLst/>
          </a:prstGeom>
        </p:spPr>
        <p:txBody>
          <a:bodyPr wrap="square">
            <a:spAutoFit/>
          </a:bodyPr>
          <a:lstStyle/>
          <a:p>
            <a:pPr marL="571486" indent="-571486">
              <a:lnSpc>
                <a:spcPct val="107000"/>
              </a:lnSpc>
              <a:spcBef>
                <a:spcPts val="0"/>
              </a:spcBef>
              <a:spcAft>
                <a:spcPts val="600"/>
              </a:spcAft>
              <a:buFont typeface="Symbol" panose="05050102010706020507" pitchFamily="18" charset="2"/>
              <a:buChar char=""/>
            </a:pPr>
            <a:r>
              <a:rPr lang="en-US" sz="3100" b="1" dirty="0">
                <a:solidFill>
                  <a:srgbClr val="000000"/>
                </a:solidFill>
                <a:latin typeface="Arial Rounded MT Bold" panose="020F0704030504030204" pitchFamily="34" charset="0"/>
                <a:ea typeface="Calibri" panose="020F0502020204030204" pitchFamily="34" charset="0"/>
              </a:rPr>
              <a:t>SENDING OF HOMEBOUND COMMUNION</a:t>
            </a:r>
            <a:endParaRPr lang="en-US" sz="3100" dirty="0">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1D4466E2-1DF6-0885-B63A-B9D03A646E14}"/>
              </a:ext>
            </a:extLst>
          </p:cNvPr>
          <p:cNvSpPr/>
          <p:nvPr/>
        </p:nvSpPr>
        <p:spPr>
          <a:xfrm>
            <a:off x="286135" y="1076087"/>
            <a:ext cx="8412480" cy="4326505"/>
          </a:xfrm>
          <a:prstGeom prst="rect">
            <a:avLst/>
          </a:prstGeom>
        </p:spPr>
        <p:txBody>
          <a:bodyPr wrap="square">
            <a:spAutoFit/>
          </a:bodyPr>
          <a:lstStyle/>
          <a:p>
            <a:pPr marL="574660" indent="-574660">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a:t>
            </a:r>
            <a:r>
              <a:rPr lang="en-US" sz="3200" dirty="0">
                <a:latin typeface="Arial Rounded MT Bold" panose="020F0704030504030204" pitchFamily="34" charset="0"/>
                <a:ea typeface="Calibri" panose="020F0502020204030204" pitchFamily="34" charset="0"/>
              </a:rPr>
              <a:t>	In your love and care, nourish and strengthen those to whom we bring this communion, that through the body and blood of your Son we may all know the hope of your promised coming in Jesus Christ our Lord. </a:t>
            </a:r>
          </a:p>
          <a:p>
            <a:pPr marL="574660" indent="-574660">
              <a:lnSpc>
                <a:spcPct val="107000"/>
              </a:lnSpc>
              <a:spcBef>
                <a:spcPts val="0"/>
              </a:spcBef>
              <a:spcAft>
                <a:spcPts val="0"/>
              </a:spcAft>
            </a:pPr>
            <a:endParaRPr lang="en-US" sz="3200" dirty="0">
              <a:latin typeface="Arial Rounded MT Bold" panose="020F0704030504030204" pitchFamily="34" charset="0"/>
              <a:ea typeface="Calibri" panose="020F0502020204030204" pitchFamily="34" charset="0"/>
            </a:endParaRPr>
          </a:p>
          <a:p>
            <a:pPr marL="574660" indent="-574660">
              <a:lnSpc>
                <a:spcPct val="107000"/>
              </a:lnSpc>
              <a:spcBef>
                <a:spcPts val="0"/>
              </a:spcBef>
              <a:spcAft>
                <a:spcPts val="0"/>
              </a:spcAft>
            </a:pPr>
            <a:r>
              <a:rPr lang="en-US" sz="3600" b="1" dirty="0">
                <a:latin typeface="Arial Rounded MT Bold" panose="020F0704030504030204" pitchFamily="34" charset="0"/>
                <a:ea typeface="Calibri" panose="020F0502020204030204" pitchFamily="34" charset="0"/>
              </a:rPr>
              <a:t>C:	Amen.  </a:t>
            </a:r>
          </a:p>
        </p:txBody>
      </p:sp>
    </p:spTree>
    <p:extLst>
      <p:ext uri="{BB962C8B-B14F-4D97-AF65-F5344CB8AC3E}">
        <p14:creationId xmlns:p14="http://schemas.microsoft.com/office/powerpoint/2010/main" val="3568251168"/>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B5F053-C816-68A5-3966-B0FCB81291A3}"/>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25C48AE8-8B95-7713-2146-D5C8FA802427}"/>
              </a:ext>
            </a:extLst>
          </p:cNvPr>
          <p:cNvSpPr/>
          <p:nvPr/>
        </p:nvSpPr>
        <p:spPr>
          <a:xfrm>
            <a:off x="80520" y="70624"/>
            <a:ext cx="9059160" cy="677108"/>
          </a:xfrm>
          <a:prstGeom prst="rect">
            <a:avLst/>
          </a:prstGeom>
        </p:spPr>
        <p:txBody>
          <a:bodyPr wrap="square">
            <a:spAutoFit/>
          </a:bodyPr>
          <a:lstStyle/>
          <a:p>
            <a:pPr marL="571486" indent="-571486" algn="ctr">
              <a:lnSpc>
                <a:spcPct val="95000"/>
              </a:lnSpc>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rPr>
              <a:t>ANNOUNCEMENTS</a:t>
            </a:r>
          </a:p>
        </p:txBody>
      </p:sp>
      <p:pic>
        <p:nvPicPr>
          <p:cNvPr id="3" name="Picture 2">
            <a:extLst>
              <a:ext uri="{FF2B5EF4-FFF2-40B4-BE49-F238E27FC236}">
                <a16:creationId xmlns:a16="http://schemas.microsoft.com/office/drawing/2014/main" id="{AE150046-4D2F-116D-FC0F-51AF75FC5788}"/>
              </a:ext>
            </a:extLst>
          </p:cNvPr>
          <p:cNvPicPr>
            <a:picLocks noChangeAspect="1"/>
          </p:cNvPicPr>
          <p:nvPr/>
        </p:nvPicPr>
        <p:blipFill>
          <a:blip r:embed="rId3"/>
          <a:stretch>
            <a:fillRect/>
          </a:stretch>
        </p:blipFill>
        <p:spPr>
          <a:xfrm>
            <a:off x="0" y="1823220"/>
            <a:ext cx="9139680" cy="4092395"/>
          </a:xfrm>
          <a:prstGeom prst="rect">
            <a:avLst/>
          </a:prstGeom>
        </p:spPr>
      </p:pic>
    </p:spTree>
    <p:extLst>
      <p:ext uri="{BB962C8B-B14F-4D97-AF65-F5344CB8AC3E}">
        <p14:creationId xmlns:p14="http://schemas.microsoft.com/office/powerpoint/2010/main" val="26349125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517813" y="1144583"/>
            <a:ext cx="8032173" cy="2942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803255" indent="-803255">
              <a:lnSpc>
                <a:spcPct val="95000"/>
              </a:lnSpc>
              <a:spcBef>
                <a:spcPts val="0"/>
              </a:spcBef>
              <a:spcAft>
                <a:spcPts val="0"/>
              </a:spcAft>
            </a:pPr>
            <a:r>
              <a:rPr lang="en-US" sz="3200" dirty="0">
                <a:latin typeface="Arial Rounded MT Bold" panose="020F0704030504030204" pitchFamily="34" charset="0"/>
                <a:ea typeface="Calibri" panose="020F0502020204030204" pitchFamily="34" charset="0"/>
                <a:cs typeface="Times New Roman" panose="02020603050405020304" pitchFamily="18" charset="0"/>
              </a:rPr>
              <a:t>P:	</a:t>
            </a:r>
            <a:r>
              <a:rPr lang="en-US" sz="3200" dirty="0">
                <a:solidFill>
                  <a:srgbClr val="000000"/>
                </a:solidFill>
                <a:latin typeface="Arial Rounded MT Bold" panose="020F0704030504030204" pitchFamily="34" charset="0"/>
                <a:ea typeface="Calibri" panose="020F0502020204030204" pitchFamily="34" charset="0"/>
              </a:rPr>
              <a:t>The love of God abound in you; the grace of our Savior Jesus Christ fill your hearts; and the life of the Spirit bless you </a:t>
            </a:r>
            <a:r>
              <a:rPr lang="en-US" sz="3200" dirty="0">
                <a:solidFill>
                  <a:srgbClr val="C00000"/>
                </a:solidFill>
                <a:latin typeface="Arial Rounded MT Bold" panose="020F0704030504030204" pitchFamily="34" charset="0"/>
                <a:ea typeface="Calibri" panose="020F0502020204030204" pitchFamily="34" charset="0"/>
                <a:cs typeface="Segoe UI Symbol" panose="020B0502040204020203" pitchFamily="34" charset="0"/>
              </a:rPr>
              <a:t>☩ </a:t>
            </a:r>
            <a:r>
              <a:rPr lang="en-US" sz="3200" dirty="0">
                <a:solidFill>
                  <a:srgbClr val="000000"/>
                </a:solidFill>
                <a:latin typeface="Arial Rounded MT Bold" panose="020F0704030504030204" pitchFamily="34" charset="0"/>
                <a:ea typeface="Calibri" panose="020F0502020204030204" pitchFamily="34" charset="0"/>
              </a:rPr>
              <a:t>and give you peace.</a:t>
            </a:r>
            <a:r>
              <a:rPr lang="en-US" sz="3200" dirty="0">
                <a:solidFill>
                  <a:srgbClr val="C00000"/>
                </a:solidFill>
                <a:latin typeface="Arial Rounded MT Bold" panose="020F0704030504030204" pitchFamily="34" charset="0"/>
                <a:ea typeface="Calibri" panose="020F0502020204030204" pitchFamily="34" charset="0"/>
                <a:cs typeface="Segoe UI Symbol" panose="020B0502040204020203" pitchFamily="34" charset="0"/>
              </a:rPr>
              <a:t> </a:t>
            </a:r>
          </a:p>
          <a:p>
            <a:pPr marL="803255" indent="-803255">
              <a:lnSpc>
                <a:spcPct val="95000"/>
              </a:lnSpc>
              <a:spcBef>
                <a:spcPts val="0"/>
              </a:spcBef>
              <a:spcAft>
                <a:spcPts val="0"/>
              </a:spcAft>
            </a:pPr>
            <a:endParaRPr lang="en-US" sz="3200" dirty="0">
              <a:solidFill>
                <a:srgbClr val="000000"/>
              </a:solidFill>
              <a:latin typeface="Arial Rounded MT Bold" panose="020F0704030504030204" pitchFamily="34" charset="0"/>
              <a:ea typeface="Calibri" panose="020F0502020204030204" pitchFamily="34" charset="0"/>
            </a:endParaRPr>
          </a:p>
          <a:p>
            <a:pPr marL="803255" indent="-803255">
              <a:lnSpc>
                <a:spcPct val="95000"/>
              </a:lnSpc>
              <a:spcBef>
                <a:spcPts val="0"/>
              </a:spcBef>
              <a:spcAft>
                <a:spcPts val="0"/>
              </a:spcAft>
            </a:pPr>
            <a:r>
              <a:rPr lang="en-US" sz="3600" b="1"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rPr>
              <a:t>C:	Amen.</a:t>
            </a:r>
            <a:endParaRPr lang="en-US" sz="3600"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272473" y="107209"/>
            <a:ext cx="8622145" cy="707886"/>
          </a:xfrm>
          <a:prstGeom prst="rect">
            <a:avLst/>
          </a:prstGeom>
        </p:spPr>
        <p:txBody>
          <a:bodyPr wrap="square">
            <a:spAutoFit/>
          </a:bodyPr>
          <a:lstStyle/>
          <a:p>
            <a:pPr marL="342891" indent="-342891">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SENDING BLESSING</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 y="2"/>
            <a:ext cx="9143999" cy="706583"/>
          </a:xfrm>
        </p:spPr>
        <p:txBody>
          <a:bodyPr/>
          <a:lstStyle/>
          <a:p>
            <a:pPr marL="571486" indent="-571486" algn="ctr">
              <a:buFont typeface="Symbol" panose="05050102010706020507" pitchFamily="18" charset="2"/>
              <a:buChar char=""/>
            </a:pPr>
            <a:r>
              <a:rPr lang="en-US" dirty="0"/>
              <a:t>Sending Song</a:t>
            </a:r>
          </a:p>
        </p:txBody>
      </p:sp>
      <p:sp>
        <p:nvSpPr>
          <p:cNvPr id="2" name="Rectangle 1"/>
          <p:cNvSpPr/>
          <p:nvPr/>
        </p:nvSpPr>
        <p:spPr>
          <a:xfrm>
            <a:off x="9525" y="5486978"/>
            <a:ext cx="9143999" cy="1307666"/>
          </a:xfrm>
          <a:prstGeom prst="rect">
            <a:avLst/>
          </a:prstGeom>
        </p:spPr>
        <p:txBody>
          <a:bodyPr wrap="square">
            <a:spAutoFit/>
          </a:bodyPr>
          <a:lstStyle/>
          <a:p>
            <a:pPr algn="ctr">
              <a:lnSpc>
                <a:spcPct val="107000"/>
              </a:lnSpc>
              <a:spcBef>
                <a:spcPts val="0"/>
              </a:spcBef>
              <a:spcAft>
                <a:spcPts val="600"/>
              </a:spcAft>
            </a:pPr>
            <a:r>
              <a:rPr lang="en-US" sz="3600" dirty="0">
                <a:solidFill>
                  <a:srgbClr val="000000"/>
                </a:solidFill>
                <a:latin typeface="Arial Rounded MT Bold" panose="020F0704030504030204" pitchFamily="34" charset="0"/>
                <a:ea typeface="Calibri" panose="020F0502020204030204" pitchFamily="34" charset="0"/>
              </a:rPr>
              <a:t>“Immortal, Invisible, God Only Wise”</a:t>
            </a:r>
          </a:p>
          <a:p>
            <a:pPr algn="ctr">
              <a:lnSpc>
                <a:spcPct val="107000"/>
              </a:lnSpc>
              <a:spcBef>
                <a:spcPts val="0"/>
              </a:spcBef>
              <a:spcAft>
                <a:spcPts val="600"/>
              </a:spcAft>
            </a:pPr>
            <a:r>
              <a:rPr lang="en-US" sz="3600" dirty="0">
                <a:solidFill>
                  <a:srgbClr val="000000"/>
                </a:solidFill>
                <a:latin typeface="Arial Rounded MT Bold" panose="020F0704030504030204" pitchFamily="34" charset="0"/>
                <a:ea typeface="Calibri" panose="020F0502020204030204" pitchFamily="34" charset="0"/>
              </a:rPr>
              <a:t>LBW 526</a:t>
            </a:r>
          </a:p>
        </p:txBody>
      </p:sp>
      <p:pic>
        <p:nvPicPr>
          <p:cNvPr id="3" name="Picture 2">
            <a:extLst>
              <a:ext uri="{FF2B5EF4-FFF2-40B4-BE49-F238E27FC236}">
                <a16:creationId xmlns:a16="http://schemas.microsoft.com/office/drawing/2014/main" id="{6CFEFA97-B942-672C-8A91-7C93615B38FE}"/>
              </a:ext>
            </a:extLst>
          </p:cNvPr>
          <p:cNvPicPr>
            <a:picLocks noChangeAspect="1"/>
          </p:cNvPicPr>
          <p:nvPr/>
        </p:nvPicPr>
        <p:blipFill>
          <a:blip r:embed="rId3"/>
          <a:stretch>
            <a:fillRect/>
          </a:stretch>
        </p:blipFill>
        <p:spPr>
          <a:xfrm>
            <a:off x="1127905" y="833510"/>
            <a:ext cx="6907237" cy="452654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 y="0"/>
            <a:ext cx="9143999" cy="904775"/>
          </a:xfrm>
        </p:spPr>
        <p:txBody>
          <a:bodyPr/>
          <a:lstStyle/>
          <a:p>
            <a:pPr algn="ctr">
              <a:buFont typeface="Symbol" panose="05050102010706020507" pitchFamily="18" charset="2"/>
              <a:buChar char=""/>
            </a:pPr>
            <a:r>
              <a:rPr lang="en-US" dirty="0"/>
              <a:t>Gathering Song</a:t>
            </a:r>
          </a:p>
        </p:txBody>
      </p:sp>
      <p:sp>
        <p:nvSpPr>
          <p:cNvPr id="2" name="Rectangle 1"/>
          <p:cNvSpPr/>
          <p:nvPr/>
        </p:nvSpPr>
        <p:spPr>
          <a:xfrm>
            <a:off x="3" y="5106147"/>
            <a:ext cx="9143998" cy="1754326"/>
          </a:xfrm>
          <a:prstGeom prst="rect">
            <a:avLst/>
          </a:prstGeom>
        </p:spPr>
        <p:txBody>
          <a:bodyPr wrap="square">
            <a:spAutoFit/>
          </a:bodyPr>
          <a:lstStyle/>
          <a:p>
            <a:pPr algn="ctr">
              <a:spcBef>
                <a:spcPts val="0"/>
              </a:spcBef>
              <a:spcAft>
                <a:spcPts val="0"/>
              </a:spcAft>
            </a:pPr>
            <a:r>
              <a:rPr lang="en-US" sz="3600" dirty="0">
                <a:solidFill>
                  <a:srgbClr val="000000"/>
                </a:solidFill>
                <a:latin typeface="Arial Rounded MT Bold" panose="020F0704030504030204" pitchFamily="34" charset="0"/>
                <a:ea typeface="Calibri" panose="020F0502020204030204" pitchFamily="34" charset="0"/>
              </a:rPr>
              <a:t>“Earth and All Stars!”</a:t>
            </a:r>
          </a:p>
          <a:p>
            <a:pPr algn="ctr">
              <a:spcBef>
                <a:spcPts val="0"/>
              </a:spcBef>
              <a:spcAft>
                <a:spcPts val="0"/>
              </a:spcAft>
            </a:pPr>
            <a:r>
              <a:rPr lang="en-US" sz="3600" dirty="0">
                <a:solidFill>
                  <a:srgbClr val="000000"/>
                </a:solidFill>
                <a:latin typeface="Arial Rounded MT Bold" panose="020F0704030504030204" pitchFamily="34" charset="0"/>
                <a:ea typeface="Calibri" panose="020F0502020204030204" pitchFamily="34" charset="0"/>
              </a:rPr>
              <a:t>LBW 558</a:t>
            </a:r>
          </a:p>
          <a:p>
            <a:pPr algn="ctr">
              <a:spcBef>
                <a:spcPts val="0"/>
              </a:spcBef>
              <a:spcAft>
                <a:spcPts val="0"/>
              </a:spcAft>
            </a:pPr>
            <a:r>
              <a:rPr lang="en-US" sz="3200" dirty="0">
                <a:solidFill>
                  <a:srgbClr val="C00000"/>
                </a:solidFill>
                <a:latin typeface="Arial Rounded MT Bold" panose="020F0704030504030204" pitchFamily="34" charset="0"/>
                <a:ea typeface="Calibri" panose="020F0502020204030204" pitchFamily="34" charset="0"/>
              </a:rPr>
              <a:t>(Vs 1-4 Only)</a:t>
            </a:r>
          </a:p>
        </p:txBody>
      </p:sp>
      <p:pic>
        <p:nvPicPr>
          <p:cNvPr id="3" name="Picture 2">
            <a:extLst>
              <a:ext uri="{FF2B5EF4-FFF2-40B4-BE49-F238E27FC236}">
                <a16:creationId xmlns:a16="http://schemas.microsoft.com/office/drawing/2014/main" id="{04E8A590-4C9C-E45F-44CD-81497D10C088}"/>
              </a:ext>
            </a:extLst>
          </p:cNvPr>
          <p:cNvPicPr>
            <a:picLocks noChangeAspect="1"/>
          </p:cNvPicPr>
          <p:nvPr/>
        </p:nvPicPr>
        <p:blipFill>
          <a:blip r:embed="rId3"/>
          <a:stretch>
            <a:fillRect/>
          </a:stretch>
        </p:blipFill>
        <p:spPr>
          <a:xfrm>
            <a:off x="1321604" y="924571"/>
            <a:ext cx="6348391" cy="4161780"/>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s://members.sundaysandseasons.com/File/GetImage?atomCode=HC1G007a_m&amp;width=600&amp;height=600"/>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5" name="AutoShape 4" descr="https://members.sundaysandseasons.com/File/GetImage?atomCode=HC1G007a_m&amp;width=600&amp;height=600"/>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10" name="Rectangle 9"/>
          <p:cNvSpPr/>
          <p:nvPr/>
        </p:nvSpPr>
        <p:spPr>
          <a:xfrm>
            <a:off x="0" y="59311"/>
            <a:ext cx="9144000" cy="1154162"/>
          </a:xfrm>
          <a:prstGeom prst="rect">
            <a:avLst/>
          </a:prstGeom>
        </p:spPr>
        <p:txBody>
          <a:bodyPr wrap="square">
            <a:spAutoFit/>
          </a:bodyPr>
          <a:lstStyle/>
          <a:p>
            <a:pPr marL="225425" indent="-225425" algn="ctr" defTabSz="685783">
              <a:spcBef>
                <a:spcPts val="0"/>
              </a:spcBef>
              <a:spcAft>
                <a:spcPts val="600"/>
              </a:spcAft>
              <a:buFont typeface="Symbol" panose="05050102010706020507" pitchFamily="18" charset="2"/>
              <a:buChar char=""/>
              <a:defRPr/>
            </a:pPr>
            <a:r>
              <a:rPr lang="en-US" sz="3200" b="1" dirty="0">
                <a:solidFill>
                  <a:prstClr val="black"/>
                </a:solidFill>
                <a:latin typeface="Arial Rounded MT Bold" panose="020F0704030504030204" pitchFamily="34" charset="0"/>
                <a:ea typeface="Times New Roman" panose="02020603050405020304" pitchFamily="18" charset="0"/>
                <a:cs typeface="Times New Roman" panose="02020603050405020304" pitchFamily="18" charset="0"/>
              </a:rPr>
              <a:t>“Immortal, Invisible, God Only Wise”</a:t>
            </a:r>
          </a:p>
          <a:p>
            <a:pPr marL="225425" indent="-225425" algn="ctr" defTabSz="685783">
              <a:spcBef>
                <a:spcPts val="0"/>
              </a:spcBef>
              <a:spcAft>
                <a:spcPts val="600"/>
              </a:spcAft>
              <a:buFont typeface="Symbol" panose="05050102010706020507" pitchFamily="18" charset="2"/>
              <a:buChar char=""/>
              <a:defRPr/>
            </a:pPr>
            <a:r>
              <a:rPr lang="en-US" sz="3200" b="1" dirty="0">
                <a:solidFill>
                  <a:prstClr val="black"/>
                </a:solidFill>
                <a:latin typeface="Arial Rounded MT Bold" panose="020F0704030504030204" pitchFamily="34" charset="0"/>
                <a:ea typeface="Times New Roman" panose="02020603050405020304" pitchFamily="18" charset="0"/>
                <a:cs typeface="Times New Roman" panose="02020603050405020304" pitchFamily="18" charset="0"/>
              </a:rPr>
              <a:t>LBW 526</a:t>
            </a:r>
          </a:p>
        </p:txBody>
      </p:sp>
      <p:sp>
        <p:nvSpPr>
          <p:cNvPr id="6" name="TextBox 5">
            <a:extLst>
              <a:ext uri="{FF2B5EF4-FFF2-40B4-BE49-F238E27FC236}">
                <a16:creationId xmlns:a16="http://schemas.microsoft.com/office/drawing/2014/main" id="{C9976A66-C123-5E75-E978-706F90FDFC74}"/>
              </a:ext>
            </a:extLst>
          </p:cNvPr>
          <p:cNvSpPr txBox="1"/>
          <p:nvPr/>
        </p:nvSpPr>
        <p:spPr>
          <a:xfrm>
            <a:off x="631874" y="1403973"/>
            <a:ext cx="6997651" cy="4524315"/>
          </a:xfrm>
          <a:prstGeom prst="rect">
            <a:avLst/>
          </a:prstGeom>
          <a:noFill/>
        </p:spPr>
        <p:txBody>
          <a:bodyPr wrap="square">
            <a:spAutoFit/>
          </a:bodyPr>
          <a:lstStyle/>
          <a:p>
            <a:pPr marL="400050" marR="0" indent="-400050">
              <a:buNone/>
            </a:pPr>
            <a:r>
              <a:rPr lang="en-US" sz="3600" dirty="0">
                <a:effectLst/>
                <a:latin typeface="Arial Rounded MT Bold" panose="020F0704030504030204" pitchFamily="34" charset="0"/>
                <a:ea typeface="MS Mincho" panose="02020609040205080304" pitchFamily="49" charset="-128"/>
              </a:rPr>
              <a:t>1	Immortal, invisible,                                         God only wise,</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in light inaccessible                                                hid from our eyes,</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most blessed, most glorious,                           the Ancient of Days,</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almighty, victorious,                                              thy great name we praise!</a:t>
            </a:r>
            <a:endParaRPr lang="en-US" sz="3600" dirty="0">
              <a:effectLst/>
              <a:latin typeface="Arial Rounded MT Bold" panose="020F0704030504030204" pitchFamily="34" charset="0"/>
              <a:ea typeface="Times New Roman" panose="02020603050405020304" pitchFamily="18"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105D8-77E9-08A9-B63F-001D1B1B25DE}"/>
            </a:ext>
          </a:extLst>
        </p:cNvPr>
        <p:cNvGrpSpPr/>
        <p:nvPr/>
      </p:nvGrpSpPr>
      <p:grpSpPr>
        <a:xfrm>
          <a:off x="0" y="0"/>
          <a:ext cx="0" cy="0"/>
          <a:chOff x="0" y="0"/>
          <a:chExt cx="0" cy="0"/>
        </a:xfrm>
      </p:grpSpPr>
      <p:sp>
        <p:nvSpPr>
          <p:cNvPr id="3" name="AutoShape 2" descr="https://members.sundaysandseasons.com/File/GetImage?atomCode=HC1G007a_m&amp;width=600&amp;height=600">
            <a:extLst>
              <a:ext uri="{FF2B5EF4-FFF2-40B4-BE49-F238E27FC236}">
                <a16:creationId xmlns:a16="http://schemas.microsoft.com/office/drawing/2014/main" id="{8AE12879-3FD5-3217-FCD4-F41066CE7128}"/>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5" name="AutoShape 4" descr="https://members.sundaysandseasons.com/File/GetImage?atomCode=HC1G007a_m&amp;width=600&amp;height=600">
            <a:extLst>
              <a:ext uri="{FF2B5EF4-FFF2-40B4-BE49-F238E27FC236}">
                <a16:creationId xmlns:a16="http://schemas.microsoft.com/office/drawing/2014/main" id="{561C2288-D31D-F1E8-FDF2-848D9DF1C4AB}"/>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10" name="Rectangle 9">
            <a:extLst>
              <a:ext uri="{FF2B5EF4-FFF2-40B4-BE49-F238E27FC236}">
                <a16:creationId xmlns:a16="http://schemas.microsoft.com/office/drawing/2014/main" id="{F92D2713-D5F5-CCBB-5F99-6DAF18140203}"/>
              </a:ext>
            </a:extLst>
          </p:cNvPr>
          <p:cNvSpPr/>
          <p:nvPr/>
        </p:nvSpPr>
        <p:spPr>
          <a:xfrm>
            <a:off x="0" y="59311"/>
            <a:ext cx="9144000" cy="1154162"/>
          </a:xfrm>
          <a:prstGeom prst="rect">
            <a:avLst/>
          </a:prstGeom>
        </p:spPr>
        <p:txBody>
          <a:bodyPr wrap="square">
            <a:spAutoFit/>
          </a:bodyPr>
          <a:lstStyle/>
          <a:p>
            <a:pPr marL="225425" indent="-225425" algn="ctr" defTabSz="685783">
              <a:spcBef>
                <a:spcPts val="0"/>
              </a:spcBef>
              <a:spcAft>
                <a:spcPts val="600"/>
              </a:spcAft>
              <a:buFont typeface="Symbol" panose="05050102010706020507" pitchFamily="18" charset="2"/>
              <a:buChar char=""/>
              <a:defRPr/>
            </a:pPr>
            <a:r>
              <a:rPr lang="en-US" sz="3200" b="1" dirty="0">
                <a:solidFill>
                  <a:prstClr val="black"/>
                </a:solidFill>
                <a:latin typeface="Arial Rounded MT Bold" panose="020F0704030504030204" pitchFamily="34" charset="0"/>
                <a:ea typeface="Times New Roman" panose="02020603050405020304" pitchFamily="18" charset="0"/>
                <a:cs typeface="Times New Roman" panose="02020603050405020304" pitchFamily="18" charset="0"/>
              </a:rPr>
              <a:t>“Immortal, Invisible, God Only Wise”</a:t>
            </a:r>
          </a:p>
          <a:p>
            <a:pPr marL="225425" indent="-225425" algn="ctr" defTabSz="685783">
              <a:spcBef>
                <a:spcPts val="0"/>
              </a:spcBef>
              <a:spcAft>
                <a:spcPts val="600"/>
              </a:spcAft>
              <a:buFont typeface="Symbol" panose="05050102010706020507" pitchFamily="18" charset="2"/>
              <a:buChar char=""/>
              <a:defRPr/>
            </a:pPr>
            <a:r>
              <a:rPr lang="en-US" sz="3200" b="1" dirty="0">
                <a:solidFill>
                  <a:prstClr val="black"/>
                </a:solidFill>
                <a:latin typeface="Arial Rounded MT Bold" panose="020F0704030504030204" pitchFamily="34" charset="0"/>
                <a:ea typeface="Times New Roman" panose="02020603050405020304" pitchFamily="18" charset="0"/>
                <a:cs typeface="Times New Roman" panose="02020603050405020304" pitchFamily="18" charset="0"/>
              </a:rPr>
              <a:t>LBW 526</a:t>
            </a:r>
          </a:p>
        </p:txBody>
      </p:sp>
      <p:sp>
        <p:nvSpPr>
          <p:cNvPr id="6" name="TextBox 5">
            <a:extLst>
              <a:ext uri="{FF2B5EF4-FFF2-40B4-BE49-F238E27FC236}">
                <a16:creationId xmlns:a16="http://schemas.microsoft.com/office/drawing/2014/main" id="{3B392C80-2F5A-1D05-D513-10A6303A3D48}"/>
              </a:ext>
            </a:extLst>
          </p:cNvPr>
          <p:cNvSpPr txBox="1"/>
          <p:nvPr/>
        </p:nvSpPr>
        <p:spPr>
          <a:xfrm>
            <a:off x="488999" y="1319242"/>
            <a:ext cx="7302451" cy="4524315"/>
          </a:xfrm>
          <a:prstGeom prst="rect">
            <a:avLst/>
          </a:prstGeom>
          <a:noFill/>
        </p:spPr>
        <p:txBody>
          <a:bodyPr wrap="square">
            <a:spAutoFit/>
          </a:bodyPr>
          <a:lstStyle/>
          <a:p>
            <a:pPr marL="400050" marR="0" indent="-400050">
              <a:buNone/>
            </a:pPr>
            <a:r>
              <a:rPr lang="en-US" sz="3600" dirty="0">
                <a:effectLst/>
                <a:latin typeface="Arial Rounded MT Bold" panose="020F0704030504030204" pitchFamily="34" charset="0"/>
                <a:ea typeface="MS Mincho" panose="02020609040205080304" pitchFamily="49" charset="-128"/>
              </a:rPr>
              <a:t>2	</a:t>
            </a:r>
            <a:r>
              <a:rPr lang="en-US" sz="3600" dirty="0" err="1">
                <a:effectLst/>
                <a:latin typeface="Arial Rounded MT Bold" panose="020F0704030504030204" pitchFamily="34" charset="0"/>
                <a:ea typeface="MS Mincho" panose="02020609040205080304" pitchFamily="49" charset="-128"/>
              </a:rPr>
              <a:t>Unresting</a:t>
            </a:r>
            <a:r>
              <a:rPr lang="en-US" sz="3600" dirty="0">
                <a:effectLst/>
                <a:latin typeface="Arial Rounded MT Bold" panose="020F0704030504030204" pitchFamily="34" charset="0"/>
                <a:ea typeface="MS Mincho" panose="02020609040205080304" pitchFamily="49" charset="-128"/>
              </a:rPr>
              <a:t>, unhasting,                                                and silent as light,</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nor wanting, nor wasting,                                     thou </a:t>
            </a:r>
            <a:r>
              <a:rPr lang="en-US" sz="3600" dirty="0" err="1">
                <a:effectLst/>
                <a:latin typeface="Arial Rounded MT Bold" panose="020F0704030504030204" pitchFamily="34" charset="0"/>
                <a:ea typeface="MS Mincho" panose="02020609040205080304" pitchFamily="49" charset="-128"/>
              </a:rPr>
              <a:t>rulest</a:t>
            </a:r>
            <a:r>
              <a:rPr lang="en-US" sz="3600" dirty="0">
                <a:effectLst/>
                <a:latin typeface="Arial Rounded MT Bold" panose="020F0704030504030204" pitchFamily="34" charset="0"/>
                <a:ea typeface="MS Mincho" panose="02020609040205080304" pitchFamily="49" charset="-128"/>
              </a:rPr>
              <a:t> in might;</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thy justice like mountains                                          high soaring above</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thy clouds which are fountains                       of goodness and love.</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23755761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C8E287-D907-C8AC-499E-047743E10BDD}"/>
            </a:ext>
          </a:extLst>
        </p:cNvPr>
        <p:cNvGrpSpPr/>
        <p:nvPr/>
      </p:nvGrpSpPr>
      <p:grpSpPr>
        <a:xfrm>
          <a:off x="0" y="0"/>
          <a:ext cx="0" cy="0"/>
          <a:chOff x="0" y="0"/>
          <a:chExt cx="0" cy="0"/>
        </a:xfrm>
      </p:grpSpPr>
      <p:sp>
        <p:nvSpPr>
          <p:cNvPr id="3" name="AutoShape 2" descr="https://members.sundaysandseasons.com/File/GetImage?atomCode=HC1G007a_m&amp;width=600&amp;height=600">
            <a:extLst>
              <a:ext uri="{FF2B5EF4-FFF2-40B4-BE49-F238E27FC236}">
                <a16:creationId xmlns:a16="http://schemas.microsoft.com/office/drawing/2014/main" id="{8294415D-FD28-DEB9-5F65-BB770BD7A93C}"/>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5" name="AutoShape 4" descr="https://members.sundaysandseasons.com/File/GetImage?atomCode=HC1G007a_m&amp;width=600&amp;height=600">
            <a:extLst>
              <a:ext uri="{FF2B5EF4-FFF2-40B4-BE49-F238E27FC236}">
                <a16:creationId xmlns:a16="http://schemas.microsoft.com/office/drawing/2014/main" id="{F80B7EDE-3089-0711-434B-069393B3C796}"/>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10" name="Rectangle 9">
            <a:extLst>
              <a:ext uri="{FF2B5EF4-FFF2-40B4-BE49-F238E27FC236}">
                <a16:creationId xmlns:a16="http://schemas.microsoft.com/office/drawing/2014/main" id="{16847284-5408-1E02-5655-78BC724DADDF}"/>
              </a:ext>
            </a:extLst>
          </p:cNvPr>
          <p:cNvSpPr/>
          <p:nvPr/>
        </p:nvSpPr>
        <p:spPr>
          <a:xfrm>
            <a:off x="0" y="59311"/>
            <a:ext cx="9144000" cy="1154162"/>
          </a:xfrm>
          <a:prstGeom prst="rect">
            <a:avLst/>
          </a:prstGeom>
        </p:spPr>
        <p:txBody>
          <a:bodyPr wrap="square">
            <a:spAutoFit/>
          </a:bodyPr>
          <a:lstStyle/>
          <a:p>
            <a:pPr marL="225425" indent="-225425" algn="ctr" defTabSz="685783">
              <a:spcBef>
                <a:spcPts val="0"/>
              </a:spcBef>
              <a:spcAft>
                <a:spcPts val="600"/>
              </a:spcAft>
              <a:buFont typeface="Symbol" panose="05050102010706020507" pitchFamily="18" charset="2"/>
              <a:buChar char=""/>
              <a:defRPr/>
            </a:pPr>
            <a:r>
              <a:rPr lang="en-US" sz="3200" b="1" dirty="0">
                <a:solidFill>
                  <a:prstClr val="black"/>
                </a:solidFill>
                <a:latin typeface="Arial Rounded MT Bold" panose="020F0704030504030204" pitchFamily="34" charset="0"/>
                <a:ea typeface="Times New Roman" panose="02020603050405020304" pitchFamily="18" charset="0"/>
                <a:cs typeface="Times New Roman" panose="02020603050405020304" pitchFamily="18" charset="0"/>
              </a:rPr>
              <a:t>“Immortal, Invisible, God Only Wise”</a:t>
            </a:r>
          </a:p>
          <a:p>
            <a:pPr marL="225425" indent="-225425" algn="ctr" defTabSz="685783">
              <a:spcBef>
                <a:spcPts val="0"/>
              </a:spcBef>
              <a:spcAft>
                <a:spcPts val="600"/>
              </a:spcAft>
              <a:buFont typeface="Symbol" panose="05050102010706020507" pitchFamily="18" charset="2"/>
              <a:buChar char=""/>
              <a:defRPr/>
            </a:pPr>
            <a:r>
              <a:rPr lang="en-US" sz="3200" b="1" dirty="0">
                <a:solidFill>
                  <a:prstClr val="black"/>
                </a:solidFill>
                <a:latin typeface="Arial Rounded MT Bold" panose="020F0704030504030204" pitchFamily="34" charset="0"/>
                <a:ea typeface="Times New Roman" panose="02020603050405020304" pitchFamily="18" charset="0"/>
                <a:cs typeface="Times New Roman" panose="02020603050405020304" pitchFamily="18" charset="0"/>
              </a:rPr>
              <a:t>LBW 526</a:t>
            </a:r>
          </a:p>
        </p:txBody>
      </p:sp>
      <p:sp>
        <p:nvSpPr>
          <p:cNvPr id="6" name="TextBox 5">
            <a:extLst>
              <a:ext uri="{FF2B5EF4-FFF2-40B4-BE49-F238E27FC236}">
                <a16:creationId xmlns:a16="http://schemas.microsoft.com/office/drawing/2014/main" id="{013100C5-D238-0EFF-1AB2-44280F8533C5}"/>
              </a:ext>
            </a:extLst>
          </p:cNvPr>
          <p:cNvSpPr txBox="1"/>
          <p:nvPr/>
        </p:nvSpPr>
        <p:spPr>
          <a:xfrm>
            <a:off x="860474" y="1471642"/>
            <a:ext cx="6435676" cy="4524315"/>
          </a:xfrm>
          <a:prstGeom prst="rect">
            <a:avLst/>
          </a:prstGeom>
          <a:noFill/>
        </p:spPr>
        <p:txBody>
          <a:bodyPr wrap="square">
            <a:spAutoFit/>
          </a:bodyPr>
          <a:lstStyle/>
          <a:p>
            <a:pPr marL="400050" marR="0" indent="-400050">
              <a:buNone/>
            </a:pPr>
            <a:r>
              <a:rPr lang="en-US" sz="3600" dirty="0">
                <a:effectLst/>
                <a:latin typeface="Arial Rounded MT Bold" panose="020F0704030504030204" pitchFamily="34" charset="0"/>
                <a:ea typeface="MS Mincho" panose="02020609040205080304" pitchFamily="49" charset="-128"/>
              </a:rPr>
              <a:t>3	To all, life thou </a:t>
            </a:r>
            <a:r>
              <a:rPr lang="en-US" sz="3600" dirty="0" err="1">
                <a:effectLst/>
                <a:latin typeface="Arial Rounded MT Bold" panose="020F0704030504030204" pitchFamily="34" charset="0"/>
                <a:ea typeface="MS Mincho" panose="02020609040205080304" pitchFamily="49" charset="-128"/>
              </a:rPr>
              <a:t>givest</a:t>
            </a:r>
            <a:r>
              <a:rPr lang="en-US" sz="3600" dirty="0">
                <a:effectLst/>
                <a:latin typeface="Arial Rounded MT Bold" panose="020F0704030504030204" pitchFamily="34" charset="0"/>
                <a:ea typeface="MS Mincho" panose="02020609040205080304" pitchFamily="49" charset="-128"/>
              </a:rPr>
              <a:t>,                                            to both great and small;</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in all life thou </a:t>
            </a:r>
            <a:r>
              <a:rPr lang="en-US" sz="3600" dirty="0" err="1">
                <a:effectLst/>
                <a:latin typeface="Arial Rounded MT Bold" panose="020F0704030504030204" pitchFamily="34" charset="0"/>
                <a:ea typeface="MS Mincho" panose="02020609040205080304" pitchFamily="49" charset="-128"/>
              </a:rPr>
              <a:t>livest</a:t>
            </a:r>
            <a:r>
              <a:rPr lang="en-US" sz="3600" dirty="0">
                <a:effectLst/>
                <a:latin typeface="Arial Rounded MT Bold" panose="020F0704030504030204" pitchFamily="34" charset="0"/>
                <a:ea typeface="MS Mincho" panose="02020609040205080304" pitchFamily="49" charset="-128"/>
              </a:rPr>
              <a:t>,                                               the true life of all;</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we blossom and flourish                                 like leaves on the tree,</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and wither and perish,                                      but naught </a:t>
            </a:r>
            <a:r>
              <a:rPr lang="en-US" sz="3600" dirty="0" err="1">
                <a:effectLst/>
                <a:latin typeface="Arial Rounded MT Bold" panose="020F0704030504030204" pitchFamily="34" charset="0"/>
                <a:ea typeface="MS Mincho" panose="02020609040205080304" pitchFamily="49" charset="-128"/>
              </a:rPr>
              <a:t>changeth</a:t>
            </a:r>
            <a:r>
              <a:rPr lang="en-US" sz="3600" dirty="0">
                <a:effectLst/>
                <a:latin typeface="Arial Rounded MT Bold" panose="020F0704030504030204" pitchFamily="34" charset="0"/>
                <a:ea typeface="MS Mincho" panose="02020609040205080304" pitchFamily="49" charset="-128"/>
              </a:rPr>
              <a:t> thee.</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130850831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870D9-F09C-3E39-616F-1851722159EE}"/>
            </a:ext>
          </a:extLst>
        </p:cNvPr>
        <p:cNvGrpSpPr/>
        <p:nvPr/>
      </p:nvGrpSpPr>
      <p:grpSpPr>
        <a:xfrm>
          <a:off x="0" y="0"/>
          <a:ext cx="0" cy="0"/>
          <a:chOff x="0" y="0"/>
          <a:chExt cx="0" cy="0"/>
        </a:xfrm>
      </p:grpSpPr>
      <p:sp>
        <p:nvSpPr>
          <p:cNvPr id="3" name="AutoShape 2" descr="https://members.sundaysandseasons.com/File/GetImage?atomCode=HC1G007a_m&amp;width=600&amp;height=600">
            <a:extLst>
              <a:ext uri="{FF2B5EF4-FFF2-40B4-BE49-F238E27FC236}">
                <a16:creationId xmlns:a16="http://schemas.microsoft.com/office/drawing/2014/main" id="{2C5F1CA8-3E90-2723-571B-F3959655577E}"/>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5" name="AutoShape 4" descr="https://members.sundaysandseasons.com/File/GetImage?atomCode=HC1G007a_m&amp;width=600&amp;height=600">
            <a:extLst>
              <a:ext uri="{FF2B5EF4-FFF2-40B4-BE49-F238E27FC236}">
                <a16:creationId xmlns:a16="http://schemas.microsoft.com/office/drawing/2014/main" id="{9C47E939-CCAA-E1E6-7F7C-BB32EC5B780F}"/>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10" name="Rectangle 9">
            <a:extLst>
              <a:ext uri="{FF2B5EF4-FFF2-40B4-BE49-F238E27FC236}">
                <a16:creationId xmlns:a16="http://schemas.microsoft.com/office/drawing/2014/main" id="{94FDDBD9-B063-681C-FBD7-7C4AD6DA5BA1}"/>
              </a:ext>
            </a:extLst>
          </p:cNvPr>
          <p:cNvSpPr/>
          <p:nvPr/>
        </p:nvSpPr>
        <p:spPr>
          <a:xfrm>
            <a:off x="0" y="59311"/>
            <a:ext cx="9144000" cy="1154162"/>
          </a:xfrm>
          <a:prstGeom prst="rect">
            <a:avLst/>
          </a:prstGeom>
        </p:spPr>
        <p:txBody>
          <a:bodyPr wrap="square">
            <a:spAutoFit/>
          </a:bodyPr>
          <a:lstStyle/>
          <a:p>
            <a:pPr marL="225425" indent="-225425" algn="ctr" defTabSz="685783">
              <a:spcBef>
                <a:spcPts val="0"/>
              </a:spcBef>
              <a:spcAft>
                <a:spcPts val="600"/>
              </a:spcAft>
              <a:buFont typeface="Symbol" panose="05050102010706020507" pitchFamily="18" charset="2"/>
              <a:buChar char=""/>
              <a:defRPr/>
            </a:pPr>
            <a:r>
              <a:rPr lang="en-US" sz="3200" b="1" dirty="0">
                <a:solidFill>
                  <a:prstClr val="black"/>
                </a:solidFill>
                <a:latin typeface="Arial Rounded MT Bold" panose="020F0704030504030204" pitchFamily="34" charset="0"/>
                <a:ea typeface="Times New Roman" panose="02020603050405020304" pitchFamily="18" charset="0"/>
                <a:cs typeface="Times New Roman" panose="02020603050405020304" pitchFamily="18" charset="0"/>
              </a:rPr>
              <a:t>“Immortal, Invisible, God Only Wise”</a:t>
            </a:r>
          </a:p>
          <a:p>
            <a:pPr marL="225425" indent="-225425" algn="ctr" defTabSz="685783">
              <a:spcBef>
                <a:spcPts val="0"/>
              </a:spcBef>
              <a:spcAft>
                <a:spcPts val="600"/>
              </a:spcAft>
              <a:buFont typeface="Symbol" panose="05050102010706020507" pitchFamily="18" charset="2"/>
              <a:buChar char=""/>
              <a:defRPr/>
            </a:pPr>
            <a:r>
              <a:rPr lang="en-US" sz="3200" b="1" dirty="0">
                <a:solidFill>
                  <a:prstClr val="black"/>
                </a:solidFill>
                <a:latin typeface="Arial Rounded MT Bold" panose="020F0704030504030204" pitchFamily="34" charset="0"/>
                <a:ea typeface="Times New Roman" panose="02020603050405020304" pitchFamily="18" charset="0"/>
                <a:cs typeface="Times New Roman" panose="02020603050405020304" pitchFamily="18" charset="0"/>
              </a:rPr>
              <a:t>LBW 526</a:t>
            </a:r>
          </a:p>
        </p:txBody>
      </p:sp>
      <p:sp>
        <p:nvSpPr>
          <p:cNvPr id="6" name="TextBox 5">
            <a:extLst>
              <a:ext uri="{FF2B5EF4-FFF2-40B4-BE49-F238E27FC236}">
                <a16:creationId xmlns:a16="http://schemas.microsoft.com/office/drawing/2014/main" id="{44979E20-8EAE-6445-04EB-A1DF67D4D6A2}"/>
              </a:ext>
            </a:extLst>
          </p:cNvPr>
          <p:cNvSpPr txBox="1"/>
          <p:nvPr/>
        </p:nvSpPr>
        <p:spPr>
          <a:xfrm>
            <a:off x="917624" y="1319242"/>
            <a:ext cx="6149926" cy="4524315"/>
          </a:xfrm>
          <a:prstGeom prst="rect">
            <a:avLst/>
          </a:prstGeom>
          <a:noFill/>
        </p:spPr>
        <p:txBody>
          <a:bodyPr wrap="square">
            <a:spAutoFit/>
          </a:bodyPr>
          <a:lstStyle/>
          <a:p>
            <a:pPr marL="400050" marR="0" indent="-400050">
              <a:buNone/>
            </a:pPr>
            <a:r>
              <a:rPr lang="en-US" sz="3600" dirty="0">
                <a:effectLst/>
                <a:latin typeface="Arial Rounded MT Bold" panose="020F0704030504030204" pitchFamily="34" charset="0"/>
                <a:ea typeface="MS Mincho" panose="02020609040205080304" pitchFamily="49" charset="-128"/>
              </a:rPr>
              <a:t>4	Thou </a:t>
            </a:r>
            <a:r>
              <a:rPr lang="en-US" sz="3600" dirty="0" err="1">
                <a:effectLst/>
                <a:latin typeface="Arial Rounded MT Bold" panose="020F0704030504030204" pitchFamily="34" charset="0"/>
                <a:ea typeface="MS Mincho" panose="02020609040205080304" pitchFamily="49" charset="-128"/>
              </a:rPr>
              <a:t>reignest</a:t>
            </a:r>
            <a:r>
              <a:rPr lang="en-US" sz="3600" dirty="0">
                <a:effectLst/>
                <a:latin typeface="Arial Rounded MT Bold" panose="020F0704030504030204" pitchFamily="34" charset="0"/>
                <a:ea typeface="MS Mincho" panose="02020609040205080304" pitchFamily="49" charset="-128"/>
              </a:rPr>
              <a:t> in glory;                                  thou dwellest in light;</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thine angels adore thee,                                     all veiling their sight;</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all laud we would render;                                        oh, help us to see</a:t>
            </a:r>
            <a:endParaRPr lang="en-US" sz="3600" dirty="0">
              <a:effectLst/>
              <a:latin typeface="Arial Rounded MT Bold" panose="020F0704030504030204" pitchFamily="34" charset="0"/>
              <a:ea typeface="Times New Roman" panose="02020603050405020304" pitchFamily="18" charset="0"/>
            </a:endParaRPr>
          </a:p>
          <a:p>
            <a:pPr marL="400050" marR="0" indent="-400050"/>
            <a:r>
              <a:rPr lang="en-US" sz="3600" dirty="0">
                <a:effectLst/>
                <a:latin typeface="Arial Rounded MT Bold" panose="020F0704030504030204" pitchFamily="34" charset="0"/>
                <a:ea typeface="MS Mincho" panose="02020609040205080304" pitchFamily="49" charset="-128"/>
              </a:rPr>
              <a:t>	'tis only the splendor                                    of light </a:t>
            </a:r>
            <a:r>
              <a:rPr lang="en-US" sz="3600" dirty="0" err="1">
                <a:effectLst/>
                <a:latin typeface="Arial Rounded MT Bold" panose="020F0704030504030204" pitchFamily="34" charset="0"/>
                <a:ea typeface="MS Mincho" panose="02020609040205080304" pitchFamily="49" charset="-128"/>
              </a:rPr>
              <a:t>hideth</a:t>
            </a:r>
            <a:r>
              <a:rPr lang="en-US" sz="3600" dirty="0">
                <a:effectLst/>
                <a:latin typeface="Arial Rounded MT Bold" panose="020F0704030504030204" pitchFamily="34" charset="0"/>
                <a:ea typeface="MS Mincho" panose="02020609040205080304" pitchFamily="49" charset="-128"/>
              </a:rPr>
              <a:t> thee!</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14166547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37932"/>
          </a:xfrm>
          <a:prstGeom prst="rect">
            <a:avLst/>
          </a:prstGeom>
        </p:spPr>
        <p:txBody>
          <a:bodyPr wrap="square">
            <a:spAutoFit/>
          </a:bodyPr>
          <a:lstStyle/>
          <a:p>
            <a:pPr marL="571486" indent="-571486">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DISMISSAL</a:t>
            </a:r>
          </a:p>
        </p:txBody>
      </p:sp>
      <p:sp>
        <p:nvSpPr>
          <p:cNvPr id="3" name="Rectangle 2"/>
          <p:cNvSpPr/>
          <p:nvPr/>
        </p:nvSpPr>
        <p:spPr>
          <a:xfrm>
            <a:off x="308224" y="829580"/>
            <a:ext cx="8507003" cy="2284600"/>
          </a:xfrm>
          <a:prstGeom prst="rect">
            <a:avLst/>
          </a:prstGeom>
        </p:spPr>
        <p:txBody>
          <a:bodyPr wrap="square">
            <a:spAutoFit/>
          </a:bodyPr>
          <a:lstStyle/>
          <a:p>
            <a:pPr marL="347337" indent="-347337">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	…  Depart in Christ’s Love.</a:t>
            </a:r>
          </a:p>
          <a:p>
            <a:pPr marL="347337" indent="-347337">
              <a:lnSpc>
                <a:spcPct val="107000"/>
              </a:lnSpc>
              <a:spcBef>
                <a:spcPts val="0"/>
              </a:spcBef>
              <a:spcAft>
                <a:spcPts val="0"/>
              </a:spcAft>
            </a:pPr>
            <a:endParaRPr lang="en-US" sz="3200" dirty="0">
              <a:latin typeface="Arial Rounded MT Bold" panose="020F0704030504030204" pitchFamily="34" charset="0"/>
              <a:ea typeface="Calibri" panose="020F0502020204030204" pitchFamily="34" charset="0"/>
            </a:endParaRPr>
          </a:p>
          <a:p>
            <a:pPr marL="347337" indent="-347337">
              <a:lnSpc>
                <a:spcPct val="107000"/>
              </a:lnSpc>
              <a:spcBef>
                <a:spcPts val="0"/>
              </a:spcBef>
              <a:spcAft>
                <a:spcPts val="1200"/>
              </a:spcAft>
            </a:pPr>
            <a:r>
              <a:rPr lang="en-US" sz="3600" b="1" dirty="0">
                <a:solidFill>
                  <a:srgbClr val="000000"/>
                </a:solidFill>
                <a:latin typeface="Arial Rounded MT Bold" panose="020F0704030504030204" pitchFamily="34" charset="0"/>
                <a:ea typeface="Calibri" panose="020F0502020204030204" pitchFamily="34" charset="0"/>
              </a:rPr>
              <a:t>C:	Seeking, welcoming, and serving all.  Amen!</a:t>
            </a:r>
            <a:endParaRPr lang="en-US" sz="3600" dirty="0">
              <a:latin typeface="Arial Rounded MT Bold" panose="020F0704030504030204" pitchFamily="34" charset="0"/>
              <a:ea typeface="Calibri" panose="020F0502020204030204" pitchFamily="34" charset="0"/>
            </a:endParaRPr>
          </a:p>
        </p:txBody>
      </p:sp>
      <p:sp>
        <p:nvSpPr>
          <p:cNvPr id="7" name="Rectangle 6"/>
          <p:cNvSpPr/>
          <p:nvPr/>
        </p:nvSpPr>
        <p:spPr>
          <a:xfrm>
            <a:off x="234592" y="3316010"/>
            <a:ext cx="8507003" cy="2131289"/>
          </a:xfrm>
          <a:prstGeom prst="rect">
            <a:avLst/>
          </a:prstGeom>
        </p:spPr>
        <p:txBody>
          <a:bodyPr wrap="square">
            <a:spAutoFit/>
          </a:bodyPr>
          <a:lstStyle/>
          <a:p>
            <a:pPr algn="ctr">
              <a:lnSpc>
                <a:spcPct val="107000"/>
              </a:lnSpc>
              <a:spcBef>
                <a:spcPts val="0"/>
              </a:spcBef>
              <a:spcAft>
                <a:spcPts val="1200"/>
              </a:spcAft>
            </a:pPr>
            <a:r>
              <a:rPr lang="en-US" sz="3600" b="1" dirty="0">
                <a:solidFill>
                  <a:srgbClr val="000000"/>
                </a:solidFill>
                <a:latin typeface="Arial Rounded MT Bold" panose="020F0704030504030204" pitchFamily="34" charset="0"/>
                <a:ea typeface="Calibri" panose="020F0502020204030204" pitchFamily="34" charset="0"/>
              </a:rPr>
              <a:t>POSTLUDE</a:t>
            </a:r>
          </a:p>
          <a:p>
            <a:pPr algn="ctr">
              <a:lnSpc>
                <a:spcPct val="107000"/>
              </a:lnSpc>
              <a:spcBef>
                <a:spcPts val="0"/>
              </a:spcBef>
              <a:spcAft>
                <a:spcPts val="1200"/>
              </a:spcAft>
            </a:pPr>
            <a:r>
              <a:rPr lang="en-US" sz="3600" dirty="0">
                <a:solidFill>
                  <a:srgbClr val="000000"/>
                </a:solidFill>
                <a:latin typeface="Arial Rounded MT Bold" panose="020F0704030504030204" pitchFamily="34" charset="0"/>
                <a:ea typeface="Calibri" panose="020F0502020204030204" pitchFamily="34" charset="0"/>
              </a:rPr>
              <a:t>By </a:t>
            </a:r>
          </a:p>
          <a:p>
            <a:pPr algn="ctr">
              <a:lnSpc>
                <a:spcPct val="107000"/>
              </a:lnSpc>
              <a:spcBef>
                <a:spcPts val="0"/>
              </a:spcBef>
              <a:spcAft>
                <a:spcPts val="1200"/>
              </a:spcAft>
            </a:pPr>
            <a:r>
              <a:rPr lang="en-US" sz="3600">
                <a:solidFill>
                  <a:srgbClr val="000000"/>
                </a:solidFill>
                <a:latin typeface="Arial Rounded MT Bold" panose="020F0704030504030204" pitchFamily="34" charset="0"/>
                <a:ea typeface="Calibri" panose="020F0502020204030204" pitchFamily="34" charset="0"/>
              </a:rPr>
              <a:t>Pam Sherman</a:t>
            </a:r>
            <a:endParaRPr lang="en-US" sz="3600" dirty="0">
              <a:solidFill>
                <a:srgbClr val="000000"/>
              </a:solidFill>
              <a:latin typeface="Arial Rounded MT Bold" panose="020F0704030504030204" pitchFamily="34" charset="0"/>
              <a:ea typeface="Calibri" panose="020F0502020204030204" pitchFamily="34" charset="0"/>
            </a:endParaRPr>
          </a:p>
        </p:txBody>
      </p:sp>
      <p:sp>
        <p:nvSpPr>
          <p:cNvPr id="8" name="Rectangle 7"/>
          <p:cNvSpPr/>
          <p:nvPr/>
        </p:nvSpPr>
        <p:spPr>
          <a:xfrm>
            <a:off x="159250" y="5609991"/>
            <a:ext cx="8676527" cy="1169551"/>
          </a:xfrm>
          <a:prstGeom prst="rect">
            <a:avLst/>
          </a:prstGeom>
        </p:spPr>
        <p:txBody>
          <a:bodyPr wrap="square">
            <a:spAutoFit/>
          </a:bodyPr>
          <a:lstStyle/>
          <a:p>
            <a:pPr>
              <a:spcBef>
                <a:spcPts val="0"/>
              </a:spcBef>
              <a:spcAft>
                <a:spcPts val="0"/>
              </a:spcAft>
            </a:pPr>
            <a:r>
              <a:rPr lang="en-US" sz="1400" dirty="0">
                <a:latin typeface="Times New Roman" panose="02020603050405020304" pitchFamily="18" charset="0"/>
                <a:ea typeface="Times New Roman" panose="02020603050405020304" pitchFamily="18" charset="0"/>
              </a:rPr>
              <a:t>From sundaysandseasons.com.  Copyright © 2025 Augsburg Fortress. All rights reserved. Reprinted by permission under Augsburg Fortress Liturgies Annual License #SAS023830.  New Revised Standard Version Bible, Copyright © 1989, Division of Christian Education of the National Council of the Churches of Christ in the United States of America. Used by permission. All rights reserved.  Revised Common Lectionary, Copyright © 1992 Consultation on Common Texts, admin Augsburg Fortress. Used by permission.</a:t>
            </a:r>
            <a:endParaRPr lang="en-US" sz="2800" dirty="0">
              <a:latin typeface="Times New Roman" panose="02020603050405020304" pitchFamily="18" charset="0"/>
              <a:ea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 y="3675"/>
            <a:ext cx="8172446" cy="1181221"/>
          </a:xfrm>
          <a:prstGeom prst="rect">
            <a:avLst/>
          </a:prstGeom>
        </p:spPr>
        <p:txBody>
          <a:bodyPr wrap="square">
            <a:spAutoFit/>
          </a:bodyPr>
          <a:lstStyle/>
          <a:p>
            <a:pPr marL="225420" indent="-225420" algn="ctr">
              <a:lnSpc>
                <a:spcPct val="107000"/>
              </a:lnSpc>
              <a:spcBef>
                <a:spcPts val="0"/>
              </a:spcBef>
              <a:spcAft>
                <a:spcPts val="600"/>
              </a:spcAft>
              <a:buFont typeface="Symbol" panose="05050102010706020507" pitchFamily="18" charset="2"/>
              <a:buChar char="*"/>
            </a:pPr>
            <a:r>
              <a:rPr lang="en-US" sz="3200" dirty="0">
                <a:solidFill>
                  <a:srgbClr val="000000"/>
                </a:solidFill>
                <a:latin typeface="Arial Rounded MT Bold" panose="020F0704030504030204" pitchFamily="34" charset="0"/>
                <a:ea typeface="Calibri" panose="020F0502020204030204" pitchFamily="34" charset="0"/>
              </a:rPr>
              <a:t>“Earth and All Stars!”</a:t>
            </a:r>
          </a:p>
          <a:p>
            <a:pPr algn="ctr">
              <a:lnSpc>
                <a:spcPct val="107000"/>
              </a:lnSpc>
              <a:spcBef>
                <a:spcPts val="0"/>
              </a:spcBef>
              <a:spcAft>
                <a:spcPts val="600"/>
              </a:spcAft>
            </a:pPr>
            <a:r>
              <a:rPr lang="en-US" sz="3200" dirty="0">
                <a:solidFill>
                  <a:srgbClr val="000000"/>
                </a:solidFill>
                <a:latin typeface="Arial Rounded MT Bold" panose="020F0704030504030204" pitchFamily="34" charset="0"/>
                <a:ea typeface="Calibri" panose="020F0502020204030204" pitchFamily="34" charset="0"/>
              </a:rPr>
              <a:t>LBW 558 </a:t>
            </a:r>
            <a:r>
              <a:rPr lang="en-US" sz="3200" dirty="0">
                <a:solidFill>
                  <a:srgbClr val="C00000"/>
                </a:solidFill>
                <a:latin typeface="Arial Rounded MT Bold" panose="020F0704030504030204" pitchFamily="34" charset="0"/>
                <a:ea typeface="Calibri" panose="020F0502020204030204" pitchFamily="34" charset="0"/>
              </a:rPr>
              <a:t>(Vs 1-4 Only)</a:t>
            </a:r>
          </a:p>
        </p:txBody>
      </p:sp>
      <p:sp>
        <p:nvSpPr>
          <p:cNvPr id="5" name="TextBox 4">
            <a:extLst>
              <a:ext uri="{FF2B5EF4-FFF2-40B4-BE49-F238E27FC236}">
                <a16:creationId xmlns:a16="http://schemas.microsoft.com/office/drawing/2014/main" id="{7FC904E0-F78F-36CC-F27F-EAEC9950C42B}"/>
              </a:ext>
            </a:extLst>
          </p:cNvPr>
          <p:cNvSpPr txBox="1"/>
          <p:nvPr/>
        </p:nvSpPr>
        <p:spPr>
          <a:xfrm>
            <a:off x="4" y="1234603"/>
            <a:ext cx="8534400" cy="4693593"/>
          </a:xfrm>
          <a:prstGeom prst="rect">
            <a:avLst/>
          </a:prstGeom>
          <a:noFill/>
        </p:spPr>
        <p:txBody>
          <a:bodyPr wrap="square">
            <a:spAutoFit/>
          </a:bodyPr>
          <a:lstStyle/>
          <a:p>
            <a:pPr marL="400050" marR="0" indent="-400050">
              <a:buNone/>
              <a:tabLst>
                <a:tab pos="8001000" algn="l"/>
              </a:tabLst>
            </a:pPr>
            <a:r>
              <a:rPr lang="en-US" sz="3600" dirty="0">
                <a:effectLst/>
                <a:latin typeface="Arial Rounded MT Bold" panose="020F0704030504030204" pitchFamily="34" charset="0"/>
                <a:ea typeface="MS Mincho" panose="02020609040205080304" pitchFamily="49" charset="-128"/>
              </a:rPr>
              <a:t>1	Earth and all stars!                                              Loud rushing planets!</a:t>
            </a:r>
            <a:endParaRPr lang="en-US" sz="3600" dirty="0">
              <a:effectLst/>
              <a:latin typeface="Arial Rounded MT Bold" panose="020F0704030504030204" pitchFamily="34" charset="0"/>
              <a:ea typeface="Times New Roman" panose="02020603050405020304" pitchFamily="18" charset="0"/>
            </a:endParaRPr>
          </a:p>
          <a:p>
            <a:pPr marL="400050" marR="0" indent="-400050">
              <a:buNone/>
              <a:tabLst>
                <a:tab pos="8001000" algn="l"/>
              </a:tabLst>
            </a:pPr>
            <a:r>
              <a:rPr lang="en-US" sz="3600" dirty="0">
                <a:effectLst/>
                <a:latin typeface="Arial Rounded MT Bold" panose="020F0704030504030204" pitchFamily="34" charset="0"/>
                <a:ea typeface="MS Mincho" panose="02020609040205080304" pitchFamily="49" charset="-128"/>
              </a:rPr>
              <a:t>	Sing to the Lord a new song!</a:t>
            </a:r>
            <a:endParaRPr lang="en-US" sz="3600" dirty="0">
              <a:effectLst/>
              <a:latin typeface="Arial Rounded MT Bold" panose="020F0704030504030204" pitchFamily="34" charset="0"/>
              <a:ea typeface="Times New Roman" panose="02020603050405020304" pitchFamily="18" charset="0"/>
            </a:endParaRPr>
          </a:p>
          <a:p>
            <a:pPr marL="400050" marR="0" indent="-400050">
              <a:buNone/>
              <a:tabLst>
                <a:tab pos="8001000" algn="l"/>
              </a:tabLst>
            </a:pPr>
            <a:r>
              <a:rPr lang="en-US" sz="3600" dirty="0">
                <a:effectLst/>
                <a:latin typeface="Arial Rounded MT Bold" panose="020F0704030504030204" pitchFamily="34" charset="0"/>
                <a:ea typeface="MS Mincho" panose="02020609040205080304" pitchFamily="49" charset="-128"/>
              </a:rPr>
              <a:t>	Oh, victory! Loud shouting army!</a:t>
            </a:r>
            <a:endParaRPr lang="en-US" sz="3600" dirty="0">
              <a:effectLst/>
              <a:latin typeface="Arial Rounded MT Bold" panose="020F0704030504030204" pitchFamily="34" charset="0"/>
              <a:ea typeface="Times New Roman" panose="02020603050405020304" pitchFamily="18" charset="0"/>
            </a:endParaRPr>
          </a:p>
          <a:p>
            <a:pPr marL="400050" marR="0" indent="-400050">
              <a:buNone/>
              <a:tabLst>
                <a:tab pos="8001000" algn="l"/>
              </a:tabLst>
            </a:pPr>
            <a:r>
              <a:rPr lang="en-US" sz="3600" dirty="0">
                <a:effectLst/>
                <a:latin typeface="Arial Rounded MT Bold" panose="020F0704030504030204" pitchFamily="34" charset="0"/>
                <a:ea typeface="MS Mincho" panose="02020609040205080304" pitchFamily="49" charset="-128"/>
              </a:rPr>
              <a:t>	Sing to the Lord a new song!</a:t>
            </a:r>
            <a:endParaRPr lang="en-US" sz="3600" dirty="0">
              <a:effectLst/>
              <a:latin typeface="Arial Rounded MT Bold" panose="020F0704030504030204" pitchFamily="34" charset="0"/>
              <a:ea typeface="Times New Roman" panose="02020603050405020304" pitchFamily="18" charset="0"/>
            </a:endParaRPr>
          </a:p>
          <a:p>
            <a:pPr marL="400050" marR="0" indent="-400050">
              <a:buNone/>
              <a:tabLst>
                <a:tab pos="8001000" algn="l"/>
              </a:tabLst>
            </a:pPr>
            <a:r>
              <a:rPr lang="en-US" sz="1100" dirty="0">
                <a:effectLst/>
                <a:latin typeface="Arial Rounded MT Bold" panose="020F0704030504030204" pitchFamily="34" charset="0"/>
                <a:ea typeface="MS Mincho" panose="02020609040205080304" pitchFamily="49" charset="-128"/>
              </a:rPr>
              <a:t> </a:t>
            </a:r>
            <a:endParaRPr lang="en-US" sz="1100" dirty="0">
              <a:effectLst/>
              <a:latin typeface="Arial Rounded MT Bold" panose="020F0704030504030204" pitchFamily="34" charset="0"/>
              <a:ea typeface="Times New Roman" panose="02020603050405020304" pitchFamily="18" charset="0"/>
            </a:endParaRPr>
          </a:p>
          <a:p>
            <a:pPr marL="400050" marR="0" indent="-400050">
              <a:buNone/>
              <a:tabLst>
                <a:tab pos="8001000" algn="l"/>
              </a:tabLst>
            </a:pPr>
            <a:r>
              <a:rPr lang="en-US" sz="3600" i="1" dirty="0">
                <a:solidFill>
                  <a:srgbClr val="C00000"/>
                </a:solidFill>
                <a:effectLst/>
                <a:latin typeface="Arial Rounded MT Bold" panose="020F0704030504030204" pitchFamily="34" charset="0"/>
                <a:ea typeface="MS Mincho" panose="02020609040205080304" pitchFamily="49" charset="-128"/>
              </a:rPr>
              <a:t>Refrain</a:t>
            </a:r>
            <a:endParaRPr lang="en-US" sz="3600" dirty="0">
              <a:solidFill>
                <a:srgbClr val="C00000"/>
              </a:solidFill>
              <a:effectLst/>
              <a:latin typeface="Arial Rounded MT Bold" panose="020F0704030504030204" pitchFamily="34" charset="0"/>
              <a:ea typeface="Times New Roman" panose="02020603050405020304" pitchFamily="18" charset="0"/>
            </a:endParaRPr>
          </a:p>
          <a:p>
            <a:pPr marL="228600" marR="0" indent="-228600">
              <a:buNone/>
              <a:tabLst>
                <a:tab pos="8001000" algn="l"/>
              </a:tabLst>
            </a:pPr>
            <a:r>
              <a:rPr lang="en-US" sz="3600" i="1" dirty="0">
                <a:effectLst/>
                <a:latin typeface="Arial Rounded MT Bold" panose="020F0704030504030204" pitchFamily="34" charset="0"/>
                <a:ea typeface="MS Mincho" panose="02020609040205080304" pitchFamily="49" charset="-128"/>
              </a:rPr>
              <a:t>	</a:t>
            </a:r>
            <a:r>
              <a:rPr lang="en-US" sz="3600" dirty="0">
                <a:effectLst/>
                <a:latin typeface="Arial Rounded MT Bold" panose="020F0704030504030204" pitchFamily="34" charset="0"/>
                <a:ea typeface="MS Mincho" panose="02020609040205080304" pitchFamily="49" charset="-128"/>
              </a:rPr>
              <a:t>He has done marvelous things.</a:t>
            </a:r>
            <a:endParaRPr lang="en-US" sz="3600" dirty="0">
              <a:effectLst/>
              <a:latin typeface="Arial Rounded MT Bold" panose="020F0704030504030204" pitchFamily="34" charset="0"/>
              <a:ea typeface="Times New Roman" panose="02020603050405020304" pitchFamily="18" charset="0"/>
            </a:endParaRPr>
          </a:p>
          <a:p>
            <a:pPr marL="228600" marR="0" indent="-228600">
              <a:buNone/>
              <a:tabLst>
                <a:tab pos="8001000" algn="l"/>
              </a:tabLst>
            </a:pPr>
            <a:r>
              <a:rPr lang="en-US" sz="3600" dirty="0">
                <a:effectLst/>
                <a:latin typeface="Arial Rounded MT Bold" panose="020F0704030504030204" pitchFamily="34" charset="0"/>
                <a:ea typeface="MS Mincho" panose="02020609040205080304" pitchFamily="49" charset="-128"/>
              </a:rPr>
              <a:t>	I too will praise him with a new song!</a:t>
            </a:r>
            <a:endParaRPr lang="en-US" sz="3600" dirty="0">
              <a:effectLst/>
              <a:latin typeface="Arial Rounded MT Bold" panose="020F0704030504030204" pitchFamily="34" charset="0"/>
              <a:ea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457B6E-20AA-DF5D-82C9-660FE9EBD17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0DA48DF-5B01-AEB2-DC74-D01AC0CF7FD5}"/>
              </a:ext>
            </a:extLst>
          </p:cNvPr>
          <p:cNvSpPr/>
          <p:nvPr/>
        </p:nvSpPr>
        <p:spPr>
          <a:xfrm>
            <a:off x="4" y="3675"/>
            <a:ext cx="8172446" cy="1181221"/>
          </a:xfrm>
          <a:prstGeom prst="rect">
            <a:avLst/>
          </a:prstGeom>
        </p:spPr>
        <p:txBody>
          <a:bodyPr wrap="square">
            <a:spAutoFit/>
          </a:bodyPr>
          <a:lstStyle/>
          <a:p>
            <a:pPr marL="225420" indent="-225420" algn="ctr">
              <a:lnSpc>
                <a:spcPct val="107000"/>
              </a:lnSpc>
              <a:spcBef>
                <a:spcPts val="0"/>
              </a:spcBef>
              <a:spcAft>
                <a:spcPts val="600"/>
              </a:spcAft>
              <a:buFont typeface="Symbol" panose="05050102010706020507" pitchFamily="18" charset="2"/>
              <a:buChar char="*"/>
            </a:pPr>
            <a:r>
              <a:rPr lang="en-US" sz="3200" dirty="0">
                <a:solidFill>
                  <a:srgbClr val="000000"/>
                </a:solidFill>
                <a:latin typeface="Arial Rounded MT Bold" panose="020F0704030504030204" pitchFamily="34" charset="0"/>
                <a:ea typeface="Calibri" panose="020F0502020204030204" pitchFamily="34" charset="0"/>
              </a:rPr>
              <a:t>“Earth and All Stars!”</a:t>
            </a:r>
          </a:p>
          <a:p>
            <a:pPr algn="ctr">
              <a:lnSpc>
                <a:spcPct val="107000"/>
              </a:lnSpc>
              <a:spcBef>
                <a:spcPts val="0"/>
              </a:spcBef>
              <a:spcAft>
                <a:spcPts val="600"/>
              </a:spcAft>
            </a:pPr>
            <a:r>
              <a:rPr lang="en-US" sz="3200" dirty="0">
                <a:solidFill>
                  <a:srgbClr val="000000"/>
                </a:solidFill>
                <a:latin typeface="Arial Rounded MT Bold" panose="020F0704030504030204" pitchFamily="34" charset="0"/>
                <a:ea typeface="Calibri" panose="020F0502020204030204" pitchFamily="34" charset="0"/>
              </a:rPr>
              <a:t>LBW 558 </a:t>
            </a:r>
            <a:r>
              <a:rPr lang="en-US" sz="3200" dirty="0">
                <a:solidFill>
                  <a:srgbClr val="C00000"/>
                </a:solidFill>
                <a:latin typeface="Arial Rounded MT Bold" panose="020F0704030504030204" pitchFamily="34" charset="0"/>
                <a:ea typeface="Calibri" panose="020F0502020204030204" pitchFamily="34" charset="0"/>
              </a:rPr>
              <a:t>(Vs 1-4 Only)</a:t>
            </a:r>
          </a:p>
        </p:txBody>
      </p:sp>
      <p:sp>
        <p:nvSpPr>
          <p:cNvPr id="5" name="TextBox 4">
            <a:extLst>
              <a:ext uri="{FF2B5EF4-FFF2-40B4-BE49-F238E27FC236}">
                <a16:creationId xmlns:a16="http://schemas.microsoft.com/office/drawing/2014/main" id="{CC73EF8E-615A-27F6-C74A-9B3BBB9F9B58}"/>
              </a:ext>
            </a:extLst>
          </p:cNvPr>
          <p:cNvSpPr txBox="1"/>
          <p:nvPr/>
        </p:nvSpPr>
        <p:spPr>
          <a:xfrm>
            <a:off x="76200" y="1280146"/>
            <a:ext cx="8534400" cy="5078313"/>
          </a:xfrm>
          <a:prstGeom prst="rect">
            <a:avLst/>
          </a:prstGeom>
          <a:noFill/>
        </p:spPr>
        <p:txBody>
          <a:bodyPr wrap="square">
            <a:spAutoFit/>
          </a:bodyPr>
          <a:lstStyle/>
          <a:p>
            <a:pPr marL="400050" marR="0" indent="-400050">
              <a:buNone/>
              <a:tabLst>
                <a:tab pos="8001000" algn="l"/>
              </a:tabLst>
            </a:pPr>
            <a:r>
              <a:rPr lang="en-US" sz="3600" dirty="0">
                <a:effectLst/>
                <a:latin typeface="Arial Rounded MT Bold" panose="020F0704030504030204" pitchFamily="34" charset="0"/>
                <a:ea typeface="MS Mincho" panose="02020609040205080304" pitchFamily="49" charset="-128"/>
              </a:rPr>
              <a:t>2	Hail, wind, and rain!                                        Loud blowing snowstorm!</a:t>
            </a:r>
            <a:endParaRPr lang="en-US" sz="3600" dirty="0">
              <a:effectLst/>
              <a:latin typeface="Arial Rounded MT Bold" panose="020F0704030504030204" pitchFamily="34" charset="0"/>
              <a:ea typeface="Times New Roman" panose="02020603050405020304" pitchFamily="18" charset="0"/>
            </a:endParaRPr>
          </a:p>
          <a:p>
            <a:pPr marL="400050" marR="0" indent="-400050">
              <a:buNone/>
              <a:tabLst>
                <a:tab pos="8001000" algn="l"/>
              </a:tabLst>
            </a:pPr>
            <a:r>
              <a:rPr lang="en-US" sz="3600" dirty="0">
                <a:effectLst/>
                <a:latin typeface="Arial Rounded MT Bold" panose="020F0704030504030204" pitchFamily="34" charset="0"/>
                <a:ea typeface="MS Mincho" panose="02020609040205080304" pitchFamily="49" charset="-128"/>
              </a:rPr>
              <a:t>	Sing to the Lord a new song!</a:t>
            </a:r>
            <a:endParaRPr lang="en-US" sz="3600" dirty="0">
              <a:effectLst/>
              <a:latin typeface="Arial Rounded MT Bold" panose="020F0704030504030204" pitchFamily="34" charset="0"/>
              <a:ea typeface="Times New Roman" panose="02020603050405020304" pitchFamily="18" charset="0"/>
            </a:endParaRPr>
          </a:p>
          <a:p>
            <a:pPr marL="400050" marR="0" indent="-400050">
              <a:buNone/>
              <a:tabLst>
                <a:tab pos="8001000" algn="l"/>
              </a:tabLst>
            </a:pPr>
            <a:r>
              <a:rPr lang="en-US" sz="3600" dirty="0">
                <a:effectLst/>
                <a:latin typeface="Arial Rounded MT Bold" panose="020F0704030504030204" pitchFamily="34" charset="0"/>
                <a:ea typeface="MS Mincho" panose="02020609040205080304" pitchFamily="49" charset="-128"/>
              </a:rPr>
              <a:t>	Flowers and trees!                                               Loud rustling dry leaves!</a:t>
            </a:r>
            <a:endParaRPr lang="en-US" sz="3600" dirty="0">
              <a:effectLst/>
              <a:latin typeface="Arial Rounded MT Bold" panose="020F0704030504030204" pitchFamily="34" charset="0"/>
              <a:ea typeface="Times New Roman" panose="02020603050405020304" pitchFamily="18" charset="0"/>
            </a:endParaRPr>
          </a:p>
          <a:p>
            <a:pPr marL="400050" marR="0" lvl="0" indent="-400050" algn="l" defTabSz="685800" rtl="0" eaLnBrk="0" fontAlgn="base" latinLnBrk="0" hangingPunct="0">
              <a:lnSpc>
                <a:spcPct val="100000"/>
              </a:lnSpc>
              <a:spcBef>
                <a:spcPct val="0"/>
              </a:spcBef>
              <a:spcAft>
                <a:spcPct val="0"/>
              </a:spcAft>
              <a:buClrTx/>
              <a:buSzTx/>
              <a:buFontTx/>
              <a:buNone/>
              <a:tabLst>
                <a:tab pos="8001000" algn="l"/>
              </a:tabLst>
              <a:defRPr/>
            </a:pPr>
            <a:r>
              <a:rPr lang="en-US" sz="3600" dirty="0">
                <a:effectLst/>
                <a:latin typeface="Arial Rounded MT Bold" panose="020F0704030504030204" pitchFamily="34" charset="0"/>
                <a:ea typeface="MS Mincho" panose="02020609040205080304" pitchFamily="49" charset="-128"/>
              </a:rPr>
              <a:t>	Sing to the Lord a new song! </a:t>
            </a:r>
            <a:r>
              <a:rPr kumimoji="0" lang="en-US" sz="3600" b="0" i="1" u="none" strike="noStrike" kern="1200" cap="none" spc="0" normalizeH="0" baseline="0" noProof="0" dirty="0">
                <a:ln>
                  <a:noFill/>
                </a:ln>
                <a:solidFill>
                  <a:srgbClr val="C00000"/>
                </a:solidFill>
                <a:effectLst/>
                <a:uLnTx/>
                <a:uFillTx/>
                <a:latin typeface="Arial Rounded MT Bold" panose="020F0704030504030204" pitchFamily="34" charset="0"/>
                <a:ea typeface="MS Mincho" panose="02020609040205080304" pitchFamily="49" charset="-128"/>
                <a:cs typeface="+mn-cs"/>
              </a:rPr>
              <a:t>Refrain</a:t>
            </a:r>
            <a:endParaRPr kumimoji="0" lang="en-US" sz="3600" b="0" i="0" u="none" strike="noStrike" kern="1200" cap="none" spc="0" normalizeH="0" baseline="0" noProof="0" dirty="0">
              <a:ln>
                <a:noFill/>
              </a:ln>
              <a:solidFill>
                <a:srgbClr val="C00000"/>
              </a:solidFill>
              <a:effectLst/>
              <a:uLnTx/>
              <a:uFillTx/>
              <a:latin typeface="Arial Rounded MT Bold" panose="020F0704030504030204" pitchFamily="34" charset="0"/>
              <a:ea typeface="Times New Roman" panose="02020603050405020304" pitchFamily="18" charset="0"/>
              <a:cs typeface="+mn-cs"/>
            </a:endParaRPr>
          </a:p>
          <a:p>
            <a:pPr marL="228600" marR="0" lvl="0" indent="-228600" algn="l" defTabSz="685800" rtl="0" eaLnBrk="0" fontAlgn="base" latinLnBrk="0" hangingPunct="0">
              <a:lnSpc>
                <a:spcPct val="100000"/>
              </a:lnSpc>
              <a:spcBef>
                <a:spcPct val="0"/>
              </a:spcBef>
              <a:spcAft>
                <a:spcPct val="0"/>
              </a:spcAft>
              <a:buClrTx/>
              <a:buSzTx/>
              <a:buFontTx/>
              <a:buNone/>
              <a:tabLst>
                <a:tab pos="8001000" algn="l"/>
              </a:tabLst>
              <a:defRPr/>
            </a:pPr>
            <a:r>
              <a:rPr kumimoji="0" lang="en-US" sz="3600" b="0" i="1" u="none" strike="noStrike" kern="1200" cap="none" spc="0" normalizeH="0" baseline="0" noProof="0" dirty="0">
                <a:ln>
                  <a:noFill/>
                </a:ln>
                <a:solidFill>
                  <a:prstClr val="black"/>
                </a:solidFill>
                <a:effectLst/>
                <a:uLnTx/>
                <a:uFillTx/>
                <a:latin typeface="Arial Rounded MT Bold" panose="020F0704030504030204" pitchFamily="34" charset="0"/>
                <a:ea typeface="MS Mincho" panose="02020609040205080304" pitchFamily="49" charset="-128"/>
                <a:cs typeface="+mn-cs"/>
              </a:rPr>
              <a:t>	</a:t>
            </a:r>
            <a:r>
              <a:rPr kumimoji="0" lang="en-US" sz="3600" b="0" i="0" u="none" strike="noStrike" kern="1200" cap="none" spc="0" normalizeH="0" baseline="0" noProof="0" dirty="0">
                <a:ln>
                  <a:noFill/>
                </a:ln>
                <a:solidFill>
                  <a:prstClr val="black"/>
                </a:solidFill>
                <a:effectLst/>
                <a:uLnTx/>
                <a:uFillTx/>
                <a:latin typeface="Arial Rounded MT Bold" panose="020F0704030504030204" pitchFamily="34" charset="0"/>
                <a:ea typeface="MS Mincho" panose="02020609040205080304" pitchFamily="49" charset="-128"/>
                <a:cs typeface="+mn-cs"/>
              </a:rPr>
              <a:t>He has done marvelous things.</a:t>
            </a:r>
            <a:endParaRPr kumimoji="0" lang="en-US" sz="3600" b="0" i="0" u="none" strike="noStrike" kern="1200" cap="none" spc="0" normalizeH="0" baseline="0" noProof="0" dirty="0">
              <a:ln>
                <a:noFill/>
              </a:ln>
              <a:solidFill>
                <a:prstClr val="black"/>
              </a:solidFill>
              <a:effectLst/>
              <a:uLnTx/>
              <a:uFillTx/>
              <a:latin typeface="Arial Rounded MT Bold" panose="020F0704030504030204" pitchFamily="34" charset="0"/>
              <a:ea typeface="Times New Roman" panose="02020603050405020304" pitchFamily="18" charset="0"/>
              <a:cs typeface="+mn-cs"/>
            </a:endParaRPr>
          </a:p>
          <a:p>
            <a:pPr marL="228600" marR="0" lvl="0" indent="-228600" algn="l" defTabSz="685800" rtl="0" eaLnBrk="0" fontAlgn="base" latinLnBrk="0" hangingPunct="0">
              <a:lnSpc>
                <a:spcPct val="100000"/>
              </a:lnSpc>
              <a:spcBef>
                <a:spcPct val="0"/>
              </a:spcBef>
              <a:spcAft>
                <a:spcPct val="0"/>
              </a:spcAft>
              <a:buClrTx/>
              <a:buSzTx/>
              <a:buFontTx/>
              <a:buNone/>
              <a:tabLst>
                <a:tab pos="8001000" algn="l"/>
              </a:tabLst>
              <a:defRPr/>
            </a:pPr>
            <a:r>
              <a:rPr kumimoji="0" lang="en-US" sz="3600" b="0" i="0" u="none" strike="noStrike" kern="1200" cap="none" spc="0" normalizeH="0" baseline="0" noProof="0" dirty="0">
                <a:ln>
                  <a:noFill/>
                </a:ln>
                <a:solidFill>
                  <a:prstClr val="black"/>
                </a:solidFill>
                <a:effectLst/>
                <a:uLnTx/>
                <a:uFillTx/>
                <a:latin typeface="Arial Rounded MT Bold" panose="020F0704030504030204" pitchFamily="34" charset="0"/>
                <a:ea typeface="MS Mincho" panose="02020609040205080304" pitchFamily="49" charset="-128"/>
                <a:cs typeface="+mn-cs"/>
              </a:rPr>
              <a:t>	I too will praise him with a new song!</a:t>
            </a:r>
            <a:endParaRPr kumimoji="0" lang="en-US" sz="3600" b="0" i="0" u="none" strike="noStrike" kern="1200" cap="none" spc="0" normalizeH="0" baseline="0" noProof="0" dirty="0">
              <a:ln>
                <a:noFill/>
              </a:ln>
              <a:solidFill>
                <a:prstClr val="black"/>
              </a:solidFill>
              <a:effectLst/>
              <a:uLnTx/>
              <a:uFillTx/>
              <a:latin typeface="Arial Rounded MT Bold" panose="020F0704030504030204" pitchFamily="34" charset="0"/>
              <a:ea typeface="Times New Roman" panose="02020603050405020304" pitchFamily="18" charset="0"/>
              <a:cs typeface="+mn-cs"/>
            </a:endParaRPr>
          </a:p>
        </p:txBody>
      </p:sp>
    </p:spTree>
    <p:extLst>
      <p:ext uri="{BB962C8B-B14F-4D97-AF65-F5344CB8AC3E}">
        <p14:creationId xmlns:p14="http://schemas.microsoft.com/office/powerpoint/2010/main" val="364200174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21108</TotalTime>
  <Words>3620</Words>
  <Application>Microsoft Office PowerPoint</Application>
  <PresentationFormat>On-screen Show (4:3)</PresentationFormat>
  <Paragraphs>319</Paragraphs>
  <Slides>74</Slides>
  <Notes>46</Notes>
  <HiddenSlides>6</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74</vt:i4>
      </vt:variant>
    </vt:vector>
  </HeadingPairs>
  <TitlesOfParts>
    <vt:vector size="81" baseType="lpstr">
      <vt:lpstr>Arial</vt:lpstr>
      <vt:lpstr>Arial Rounded MT Bold</vt:lpstr>
      <vt:lpstr>Calibri</vt:lpstr>
      <vt:lpstr>Calibri Light</vt:lpstr>
      <vt:lpstr>Symbol</vt:lpstr>
      <vt:lpstr>Times New Roman</vt:lpstr>
      <vt:lpstr>Office Theme</vt:lpstr>
      <vt:lpstr>August 3, 2025</vt:lpstr>
      <vt:lpstr>PowerPoint Presentation</vt:lpstr>
      <vt:lpstr>PowerPoint Presentation</vt:lpstr>
      <vt:lpstr>PowerPoint Presentation</vt:lpstr>
      <vt:lpstr>PowerPoint Presentation</vt:lpstr>
      <vt:lpstr>PowerPoint Presentation</vt:lpstr>
      <vt:lpstr>Gathering Song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Sending Song</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Meyer</dc:creator>
  <cp:lastModifiedBy>Mel Musser</cp:lastModifiedBy>
  <cp:revision>174</cp:revision>
  <dcterms:created xsi:type="dcterms:W3CDTF">2016-05-14T21:20:00Z</dcterms:created>
  <dcterms:modified xsi:type="dcterms:W3CDTF">2025-08-03T11:43:17Z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922E4D8F61E94F3B9050E9BDB314627B</vt:lpwstr>
  </property>
  <property fmtid="{D5CDD505-2E9C-101B-9397-08002B2CF9AE}" pid="3" name="KSOProductBuildVer">
    <vt:lpwstr>1033-11.2.0.11219</vt:lpwstr>
  </property>
</Properties>
</file>