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3" r:id="rId31"/>
    <p:sldId id="571" r:id="rId32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7B25-54C5-648D-6A45-DC041B03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0C89D-0069-90CB-D477-DB5802890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5965-D157-C019-10C1-CF140C48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A01D-CF84-5750-E7FE-687EAAF3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2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7/20/2025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July 20,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7DA5B06-7D01-C5E5-B2AB-F40761793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649" y="2165012"/>
            <a:ext cx="3055458" cy="4338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20, 2025 ???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 29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14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Luncheon in August due to the Great Darke County Fair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Have a great summer!  Back in class after Rally Day!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Sunday, July 27 @ 6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Season 2, Episode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091952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0">
        <p:random/>
      </p:transition>
    </mc:Choice>
    <mc:Fallback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79248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Visit an art museum.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Wear a cap or sun hat when outdoors.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Pray for our church leaders.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1E77AE-3861-A765-394A-EACCB00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A66A6E-3BD6-6562-79EE-0AAEC700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SAVE THE DATE!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57ECA-012D-5580-51D0-D14C8914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7691"/>
              </p:ext>
            </p:extLst>
          </p:nvPr>
        </p:nvGraphicFramePr>
        <p:xfrm>
          <a:off x="66675" y="808355"/>
          <a:ext cx="8724900" cy="4935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972">
                  <a:extLst>
                    <a:ext uri="{9D8B030D-6E8A-4147-A177-3AD203B41FA5}">
                      <a16:colId xmlns:a16="http://schemas.microsoft.com/office/drawing/2014/main" val="572690481"/>
                    </a:ext>
                  </a:extLst>
                </a:gridCol>
                <a:gridCol w="6797928">
                  <a:extLst>
                    <a:ext uri="{9D8B030D-6E8A-4147-A177-3AD203B41FA5}">
                      <a16:colId xmlns:a16="http://schemas.microsoft.com/office/drawing/2014/main" val="618043955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Aug 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Volunteer at the Gauntlet at Chenowith Trails (See Pr Mel)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155285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Aug 21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Lutheran Day at The Fair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824061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Sept 7 @ 10 am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Joint Worship/Picnic with Pitsburg COB @ Chenowith Trails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843495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4 @ 1 pm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Hand out Fall Festival Flyers door to door in Pitsburg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72282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19 @ 5 pm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Trinity/Pitsburg COB Fall Festival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26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July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July 22,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20316</TotalTime>
  <Words>1051</Words>
  <Application>Microsoft Office PowerPoint</Application>
  <PresentationFormat>On-screen Show (4:3)</PresentationFormat>
  <Paragraphs>194</Paragraphs>
  <Slides>31</Slides>
  <Notes>27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373</cp:revision>
  <cp:lastPrinted>2025-02-08T21:29:34Z</cp:lastPrinted>
  <dcterms:created xsi:type="dcterms:W3CDTF">2020-11-15T00:46:00Z</dcterms:created>
  <dcterms:modified xsi:type="dcterms:W3CDTF">2025-07-20T11:17:15Z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