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72" r:id="rId25"/>
    <p:sldId id="399" r:id="rId26"/>
    <p:sldId id="562" r:id="rId27"/>
    <p:sldId id="568" r:id="rId28"/>
    <p:sldId id="381" r:id="rId29"/>
    <p:sldId id="550" r:id="rId30"/>
    <p:sldId id="573" r:id="rId31"/>
    <p:sldId id="574" r:id="rId32"/>
    <p:sldId id="571" r:id="rId33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08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D355-6091-DF77-68CC-219BCBDF1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A1C4A-3FD4-1997-8FB7-D73F9565B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E1D80A-CCF1-3A18-897F-EC60C79A6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99315-D969-F38A-5760-13983CCCC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78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A11F1-A765-0FEB-3357-6A24B4076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1FDC65-08E1-643E-244C-EAB0AFD35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C34F5-D1AB-4746-2F9A-BBD5666A5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46555-AADE-7C8E-AE38-B7939ABFB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39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6/21/2025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June 22,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619DA49-9B5E-E825-BAE5-C5B3BB175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468" y="2201334"/>
            <a:ext cx="3045864" cy="4482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July 16,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June 24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 QUILTING ON July 10</a:t>
            </a:r>
            <a:r>
              <a:rPr lang="en-US" sz="3200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(VBS)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846" y="2849701"/>
            <a:ext cx="73827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July 17, 2025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Sloopy’s	</a:t>
            </a:r>
          </a:p>
          <a:p>
            <a:pPr marL="1422400" lvl="4" indent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 Rounded MT Bold" panose="020F0704030504030204" pitchFamily="34" charset="0"/>
              </a:rPr>
              <a:t>      1240 Russ Rd,            	Greenville, OH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Have a great summer!  Back in class after Rally Day!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July 3,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 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2" y="1083060"/>
            <a:ext cx="8640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Sunday, June 22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6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Season 2, Episode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091952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June 18,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0">
        <p:random/>
      </p:transition>
    </mc:Choice>
    <mc:Fallback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426" y="3279718"/>
            <a:ext cx="7924800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	</a:t>
            </a:r>
            <a:r>
              <a:rPr lang="en-US" sz="3200" dirty="0">
                <a:latin typeface="Arial Rounded MT Bold" panose="020F0704030504030204" pitchFamily="34" charset="0"/>
              </a:rPr>
              <a:t>Look at a challenge as an opportunity for personal growth.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Dance around your house.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Ask someone at church “How may I pray for you?”</a:t>
            </a: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BBAF0-17BC-575C-8985-708C8B996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896A99ED-A0FF-7031-4D1D-074F6726C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Vacation Bible School!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C189A-6695-FEB9-35DE-319F017601FB}"/>
              </a:ext>
            </a:extLst>
          </p:cNvPr>
          <p:cNvSpPr txBox="1"/>
          <p:nvPr/>
        </p:nvSpPr>
        <p:spPr>
          <a:xfrm>
            <a:off x="131976" y="914211"/>
            <a:ext cx="87103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Dates: July 8</a:t>
            </a:r>
            <a:r>
              <a:rPr lang="en-US" sz="32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</a:rPr>
              <a:t>, &amp; 10</a:t>
            </a:r>
            <a:r>
              <a:rPr lang="en-US" sz="32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Time:  6 pm – 8:30 pm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VBS Highlights and Celebration – July 13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48CF9-A00E-77BB-C6D4-3B7BAB778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4224"/>
            <a:ext cx="9144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F2BD6-CFD3-C365-CF71-8127634CD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AE2E9B8-6902-B764-DAC9-6913DAF5A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ANNUAL Carry-In Picnic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09152-69C4-8402-A95F-F3546BC73CF2}"/>
              </a:ext>
            </a:extLst>
          </p:cNvPr>
          <p:cNvSpPr txBox="1"/>
          <p:nvPr/>
        </p:nvSpPr>
        <p:spPr>
          <a:xfrm>
            <a:off x="131976" y="2744703"/>
            <a:ext cx="871036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July 13</a:t>
            </a:r>
            <a:r>
              <a:rPr lang="en-US" sz="32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</a:rPr>
              <a:t> 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Time:  After Worship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Trinity will provide Burgers/Hot Dogs, Lemonade and paper products</a:t>
            </a:r>
          </a:p>
          <a:p>
            <a:pPr marL="396875" indent="-3460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You provide yourself and a dish or two to share!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5DF7D-D645-24D8-132B-6A1BEA933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5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July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June 17,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20295</TotalTime>
  <Words>1067</Words>
  <Application>Microsoft Office PowerPoint</Application>
  <PresentationFormat>On-screen Show (4:3)</PresentationFormat>
  <Paragraphs>196</Paragraphs>
  <Slides>32</Slides>
  <Notes>28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369</cp:revision>
  <cp:lastPrinted>2025-02-08T21:29:34Z</cp:lastPrinted>
  <dcterms:created xsi:type="dcterms:W3CDTF">2020-11-15T00:46:00Z</dcterms:created>
  <dcterms:modified xsi:type="dcterms:W3CDTF">2025-06-21T20:34:18Z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