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06" r:id="rId28"/>
    <p:sldId id="562" r:id="rId29"/>
    <p:sldId id="550" r:id="rId30"/>
    <p:sldId id="381" r:id="rId31"/>
    <p:sldId id="504" r:id="rId32"/>
    <p:sldId id="565" r:id="rId33"/>
    <p:sldId id="567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780" y="132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03890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7/6/2024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41731"/>
            <a:ext cx="9074247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1" y="133663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July 7,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775527" y="2383314"/>
            <a:ext cx="2675452" cy="3138048"/>
            <a:chOff x="6007406" y="2574445"/>
            <a:chExt cx="2675452" cy="3138048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7406" y="2574445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67661" y="5066162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290A2A8-3EF3-720F-9115-A29DB8D24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659" y="1659803"/>
            <a:ext cx="3820830" cy="5059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July 17,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July 11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July 30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585202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August 7, 2024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Planning Meeting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592834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July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Scramble by Cafe 19</a:t>
            </a:r>
          </a:p>
          <a:p>
            <a:pPr marL="736600" lvl="2" indent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302 Market St, Brookville, OH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Watch for Info on BBQ and Pool Party and Pr Mel and PJ’s house!!!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August 1,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Review VBS and plan for Rally Day/Sundaes on Sunday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8855" y="3581400"/>
            <a:ext cx="757836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6088" marR="0" indent="-1701800" defTabSz="691991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Eat a variety of foods with moderation in mind</a:t>
            </a:r>
          </a:p>
          <a:p>
            <a:pPr marL="1716088" marR="0" indent="-1701800" defTabSz="691991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Play a game with your family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6088" marR="0" indent="-1701800" defTabSz="691991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Read a favorite scripture passage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June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Save The Date!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E0893-8A61-9DCC-7EBF-5B29BB0A11AD}"/>
              </a:ext>
            </a:extLst>
          </p:cNvPr>
          <p:cNvSpPr txBox="1"/>
          <p:nvPr/>
        </p:nvSpPr>
        <p:spPr>
          <a:xfrm>
            <a:off x="131975" y="888690"/>
            <a:ext cx="88706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July 9 &amp; 11 </a:t>
            </a:r>
            <a:r>
              <a:rPr lang="en-US" sz="2800" dirty="0">
                <a:latin typeface="Arial Rounded MT Bold" panose="020F0704030504030204" pitchFamily="34" charset="0"/>
              </a:rPr>
              <a:t>@ 6:00 pm; Vacation Bible School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July 14 </a:t>
            </a:r>
            <a:r>
              <a:rPr lang="en-US" sz="2800" dirty="0">
                <a:latin typeface="Arial Rounded MT Bold" panose="020F0704030504030204" pitchFamily="34" charset="0"/>
              </a:rPr>
              <a:t>– After Worship; Trinity Carry-			          		  In/Picnic/VBS Celebration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July 21 </a:t>
            </a:r>
            <a:r>
              <a:rPr lang="en-US" sz="2800" dirty="0">
                <a:latin typeface="Arial Rounded MT Bold" panose="020F0704030504030204" pitchFamily="34" charset="0"/>
              </a:rPr>
              <a:t>- Christian Conversations w/Osterlen 		         Representative, Julie Barhorst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August 22 </a:t>
            </a:r>
            <a:r>
              <a:rPr lang="en-US" sz="2800" dirty="0">
                <a:latin typeface="Arial Rounded MT Bold" panose="020F0704030504030204" pitchFamily="34" charset="0"/>
              </a:rPr>
              <a:t>– Lutheran Day @ the Great Darke 			        County Fair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August 25 </a:t>
            </a:r>
            <a:r>
              <a:rPr lang="en-US" sz="2800" dirty="0">
                <a:latin typeface="Arial Rounded MT Bold" panose="020F0704030504030204" pitchFamily="34" charset="0"/>
              </a:rPr>
              <a:t>– Rally Day @ Trinity (Sundaes on 			        Sunday!)</a:t>
            </a:r>
          </a:p>
        </p:txBody>
      </p: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Vacation Bible School!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255289" y="4700285"/>
            <a:ext cx="87254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July 9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and 11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6:00 pm – 8:15 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Register on line or on paper (across from the Church Office)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Pre-school thru 5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73083-030A-A244-E181-CE58BC319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" y="720344"/>
            <a:ext cx="9144000" cy="38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5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July 23,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11057</TotalTime>
  <Words>1179</Words>
  <Application>Microsoft Office PowerPoint</Application>
  <PresentationFormat>On-screen Show (4:3)</PresentationFormat>
  <Paragraphs>212</Paragraphs>
  <Slides>33</Slides>
  <Notes>29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298</cp:revision>
  <cp:lastPrinted>2022-02-13T11:38:00Z</cp:lastPrinted>
  <dcterms:created xsi:type="dcterms:W3CDTF">2020-11-15T00:46:00Z</dcterms:created>
  <dcterms:modified xsi:type="dcterms:W3CDTF">2024-07-06T18:35:01Z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