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87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0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9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3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7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7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2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4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3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7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0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9B869F-EB46-46B0-806F-6BD3D57E00E7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81DF66-BB19-44EB-BA26-4D450F77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46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wCaXShQdXFU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Unoffendable | Video Bible Study with Brant Hansen">
            <a:hlinkClick r:id="" action="ppaction://media"/>
            <a:extLst>
              <a:ext uri="{FF2B5EF4-FFF2-40B4-BE49-F238E27FC236}">
                <a16:creationId xmlns:a16="http://schemas.microsoft.com/office/drawing/2014/main" id="{B09222B7-C599-DD59-7BCF-A72CEB96EC3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241" y="857250"/>
            <a:ext cx="910351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80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 Musser</dc:creator>
  <cp:lastModifiedBy>Mel Musser</cp:lastModifiedBy>
  <cp:revision>1</cp:revision>
  <dcterms:created xsi:type="dcterms:W3CDTF">2025-02-19T04:43:00Z</dcterms:created>
  <dcterms:modified xsi:type="dcterms:W3CDTF">2025-02-19T04:43:59Z</dcterms:modified>
</cp:coreProperties>
</file>