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7"/>
  </p:notesMasterIdLst>
  <p:sldIdLst>
    <p:sldId id="258" r:id="rId2"/>
    <p:sldId id="260" r:id="rId3"/>
    <p:sldId id="1462" r:id="rId4"/>
    <p:sldId id="1463" r:id="rId5"/>
    <p:sldId id="268" r:id="rId6"/>
    <p:sldId id="269" r:id="rId7"/>
    <p:sldId id="1464" r:id="rId8"/>
    <p:sldId id="261" r:id="rId9"/>
    <p:sldId id="1016" r:id="rId10"/>
    <p:sldId id="1830" r:id="rId11"/>
    <p:sldId id="341" r:id="rId12"/>
    <p:sldId id="1831" r:id="rId13"/>
    <p:sldId id="1832" r:id="rId14"/>
    <p:sldId id="1852" r:id="rId15"/>
    <p:sldId id="1853" r:id="rId16"/>
    <p:sldId id="1855" r:id="rId17"/>
    <p:sldId id="1854" r:id="rId18"/>
    <p:sldId id="1856" r:id="rId19"/>
    <p:sldId id="270" r:id="rId20"/>
    <p:sldId id="272" r:id="rId21"/>
    <p:sldId id="271" r:id="rId22"/>
    <p:sldId id="273" r:id="rId23"/>
    <p:sldId id="274" r:id="rId24"/>
    <p:sldId id="275" r:id="rId25"/>
    <p:sldId id="348" r:id="rId26"/>
    <p:sldId id="277" r:id="rId27"/>
    <p:sldId id="1536" r:id="rId28"/>
    <p:sldId id="278" r:id="rId29"/>
    <p:sldId id="1776" r:id="rId30"/>
    <p:sldId id="1857" r:id="rId31"/>
    <p:sldId id="1858" r:id="rId32"/>
    <p:sldId id="1859" r:id="rId33"/>
    <p:sldId id="1860" r:id="rId34"/>
    <p:sldId id="1861" r:id="rId35"/>
    <p:sldId id="1862" r:id="rId36"/>
    <p:sldId id="1863" r:id="rId37"/>
    <p:sldId id="995" r:id="rId38"/>
    <p:sldId id="1328" r:id="rId39"/>
    <p:sldId id="1869" r:id="rId40"/>
    <p:sldId id="1870" r:id="rId41"/>
    <p:sldId id="1871" r:id="rId42"/>
    <p:sldId id="1872" r:id="rId43"/>
    <p:sldId id="1873" r:id="rId44"/>
    <p:sldId id="1874" r:id="rId45"/>
    <p:sldId id="1875" r:id="rId46"/>
    <p:sldId id="1448" r:id="rId47"/>
    <p:sldId id="1781" r:id="rId48"/>
    <p:sldId id="1864" r:id="rId49"/>
    <p:sldId id="1865" r:id="rId50"/>
    <p:sldId id="1782" r:id="rId51"/>
    <p:sldId id="310" r:id="rId52"/>
    <p:sldId id="1424" r:id="rId53"/>
    <p:sldId id="1425" r:id="rId54"/>
    <p:sldId id="339" r:id="rId55"/>
    <p:sldId id="334" r:id="rId56"/>
    <p:sldId id="335" r:id="rId57"/>
    <p:sldId id="336" r:id="rId58"/>
    <p:sldId id="337" r:id="rId59"/>
    <p:sldId id="338" r:id="rId60"/>
    <p:sldId id="1541" r:id="rId61"/>
    <p:sldId id="304" r:id="rId62"/>
    <p:sldId id="305" r:id="rId63"/>
    <p:sldId id="1014" r:id="rId64"/>
    <p:sldId id="1291" r:id="rId65"/>
    <p:sldId id="311" r:id="rId66"/>
    <p:sldId id="312" r:id="rId67"/>
    <p:sldId id="313" r:id="rId68"/>
    <p:sldId id="314" r:id="rId69"/>
    <p:sldId id="315" r:id="rId70"/>
    <p:sldId id="316" r:id="rId71"/>
    <p:sldId id="317" r:id="rId72"/>
    <p:sldId id="318" r:id="rId73"/>
    <p:sldId id="319" r:id="rId74"/>
    <p:sldId id="1293" r:id="rId75"/>
    <p:sldId id="1691" r:id="rId76"/>
    <p:sldId id="1302" r:id="rId77"/>
    <p:sldId id="321" r:id="rId78"/>
    <p:sldId id="1015" r:id="rId79"/>
    <p:sldId id="485" r:id="rId80"/>
    <p:sldId id="1017" r:id="rId81"/>
    <p:sldId id="297" r:id="rId82"/>
    <p:sldId id="1866" r:id="rId83"/>
    <p:sldId id="1867" r:id="rId84"/>
    <p:sldId id="1868" r:id="rId85"/>
    <p:sldId id="330" r:id="rId86"/>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232" userDrawn="1">
          <p15:clr>
            <a:srgbClr val="A4A3A4"/>
          </p15:clr>
        </p15:guide>
        <p15:guide id="2" pos="28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napToObjects="1" showGuides="1">
      <p:cViewPr varScale="1">
        <p:scale>
          <a:sx n="102" d="100"/>
          <a:sy n="102" d="100"/>
        </p:scale>
        <p:origin x="1104" y="114"/>
      </p:cViewPr>
      <p:guideLst>
        <p:guide orient="horz" pos="2232"/>
        <p:guide pos="28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t>2/24/2024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2F3AF-8D0B-60DE-7CFB-6EB1C6345A40}"/>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1D746E2-B75A-B96D-2F79-702F1940D3CF}"/>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6027A7F2-6E36-1B37-8F6A-2E689B4DE3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23D0C6F8-DC62-F884-9E95-C0C9A66148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10</a:t>
            </a:fld>
            <a:endParaRPr lang="en-US" altLang="en-US"/>
          </a:p>
        </p:txBody>
      </p:sp>
    </p:spTree>
    <p:extLst>
      <p:ext uri="{BB962C8B-B14F-4D97-AF65-F5344CB8AC3E}">
        <p14:creationId xmlns:p14="http://schemas.microsoft.com/office/powerpoint/2010/main" val="2352703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BA83D-3AF7-E64A-C9AA-76389B1C2F22}"/>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AA9F1C20-6454-6ADB-1E6B-DC43E5CB2BEE}"/>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DE142AF-3F53-8242-B5BE-06104E7B93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1C23E7B2-A8C0-E263-51B5-93A238B899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12</a:t>
            </a:fld>
            <a:endParaRPr lang="en-US" altLang="en-US"/>
          </a:p>
        </p:txBody>
      </p:sp>
    </p:spTree>
    <p:extLst>
      <p:ext uri="{BB962C8B-B14F-4D97-AF65-F5344CB8AC3E}">
        <p14:creationId xmlns:p14="http://schemas.microsoft.com/office/powerpoint/2010/main" val="1753144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24EBF-24CE-5EF6-4E6C-58C9E411FD81}"/>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E604F78B-4F54-B8DE-88A7-025E0BC20458}"/>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B600559-6C14-19D0-F483-25001C0D63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93BC28E-C61B-A3C6-7A8E-42AAF05363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13</a:t>
            </a:fld>
            <a:endParaRPr lang="en-US" altLang="en-US"/>
          </a:p>
        </p:txBody>
      </p:sp>
    </p:spTree>
    <p:extLst>
      <p:ext uri="{BB962C8B-B14F-4D97-AF65-F5344CB8AC3E}">
        <p14:creationId xmlns:p14="http://schemas.microsoft.com/office/powerpoint/2010/main" val="4131798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11E5E-C746-6046-7707-D4E659863EE5}"/>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C770724-14B5-DE86-CF03-0A9A9F5C0A8E}"/>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1DF7B80A-F891-C13A-ED4E-617B55FE02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E37E249-C4E6-AC15-0CCC-0591F68996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14</a:t>
            </a:fld>
            <a:endParaRPr lang="en-US" altLang="en-US"/>
          </a:p>
        </p:txBody>
      </p:sp>
    </p:spTree>
    <p:extLst>
      <p:ext uri="{BB962C8B-B14F-4D97-AF65-F5344CB8AC3E}">
        <p14:creationId xmlns:p14="http://schemas.microsoft.com/office/powerpoint/2010/main" val="2157324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3BBF1-CC32-65D3-0DC9-C8AD49755E7D}"/>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10A0B0C-35BE-ABB8-8E21-2759AAEB0E29}"/>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40505CB-20C1-51AA-512E-20866070F2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F2A5D4EB-0C9E-062D-12E8-8B6577CA76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15</a:t>
            </a:fld>
            <a:endParaRPr lang="en-US" altLang="en-US"/>
          </a:p>
        </p:txBody>
      </p:sp>
    </p:spTree>
    <p:extLst>
      <p:ext uri="{BB962C8B-B14F-4D97-AF65-F5344CB8AC3E}">
        <p14:creationId xmlns:p14="http://schemas.microsoft.com/office/powerpoint/2010/main" val="793887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8C0CC-C777-A7F9-E2C9-AE2087EEADD0}"/>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F3B9A7F-F24A-0A77-49EE-F99DF93D88C0}"/>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E4EB1AE-026A-80B7-BD0B-67E186F3CC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412EB897-8EBD-596A-D4C1-9D747E6922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16</a:t>
            </a:fld>
            <a:endParaRPr lang="en-US" altLang="en-US"/>
          </a:p>
        </p:txBody>
      </p:sp>
    </p:spTree>
    <p:extLst>
      <p:ext uri="{BB962C8B-B14F-4D97-AF65-F5344CB8AC3E}">
        <p14:creationId xmlns:p14="http://schemas.microsoft.com/office/powerpoint/2010/main" val="714931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0DA54-58CD-9D61-91E8-BC936DEE4443}"/>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D8A891D-592F-EB18-12D1-2C123CBF9570}"/>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7B8C2EB-78BE-FC19-8EA6-4FADFE6684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B3277147-B405-FB5D-9616-3E182F5484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17</a:t>
            </a:fld>
            <a:endParaRPr lang="en-US" altLang="en-US"/>
          </a:p>
        </p:txBody>
      </p:sp>
    </p:spTree>
    <p:extLst>
      <p:ext uri="{BB962C8B-B14F-4D97-AF65-F5344CB8AC3E}">
        <p14:creationId xmlns:p14="http://schemas.microsoft.com/office/powerpoint/2010/main" val="2535296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53367-CC65-BCB8-3D20-1F2DDF1030CE}"/>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F2E4813-6C80-30D9-CD5C-F04BCC54C522}"/>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255A621-7F09-0CCD-E8AB-94EECF7772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5A71B8DD-EDF7-8A65-9D7D-F562E9235B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18</a:t>
            </a:fld>
            <a:endParaRPr lang="en-US" altLang="en-US"/>
          </a:p>
        </p:txBody>
      </p:sp>
    </p:spTree>
    <p:extLst>
      <p:ext uri="{BB962C8B-B14F-4D97-AF65-F5344CB8AC3E}">
        <p14:creationId xmlns:p14="http://schemas.microsoft.com/office/powerpoint/2010/main" val="3371446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27</a:t>
            </a:fld>
            <a:endParaRPr lang="en-US" altLang="en-US"/>
          </a:p>
        </p:txBody>
      </p:sp>
    </p:spTree>
    <p:extLst>
      <p:ext uri="{BB962C8B-B14F-4D97-AF65-F5344CB8AC3E}">
        <p14:creationId xmlns:p14="http://schemas.microsoft.com/office/powerpoint/2010/main" val="3309649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29</a:t>
            </a:fld>
            <a:endParaRPr lang="en-US" altLang="en-US"/>
          </a:p>
        </p:txBody>
      </p:sp>
    </p:spTree>
    <p:extLst>
      <p:ext uri="{BB962C8B-B14F-4D97-AF65-F5344CB8AC3E}">
        <p14:creationId xmlns:p14="http://schemas.microsoft.com/office/powerpoint/2010/main" val="3527775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B8CF6D41-10B1-425B-B453-17394AA79B69}" type="slidenum">
              <a:rPr lang="en-US" altLang="en-US" smtClean="0"/>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B1011-61C6-683C-A4D5-B33ECDA22869}"/>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F97D697-9A5D-6D6C-5882-C3F0FA306D71}"/>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958C5F1F-FF61-32CB-C9E1-0305DA825E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8A86F8DD-E3A0-7243-9364-7D7E1A939D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30</a:t>
            </a:fld>
            <a:endParaRPr lang="en-US" altLang="en-US"/>
          </a:p>
        </p:txBody>
      </p:sp>
    </p:spTree>
    <p:extLst>
      <p:ext uri="{BB962C8B-B14F-4D97-AF65-F5344CB8AC3E}">
        <p14:creationId xmlns:p14="http://schemas.microsoft.com/office/powerpoint/2010/main" val="322444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DF667-EBF7-517E-2069-321ADC21B253}"/>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55F4FDC-348E-0145-D2FB-71137C2E63FE}"/>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7E67F2E-D716-E862-341E-0590C3EABE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54DD5248-4B0E-5F97-CD15-6A85083575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31</a:t>
            </a:fld>
            <a:endParaRPr lang="en-US" altLang="en-US"/>
          </a:p>
        </p:txBody>
      </p:sp>
    </p:spTree>
    <p:extLst>
      <p:ext uri="{BB962C8B-B14F-4D97-AF65-F5344CB8AC3E}">
        <p14:creationId xmlns:p14="http://schemas.microsoft.com/office/powerpoint/2010/main" val="3181770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69EEA-8A88-A350-F783-CF041BFBE60E}"/>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7AEDE3D-CDA6-F5A9-1888-51C0901E252B}"/>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CC884457-76B2-E1F3-CB42-E70E94853E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1554CAF8-B6E2-702E-C924-940FE12896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32</a:t>
            </a:fld>
            <a:endParaRPr lang="en-US" altLang="en-US"/>
          </a:p>
        </p:txBody>
      </p:sp>
    </p:spTree>
    <p:extLst>
      <p:ext uri="{BB962C8B-B14F-4D97-AF65-F5344CB8AC3E}">
        <p14:creationId xmlns:p14="http://schemas.microsoft.com/office/powerpoint/2010/main" val="172126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04D89-C8B0-575B-AAA6-B6385884DC8F}"/>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495E389-2101-658F-1148-BBF23B968A9C}"/>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5D6E0E3-F07E-BE2C-45DC-7AA0337039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E3A83756-5A28-D8FE-D67D-6F519CCBB7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33</a:t>
            </a:fld>
            <a:endParaRPr lang="en-US" altLang="en-US"/>
          </a:p>
        </p:txBody>
      </p:sp>
    </p:spTree>
    <p:extLst>
      <p:ext uri="{BB962C8B-B14F-4D97-AF65-F5344CB8AC3E}">
        <p14:creationId xmlns:p14="http://schemas.microsoft.com/office/powerpoint/2010/main" val="7207654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A2042-E0DA-D7CA-2394-D87ADF373063}"/>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6E1A9A79-6C5A-71D1-45D1-410F6B5EAEA8}"/>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DC71C182-7006-4C3C-9ACD-87B115EC09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75C58B9-C89A-3B63-47FE-CB0CD46FBF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34</a:t>
            </a:fld>
            <a:endParaRPr lang="en-US" altLang="en-US"/>
          </a:p>
        </p:txBody>
      </p:sp>
    </p:spTree>
    <p:extLst>
      <p:ext uri="{BB962C8B-B14F-4D97-AF65-F5344CB8AC3E}">
        <p14:creationId xmlns:p14="http://schemas.microsoft.com/office/powerpoint/2010/main" val="5561619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B52A4-00C8-8EFD-4FF6-4945946B20AD}"/>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B64144F-708E-A6E0-61A4-4F40C972F88D}"/>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9A39C969-7B54-4E02-94A9-63B7687347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3AFE0F9-AC80-E492-0995-51D0934245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35</a:t>
            </a:fld>
            <a:endParaRPr lang="en-US" altLang="en-US"/>
          </a:p>
        </p:txBody>
      </p:sp>
    </p:spTree>
    <p:extLst>
      <p:ext uri="{BB962C8B-B14F-4D97-AF65-F5344CB8AC3E}">
        <p14:creationId xmlns:p14="http://schemas.microsoft.com/office/powerpoint/2010/main" val="37457318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4E6B5-B399-43C1-4477-272EDA1D62F8}"/>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27B18AFC-01C5-A11A-5D64-3DB234AD3DA7}"/>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953B187B-01CF-EBB9-C856-4D4A28E0E1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EC3FF0EC-B276-26E0-5E8C-DB0CA6780C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36</a:t>
            </a:fld>
            <a:endParaRPr lang="en-US" altLang="en-US"/>
          </a:p>
        </p:txBody>
      </p:sp>
    </p:spTree>
    <p:extLst>
      <p:ext uri="{BB962C8B-B14F-4D97-AF65-F5344CB8AC3E}">
        <p14:creationId xmlns:p14="http://schemas.microsoft.com/office/powerpoint/2010/main" val="370789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F02E9-D6B3-256B-AF32-773064CE9BCC}"/>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A842198-D524-8113-69E5-2A11A7318873}"/>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D297B943-1046-2692-C9FF-A1C6C689D5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7EB85F00-DFEE-37E8-5672-BF8B064ADB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39</a:t>
            </a:fld>
            <a:endParaRPr lang="en-US" altLang="en-US"/>
          </a:p>
        </p:txBody>
      </p:sp>
    </p:spTree>
    <p:extLst>
      <p:ext uri="{BB962C8B-B14F-4D97-AF65-F5344CB8AC3E}">
        <p14:creationId xmlns:p14="http://schemas.microsoft.com/office/powerpoint/2010/main" val="239312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B8CF6D41-10B1-425B-B453-17394AA79B69}" type="slidenum">
              <a:rPr lang="en-US" altLang="en-US" smtClean="0"/>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FEC03-4648-FB59-F238-9D30CC5D85F1}"/>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DE38FE9-084F-86C3-10FE-C9747AE84C33}"/>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C79A0343-8A85-3326-E1D4-BA51866DE4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CA7EB4EB-EAF2-F7BA-7F52-51AAABBF59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40</a:t>
            </a:fld>
            <a:endParaRPr lang="en-US" altLang="en-US"/>
          </a:p>
        </p:txBody>
      </p:sp>
    </p:spTree>
    <p:extLst>
      <p:ext uri="{BB962C8B-B14F-4D97-AF65-F5344CB8AC3E}">
        <p14:creationId xmlns:p14="http://schemas.microsoft.com/office/powerpoint/2010/main" val="7364127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2368A-13AE-47D3-E576-C07310F86A3B}"/>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1396695-016F-FEF1-93BF-BA0D4B3C8E4A}"/>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6C4CC1FC-000B-F414-014E-5CB21F5F8B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29B0D10B-D75C-87BD-8875-2B26503E7A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41</a:t>
            </a:fld>
            <a:endParaRPr lang="en-US" altLang="en-US"/>
          </a:p>
        </p:txBody>
      </p:sp>
    </p:spTree>
    <p:extLst>
      <p:ext uri="{BB962C8B-B14F-4D97-AF65-F5344CB8AC3E}">
        <p14:creationId xmlns:p14="http://schemas.microsoft.com/office/powerpoint/2010/main" val="32562870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96EC0-A06D-F071-324E-012FC7E458EB}"/>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94EA889-5161-91FE-71A7-7042BA6E5F72}"/>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12B32E22-7EE3-F29C-880C-1F2262DDCB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6C854963-695A-CBF3-219A-C54D01414A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42</a:t>
            </a:fld>
            <a:endParaRPr lang="en-US" altLang="en-US"/>
          </a:p>
        </p:txBody>
      </p:sp>
    </p:spTree>
    <p:extLst>
      <p:ext uri="{BB962C8B-B14F-4D97-AF65-F5344CB8AC3E}">
        <p14:creationId xmlns:p14="http://schemas.microsoft.com/office/powerpoint/2010/main" val="14231756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3A232-4440-097B-2069-2E6E9AFB8A44}"/>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DAFDC56-4B62-8D1F-A3DB-3630343481B4}"/>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20E58047-D29B-5EEE-8E10-25E83DD79C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55D9F99D-464E-7F57-ED7D-9A4B22DA8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43</a:t>
            </a:fld>
            <a:endParaRPr lang="en-US" altLang="en-US"/>
          </a:p>
        </p:txBody>
      </p:sp>
    </p:spTree>
    <p:extLst>
      <p:ext uri="{BB962C8B-B14F-4D97-AF65-F5344CB8AC3E}">
        <p14:creationId xmlns:p14="http://schemas.microsoft.com/office/powerpoint/2010/main" val="15146095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0E88D-4DCF-5C02-E3D7-1EBBF479CBFE}"/>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39D22E4-4A95-C3D5-116A-CB98E0DC4257}"/>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0DA60CD-FB0E-B0AE-DA27-AE8BD4B6C6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D1B4A813-D634-6038-4974-FDD0665AFB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44</a:t>
            </a:fld>
            <a:endParaRPr lang="en-US" altLang="en-US"/>
          </a:p>
        </p:txBody>
      </p:sp>
    </p:spTree>
    <p:extLst>
      <p:ext uri="{BB962C8B-B14F-4D97-AF65-F5344CB8AC3E}">
        <p14:creationId xmlns:p14="http://schemas.microsoft.com/office/powerpoint/2010/main" val="157064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96A02-6CD1-308E-2201-0CA779E078A8}"/>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AD92913D-BB4F-B49A-8EB8-AE7690E29E93}"/>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1BF724B-33F4-45EE-2A34-09B2415BFF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10DCBBB-C622-CEA2-A39E-046D1BB274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45</a:t>
            </a:fld>
            <a:endParaRPr lang="en-US" altLang="en-US"/>
          </a:p>
        </p:txBody>
      </p:sp>
    </p:spTree>
    <p:extLst>
      <p:ext uri="{BB962C8B-B14F-4D97-AF65-F5344CB8AC3E}">
        <p14:creationId xmlns:p14="http://schemas.microsoft.com/office/powerpoint/2010/main" val="40485090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C2E7160-5CF9-415B-9465-96C8C5BE548E}" type="slidenum">
              <a:rPr lang="en-US" smtClean="0"/>
              <a:t>62</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63</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64</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78</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B8CF6D41-10B1-425B-B453-17394AA79B69}" type="slidenum">
              <a:rPr lang="en-US" altLang="en-US" smtClean="0"/>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80</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marL="0" marR="0" lvl="0" indent="0" algn="r" defTabSz="685800" rtl="0" eaLnBrk="0" fontAlgn="base" latinLnBrk="0" hangingPunct="0">
              <a:lnSpc>
                <a:spcPct val="100000"/>
              </a:lnSpc>
              <a:spcBef>
                <a:spcPct val="0"/>
              </a:spcBef>
              <a:spcAft>
                <a:spcPct val="0"/>
              </a:spcAft>
              <a:buClrTx/>
              <a:buSzTx/>
              <a:buFontTx/>
              <a:buNone/>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t>81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A8867-B916-DBDC-7544-CF639A15786D}"/>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E7E6AA7-5383-F334-E031-5D9FEA088354}"/>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79CB1885-6268-F15C-2A33-3E67A9164C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55FD1D80-B577-579B-EA83-13B157EF6D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marL="0" marR="0" lvl="0" indent="0" algn="r" defTabSz="685800" rtl="0" eaLnBrk="0" fontAlgn="base" latinLnBrk="0" hangingPunct="0">
              <a:lnSpc>
                <a:spcPct val="100000"/>
              </a:lnSpc>
              <a:spcBef>
                <a:spcPct val="0"/>
              </a:spcBef>
              <a:spcAft>
                <a:spcPct val="0"/>
              </a:spcAft>
              <a:buClrTx/>
              <a:buSzTx/>
              <a:buFontTx/>
              <a:buNone/>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t>82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6755730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E0EAA-E9EE-D720-8F3E-ADED5E6EA3CD}"/>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DC94AAF-FFA6-6A99-F4BC-365B88A83510}"/>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562B1DB-953E-EC22-5D82-0F1C8BF7B2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D89EE04-392E-C7BE-083F-33ACF2C0EE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marL="0" marR="0" lvl="0" indent="0" algn="r" defTabSz="685800" rtl="0" eaLnBrk="0" fontAlgn="base" latinLnBrk="0" hangingPunct="0">
              <a:lnSpc>
                <a:spcPct val="100000"/>
              </a:lnSpc>
              <a:spcBef>
                <a:spcPct val="0"/>
              </a:spcBef>
              <a:spcAft>
                <a:spcPct val="0"/>
              </a:spcAft>
              <a:buClrTx/>
              <a:buSzTx/>
              <a:buFontTx/>
              <a:buNone/>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t>83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9755049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F22A3-09B8-36E3-CDAF-EC5A1705951E}"/>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6160BCC4-34E8-FF78-8B37-A3309FD3D3DA}"/>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2DA3FA1F-E0F8-05FB-E81F-B4A67F10FE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647EF8ED-9C09-F28C-6C4C-AB856D64E9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marL="0" marR="0" lvl="0" indent="0" algn="r" defTabSz="685800" rtl="0" eaLnBrk="0" fontAlgn="base" latinLnBrk="0" hangingPunct="0">
              <a:lnSpc>
                <a:spcPct val="100000"/>
              </a:lnSpc>
              <a:spcBef>
                <a:spcPct val="0"/>
              </a:spcBef>
              <a:spcAft>
                <a:spcPct val="0"/>
              </a:spcAft>
              <a:buClrTx/>
              <a:buSzTx/>
              <a:buFontTx/>
              <a:buNone/>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t>84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817914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B8CF6D41-10B1-425B-B453-17394AA79B69}" type="slidenum">
              <a:rPr lang="en-US" altLang="en-US" smtClean="0"/>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B8CF6D41-10B1-425B-B453-17394AA79B69}" type="slidenum">
              <a:rPr lang="en-US" altLang="en-US" smtClean="0"/>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7C9356E4-27AD-40F7-AE7B-F0C5F6126A42}" type="datetime1">
              <a:rPr lang="en-US" altLang="en-US"/>
              <a:t>2/24/2024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397A87-0474-415B-9E76-F9B90C9D06B5}" type="slidenum">
              <a:rPr lang="en-US" altLang="en-US"/>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AD432DC-7562-4F74-95D6-8254A40CF065}" type="datetime1">
              <a:rPr lang="en-US" altLang="en-US"/>
              <a:t>2/24/2024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B85B71-AAF5-4137-BC24-D12689B218BF}" type="slidenum">
              <a:rPr lang="en-US" altLang="en-US"/>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718D24A-BBE5-4F4A-8F8D-5B195E6CDFB3}" type="datetime1">
              <a:rPr lang="en-US" altLang="en-US"/>
              <a:t>2/24/2024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E9AA58-3ABE-402A-96F4-A4419A580E4C}"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E2A6DD66-0A80-4921-9D90-60F3DC78FD3C}" type="datetime1">
              <a:rPr lang="en-US" altLang="en-US"/>
              <a:t>2/24/2024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3A0D83-D2C9-471C-B8DD-EAE77C2D611F}"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BC99B86-44DF-4112-840D-BC383EC739D9}" type="datetime1">
              <a:rPr lang="en-US" altLang="en-US"/>
              <a:t>2/24/2024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ED5FB4-4543-4D96-867A-388829449B21}"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E45280E-4A6C-45E7-BC5D-1D1AE4A1B455}" type="datetime1">
              <a:rPr lang="en-US" altLang="en-US"/>
              <a:t>2/24/2024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80D466-9594-4CEE-BBA4-B6C4831EFF3A}"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C82D7E7-3F0C-4169-B664-7347E4773394}" type="datetime1">
              <a:rPr lang="en-US" altLang="en-US"/>
              <a:t>2/24/2024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140BE0-8C60-4AEA-9015-4C55A5E14900}" type="slidenum">
              <a:rPr lang="en-US" altLang="en-US"/>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59CAA28-9504-4167-A3A9-57AB0BE1B178}" type="datetime1">
              <a:rPr lang="en-US" altLang="en-US"/>
              <a:t>2/24/2024</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E8C76FF-C2DD-45E7-9CE4-1808F249419A}" type="slidenum">
              <a:rPr lang="en-US" altLang="en-US"/>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92F1E1-63B9-4DB7-9686-C42525AD25E5}" type="datetime1">
              <a:rPr lang="en-US" altLang="en-US"/>
              <a:t>2/24/2024</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D6F0C9-3BAC-40B5-BDF0-49A6A5B4F47A}" type="slidenum">
              <a:rPr lang="en-US" altLang="en-US"/>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0F4A008-4B43-4407-A57C-CEB6CF1FD35F}" type="datetime1">
              <a:rPr lang="en-US" altLang="en-US"/>
              <a:t>2/24/2024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083B56-AADD-4F8B-A45E-B28A2398FFC7}" type="slidenum">
              <a:rPr lang="en-US" altLang="en-US"/>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hasCustomPrompt="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78923E2-12CC-4975-AB8E-6A7692514269}" type="datetime1">
              <a:rPr lang="en-US" altLang="en-US"/>
              <a:t>2/24/2024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A9DF7C-AD2E-4CA8-88D8-FAA2EEA26440}" type="slidenum">
              <a:rPr lang="en-US" altLang="en-US"/>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a:stretch>
            <a:fillRect/>
          </a:stretch>
        </p:blipFill>
        <p:spPr>
          <a:xfrm>
            <a:off x="0" y="0"/>
            <a:ext cx="9144000" cy="6857999"/>
          </a:xfrm>
          <a:prstGeom prst="rect">
            <a:avLst/>
          </a:prstGeom>
        </p:spPr>
      </p:pic>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dirty="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lstStyle>
            <a:lvl1pPr eaLnBrk="1" hangingPunct="1">
              <a:defRPr sz="1200">
                <a:solidFill>
                  <a:srgbClr val="898989"/>
                </a:solidFill>
              </a:defRPr>
            </a:lvl1pPr>
          </a:lstStyle>
          <a:p>
            <a:pPr>
              <a:defRPr/>
            </a:pPr>
            <a:fld id="{A0738838-4164-4279-AAC8-48DFFEA39D8B}" type="datetime1">
              <a:rPr lang="en-US" altLang="en-US"/>
              <a:t>2/24/2024</a:t>
            </a:fld>
            <a:endParaRPr lang="en-US"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lstStyle>
            <a:lvl1pPr algn="ctr" eaLnBrk="1" hangingPunct="1">
              <a:defRPr sz="1200">
                <a:solidFill>
                  <a:srgbClr val="898989"/>
                </a:solidFill>
                <a:latin typeface="Calibri" panose="020F0502020204030204" pitchFamily="34" charset="0"/>
                <a:ea typeface="+mn-ea"/>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9E2C5CCA-394F-4F6E-8976-0BE5ECB64D97}"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33902" y="4086607"/>
            <a:ext cx="4610098" cy="733999"/>
          </a:xfrm>
        </p:spPr>
        <p:txBody>
          <a:bodyPr/>
          <a:lstStyle/>
          <a:p>
            <a:pPr algn="ctr" eaLnBrk="1" hangingPunct="1"/>
            <a:r>
              <a:rPr lang="en-US" altLang="en-US" sz="3200" dirty="0">
                <a:latin typeface="Arial Rounded MT Bold" panose="020F0704030504030204" pitchFamily="34" charset="0"/>
              </a:rPr>
              <a:t>February 18, 2024</a:t>
            </a:r>
          </a:p>
        </p:txBody>
      </p:sp>
      <p:sp>
        <p:nvSpPr>
          <p:cNvPr id="4" name="Title 1"/>
          <p:cNvSpPr txBox="1"/>
          <p:nvPr/>
        </p:nvSpPr>
        <p:spPr bwMode="auto">
          <a:xfrm>
            <a:off x="4533900" y="138826"/>
            <a:ext cx="4610099" cy="7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r>
              <a:rPr lang="en-US" altLang="en-US" sz="4000" dirty="0">
                <a:latin typeface="Arial Rounded MT Bold" panose="020F0704030504030204" pitchFamily="34" charset="0"/>
              </a:rPr>
              <a:t>WELCOME!</a:t>
            </a:r>
          </a:p>
        </p:txBody>
      </p:sp>
      <p:sp>
        <p:nvSpPr>
          <p:cNvPr id="5" name="Title 1">
            <a:extLst>
              <a:ext uri="{FF2B5EF4-FFF2-40B4-BE49-F238E27FC236}">
                <a16:creationId xmlns:a16="http://schemas.microsoft.com/office/drawing/2014/main" id="{9D220736-152B-D12A-05D8-08F2EB5AEF4F}"/>
              </a:ext>
            </a:extLst>
          </p:cNvPr>
          <p:cNvSpPr txBox="1"/>
          <p:nvPr/>
        </p:nvSpPr>
        <p:spPr bwMode="auto">
          <a:xfrm>
            <a:off x="4620919" y="1983097"/>
            <a:ext cx="4436063" cy="1445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r>
              <a:rPr lang="en-US" altLang="en-US" sz="3600" dirty="0">
                <a:latin typeface="Arial Rounded MT Bold" panose="020F0704030504030204" pitchFamily="34" charset="0"/>
              </a:rPr>
              <a:t>Trinity Lutheran Church</a:t>
            </a:r>
          </a:p>
        </p:txBody>
      </p:sp>
      <p:pic>
        <p:nvPicPr>
          <p:cNvPr id="2" name="Picture 1">
            <a:extLst>
              <a:ext uri="{FF2B5EF4-FFF2-40B4-BE49-F238E27FC236}">
                <a16:creationId xmlns:a16="http://schemas.microsoft.com/office/drawing/2014/main" id="{00938358-E891-F548-DD07-7EA849F0459E}"/>
              </a:ext>
            </a:extLst>
          </p:cNvPr>
          <p:cNvPicPr>
            <a:picLocks noChangeAspect="1"/>
          </p:cNvPicPr>
          <p:nvPr/>
        </p:nvPicPr>
        <p:blipFill>
          <a:blip r:embed="rId3"/>
          <a:stretch>
            <a:fillRect/>
          </a:stretch>
        </p:blipFill>
        <p:spPr>
          <a:xfrm>
            <a:off x="0" y="0"/>
            <a:ext cx="4523082" cy="68579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A5360EA-E780-57E5-EC81-64D5AC671ED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44DFF16-347B-EC8E-B162-52C9C5CD7C1F}"/>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337D0882-0FFF-2EF4-FC1E-E45032676B4B}"/>
              </a:ext>
            </a:extLst>
          </p:cNvPr>
          <p:cNvSpPr/>
          <p:nvPr/>
        </p:nvSpPr>
        <p:spPr>
          <a:xfrm>
            <a:off x="723898" y="2105780"/>
            <a:ext cx="7620003" cy="1823513"/>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Create in us clean hearts, O God, that we might become what you have called us to be.</a:t>
            </a:r>
            <a:endParaRPr lang="en-US" sz="40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98038020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896492" y="1316801"/>
            <a:ext cx="6956036" cy="4480394"/>
          </a:xfrm>
          <a:prstGeom prst="rect">
            <a:avLst/>
          </a:prstGeom>
        </p:spPr>
        <p:txBody>
          <a:bodyPr wrap="square">
            <a:spAutoFit/>
          </a:bodyPr>
          <a:lstStyle/>
          <a:p>
            <a:pPr marL="682625" marR="0" indent="-68262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God whose unfathomable love went to the cross for our sake now forgives us all our sins and welcomes us all over again into the promise of eternal life in  </a:t>
            </a:r>
            <a:r>
              <a:rPr lang="en-US" sz="3200" dirty="0">
                <a:solidFill>
                  <a:srgbClr val="C00000"/>
                </a:solidFill>
                <a:latin typeface="Segoe UI Symbol" panose="020B0502040204020203" pitchFamily="34" charset="0"/>
                <a:ea typeface="Calibri" panose="020F0502020204030204" pitchFamily="34" charset="0"/>
                <a:cs typeface="Segoe UI Symbol" panose="020B0502040204020203" pitchFamily="34" charset="0"/>
              </a:rPr>
              <a:t>☩</a:t>
            </a:r>
            <a:r>
              <a:rPr lang="en-US" sz="3200" dirty="0">
                <a:solidFill>
                  <a:srgbClr val="000000"/>
                </a:solidFill>
                <a:latin typeface="Arial Rounded MT Bold" panose="020F0704030504030204" pitchFamily="34" charset="0"/>
                <a:ea typeface="Times New Roman" panose="02020603050405020304" pitchFamily="18" charset="0"/>
              </a:rPr>
              <a:t> Christ’s name. </a:t>
            </a:r>
          </a:p>
          <a:p>
            <a:pPr marL="682625" marR="0" indent="-682625">
              <a:lnSpc>
                <a:spcPct val="107000"/>
              </a:lnSpc>
              <a:spcBef>
                <a:spcPts val="0"/>
              </a:spcBef>
              <a:spcAft>
                <a:spcPts val="600"/>
              </a:spcAft>
            </a:pPr>
            <a:endParaRPr lang="en-US" sz="3200" b="1" dirty="0">
              <a:solidFill>
                <a:srgbClr val="000000"/>
              </a:solidFill>
              <a:latin typeface="Arial Rounded MT Bold" panose="020F0704030504030204" pitchFamily="34" charset="0"/>
              <a:ea typeface="Times New Roman" panose="02020603050405020304" pitchFamily="18" charset="0"/>
            </a:endParaRPr>
          </a:p>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Amen.</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92426-56A6-F772-7519-28FE6C67188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ABCDB5B-F46A-9F20-45BF-9B58739D2D82}"/>
              </a:ext>
            </a:extLst>
          </p:cNvPr>
          <p:cNvSpPr/>
          <p:nvPr/>
        </p:nvSpPr>
        <p:spPr>
          <a:xfrm>
            <a:off x="0" y="51769"/>
            <a:ext cx="9144000" cy="698525"/>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GATHERING SONG</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392EB226-2149-5588-DD00-080DB3B83B43}"/>
              </a:ext>
            </a:extLst>
          </p:cNvPr>
          <p:cNvSpPr/>
          <p:nvPr/>
        </p:nvSpPr>
        <p:spPr>
          <a:xfrm>
            <a:off x="131975" y="930302"/>
            <a:ext cx="8880049" cy="1307666"/>
          </a:xfrm>
          <a:prstGeom prst="rect">
            <a:avLst/>
          </a:prstGeom>
        </p:spPr>
        <p:txBody>
          <a:bodyPr wrap="square">
            <a:spAutoFit/>
          </a:bodyPr>
          <a:lstStyle/>
          <a:p>
            <a:pPr marL="682625" marR="0" indent="-682625" algn="ctr">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“Softly and Tenderly Jesus Is Calling”</a:t>
            </a:r>
          </a:p>
          <a:p>
            <a:pPr marL="682625" marR="0" indent="-682625" algn="ctr">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ELW 608</a:t>
            </a:r>
          </a:p>
        </p:txBody>
      </p:sp>
      <p:pic>
        <p:nvPicPr>
          <p:cNvPr id="5" name="Picture 4">
            <a:extLst>
              <a:ext uri="{FF2B5EF4-FFF2-40B4-BE49-F238E27FC236}">
                <a16:creationId xmlns:a16="http://schemas.microsoft.com/office/drawing/2014/main" id="{75384ABE-B9C2-91F9-1522-5BE2800795E0}"/>
              </a:ext>
            </a:extLst>
          </p:cNvPr>
          <p:cNvPicPr>
            <a:picLocks noChangeAspect="1"/>
          </p:cNvPicPr>
          <p:nvPr/>
        </p:nvPicPr>
        <p:blipFill rotWithShape="1">
          <a:blip r:embed="rId3"/>
          <a:srcRect b="73649"/>
          <a:stretch/>
        </p:blipFill>
        <p:spPr>
          <a:xfrm>
            <a:off x="1" y="2997724"/>
            <a:ext cx="9149320" cy="3808507"/>
          </a:xfrm>
          <a:prstGeom prst="rect">
            <a:avLst/>
          </a:prstGeom>
        </p:spPr>
      </p:pic>
    </p:spTree>
    <p:extLst>
      <p:ext uri="{BB962C8B-B14F-4D97-AF65-F5344CB8AC3E}">
        <p14:creationId xmlns:p14="http://schemas.microsoft.com/office/powerpoint/2010/main" val="389386619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BF1F8-FF7E-3DC8-9B82-F0E375BE3D4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A553A9D-0656-FA0A-2E84-F92072B9C4CE}"/>
              </a:ext>
            </a:extLst>
          </p:cNvPr>
          <p:cNvSpPr/>
          <p:nvPr/>
        </p:nvSpPr>
        <p:spPr>
          <a:xfrm>
            <a:off x="1" y="3675"/>
            <a:ext cx="9143998" cy="516680"/>
          </a:xfrm>
          <a:prstGeom prst="rect">
            <a:avLst/>
          </a:prstGeom>
        </p:spPr>
        <p:txBody>
          <a:bodyPr wrap="square">
            <a:spAutoFit/>
          </a:bodyPr>
          <a:lstStyle/>
          <a:p>
            <a:pPr marL="225425" marR="0" lvl="0" indent="-225425">
              <a:lnSpc>
                <a:spcPct val="107000"/>
              </a:lnSpc>
              <a:spcBef>
                <a:spcPts val="0"/>
              </a:spcBef>
              <a:spcAft>
                <a:spcPts val="600"/>
              </a:spcAft>
              <a:buFont typeface="Symbol" panose="05050102010706020507" pitchFamily="18" charset="2"/>
              <a:buChar char="*"/>
            </a:pPr>
            <a:r>
              <a:rPr lang="en-US" sz="2800" dirty="0">
                <a:solidFill>
                  <a:srgbClr val="000000"/>
                </a:solidFill>
                <a:latin typeface="Arial Rounded MT Bold" panose="020F0704030504030204" pitchFamily="34" charset="0"/>
                <a:ea typeface="Calibri" panose="020F0502020204030204" pitchFamily="34" charset="0"/>
              </a:rPr>
              <a:t>“Softly and Tenderly Jesus Is Calling”        ELW 608</a:t>
            </a:r>
          </a:p>
        </p:txBody>
      </p:sp>
      <p:sp>
        <p:nvSpPr>
          <p:cNvPr id="4" name="TextBox 3">
            <a:extLst>
              <a:ext uri="{FF2B5EF4-FFF2-40B4-BE49-F238E27FC236}">
                <a16:creationId xmlns:a16="http://schemas.microsoft.com/office/drawing/2014/main" id="{CF5CB370-104B-E86D-BBC9-2711F51B5FB5}"/>
              </a:ext>
            </a:extLst>
          </p:cNvPr>
          <p:cNvSpPr txBox="1"/>
          <p:nvPr/>
        </p:nvSpPr>
        <p:spPr>
          <a:xfrm>
            <a:off x="1131216" y="1187778"/>
            <a:ext cx="6881567" cy="3970318"/>
          </a:xfrm>
          <a:prstGeom prst="rect">
            <a:avLst/>
          </a:prstGeom>
          <a:noFill/>
        </p:spPr>
        <p:txBody>
          <a:bodyPr wrap="square">
            <a:spAutoFit/>
          </a:bodyPr>
          <a:lstStyle/>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1	Softly and tenderly                                                  Jesus is calling,</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calling for you                                                               and for me.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See, on the portals                                                      he's waiting and watching,</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watching for you and for me.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886842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85791-5163-7A5B-DFA6-9C55B3235B2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C60A73C-A25D-01AA-F5FF-55A6F4284D5A}"/>
              </a:ext>
            </a:extLst>
          </p:cNvPr>
          <p:cNvSpPr/>
          <p:nvPr/>
        </p:nvSpPr>
        <p:spPr>
          <a:xfrm>
            <a:off x="1" y="3675"/>
            <a:ext cx="9143998" cy="516680"/>
          </a:xfrm>
          <a:prstGeom prst="rect">
            <a:avLst/>
          </a:prstGeom>
        </p:spPr>
        <p:txBody>
          <a:bodyPr wrap="square">
            <a:spAutoFit/>
          </a:bodyPr>
          <a:lstStyle/>
          <a:p>
            <a:pPr marL="225425" marR="0" lvl="0" indent="-225425">
              <a:lnSpc>
                <a:spcPct val="107000"/>
              </a:lnSpc>
              <a:spcBef>
                <a:spcPts val="0"/>
              </a:spcBef>
              <a:spcAft>
                <a:spcPts val="600"/>
              </a:spcAft>
              <a:buFont typeface="Symbol" panose="05050102010706020507" pitchFamily="18" charset="2"/>
              <a:buChar char="*"/>
            </a:pPr>
            <a:r>
              <a:rPr lang="en-US" sz="2800" dirty="0">
                <a:solidFill>
                  <a:srgbClr val="000000"/>
                </a:solidFill>
                <a:latin typeface="Arial Rounded MT Bold" panose="020F0704030504030204" pitchFamily="34" charset="0"/>
                <a:ea typeface="Calibri" panose="020F0502020204030204" pitchFamily="34" charset="0"/>
              </a:rPr>
              <a:t>“Softly and Tenderly Jesus Is Calling”        ELW 608</a:t>
            </a:r>
          </a:p>
        </p:txBody>
      </p:sp>
      <p:sp>
        <p:nvSpPr>
          <p:cNvPr id="4" name="TextBox 3">
            <a:extLst>
              <a:ext uri="{FF2B5EF4-FFF2-40B4-BE49-F238E27FC236}">
                <a16:creationId xmlns:a16="http://schemas.microsoft.com/office/drawing/2014/main" id="{119286DE-8D53-27A7-F9CE-084AA7C7744F}"/>
              </a:ext>
            </a:extLst>
          </p:cNvPr>
          <p:cNvSpPr txBox="1"/>
          <p:nvPr/>
        </p:nvSpPr>
        <p:spPr>
          <a:xfrm>
            <a:off x="291838" y="1480008"/>
            <a:ext cx="8484124" cy="3416320"/>
          </a:xfrm>
          <a:prstGeom prst="rect">
            <a:avLst/>
          </a:prstGeom>
          <a:noFill/>
        </p:spPr>
        <p:txBody>
          <a:bodyPr wrap="square">
            <a:spAutoFit/>
          </a:bodyPr>
          <a:lstStyle/>
          <a:p>
            <a:pPr marL="395288" marR="0" indent="-395288">
              <a:spcBef>
                <a:spcPts val="0"/>
              </a:spcBef>
              <a:spcAft>
                <a:spcPts val="0"/>
              </a:spcAf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"Come home, (Come home,)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come home! (come home!)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You who are weary, come home."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Earnestly, tenderly, Jesus is calling,</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calling, "O sinner, come home!"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985772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1EAA1-7AF7-0E04-0FB6-879AE1F7D80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BCA69DC-519A-7290-2E74-75EF8B633CF1}"/>
              </a:ext>
            </a:extLst>
          </p:cNvPr>
          <p:cNvSpPr/>
          <p:nvPr/>
        </p:nvSpPr>
        <p:spPr>
          <a:xfrm>
            <a:off x="1" y="3675"/>
            <a:ext cx="9143998" cy="516680"/>
          </a:xfrm>
          <a:prstGeom prst="rect">
            <a:avLst/>
          </a:prstGeom>
        </p:spPr>
        <p:txBody>
          <a:bodyPr wrap="square">
            <a:spAutoFit/>
          </a:bodyPr>
          <a:lstStyle/>
          <a:p>
            <a:pPr marL="225425" marR="0" lvl="0" indent="-225425">
              <a:lnSpc>
                <a:spcPct val="107000"/>
              </a:lnSpc>
              <a:spcBef>
                <a:spcPts val="0"/>
              </a:spcBef>
              <a:spcAft>
                <a:spcPts val="600"/>
              </a:spcAft>
              <a:buFont typeface="Symbol" panose="05050102010706020507" pitchFamily="18" charset="2"/>
              <a:buChar char="*"/>
            </a:pPr>
            <a:r>
              <a:rPr lang="en-US" sz="2800" dirty="0">
                <a:solidFill>
                  <a:srgbClr val="000000"/>
                </a:solidFill>
                <a:latin typeface="Arial Rounded MT Bold" panose="020F0704030504030204" pitchFamily="34" charset="0"/>
                <a:ea typeface="Calibri" panose="020F0502020204030204" pitchFamily="34" charset="0"/>
              </a:rPr>
              <a:t>“Softly and Tenderly Jesus Is Calling”        ELW 608</a:t>
            </a:r>
          </a:p>
        </p:txBody>
      </p:sp>
      <p:sp>
        <p:nvSpPr>
          <p:cNvPr id="4" name="TextBox 3">
            <a:extLst>
              <a:ext uri="{FF2B5EF4-FFF2-40B4-BE49-F238E27FC236}">
                <a16:creationId xmlns:a16="http://schemas.microsoft.com/office/drawing/2014/main" id="{71701ACF-48CA-A821-B581-333DF90FBD9D}"/>
              </a:ext>
            </a:extLst>
          </p:cNvPr>
          <p:cNvSpPr txBox="1"/>
          <p:nvPr/>
        </p:nvSpPr>
        <p:spPr>
          <a:xfrm>
            <a:off x="965854" y="1480009"/>
            <a:ext cx="7136091" cy="3416320"/>
          </a:xfrm>
          <a:prstGeom prst="rect">
            <a:avLst/>
          </a:prstGeom>
          <a:noFill/>
        </p:spPr>
        <p:txBody>
          <a:bodyPr wrap="square">
            <a:spAutoFit/>
          </a:bodyPr>
          <a:lstStyle/>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2	Why should we tarry                                           when Jesus is pleading,</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pleading for you and for me?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Why should we linger                                                and heed not his mercies,</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mercies for you and for me?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537341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AC0D7-58F6-0C8E-4BCF-56FD91D9F26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54BB9EF-D520-497E-FCA7-BFAD095926F2}"/>
              </a:ext>
            </a:extLst>
          </p:cNvPr>
          <p:cNvSpPr/>
          <p:nvPr/>
        </p:nvSpPr>
        <p:spPr>
          <a:xfrm>
            <a:off x="1" y="3675"/>
            <a:ext cx="9143998" cy="516680"/>
          </a:xfrm>
          <a:prstGeom prst="rect">
            <a:avLst/>
          </a:prstGeom>
        </p:spPr>
        <p:txBody>
          <a:bodyPr wrap="square">
            <a:spAutoFit/>
          </a:bodyPr>
          <a:lstStyle/>
          <a:p>
            <a:pPr marL="225425" marR="0" lvl="0" indent="-225425">
              <a:lnSpc>
                <a:spcPct val="107000"/>
              </a:lnSpc>
              <a:spcBef>
                <a:spcPts val="0"/>
              </a:spcBef>
              <a:spcAft>
                <a:spcPts val="600"/>
              </a:spcAft>
              <a:buFont typeface="Symbol" panose="05050102010706020507" pitchFamily="18" charset="2"/>
              <a:buChar char="*"/>
            </a:pPr>
            <a:r>
              <a:rPr lang="en-US" sz="2800" dirty="0">
                <a:solidFill>
                  <a:srgbClr val="000000"/>
                </a:solidFill>
                <a:latin typeface="Arial Rounded MT Bold" panose="020F0704030504030204" pitchFamily="34" charset="0"/>
                <a:ea typeface="Calibri" panose="020F0502020204030204" pitchFamily="34" charset="0"/>
              </a:rPr>
              <a:t>“Softly and Tenderly Jesus Is Calling”        ELW 608</a:t>
            </a:r>
          </a:p>
        </p:txBody>
      </p:sp>
      <p:sp>
        <p:nvSpPr>
          <p:cNvPr id="4" name="TextBox 3">
            <a:extLst>
              <a:ext uri="{FF2B5EF4-FFF2-40B4-BE49-F238E27FC236}">
                <a16:creationId xmlns:a16="http://schemas.microsoft.com/office/drawing/2014/main" id="{73B9FC21-86B2-32D6-66F1-29DC39C5B3F6}"/>
              </a:ext>
            </a:extLst>
          </p:cNvPr>
          <p:cNvSpPr txBox="1"/>
          <p:nvPr/>
        </p:nvSpPr>
        <p:spPr>
          <a:xfrm>
            <a:off x="291838" y="1480008"/>
            <a:ext cx="8484124" cy="3416320"/>
          </a:xfrm>
          <a:prstGeom prst="rect">
            <a:avLst/>
          </a:prstGeom>
          <a:noFill/>
        </p:spPr>
        <p:txBody>
          <a:bodyPr wrap="square">
            <a:spAutoFit/>
          </a:bodyPr>
          <a:lstStyle/>
          <a:p>
            <a:pPr marL="395288" marR="0" indent="-395288">
              <a:spcBef>
                <a:spcPts val="0"/>
              </a:spcBef>
              <a:spcAft>
                <a:spcPts val="0"/>
              </a:spcAf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"Come home, (Come home,)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come home! (come home!)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You who are weary, come home."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Earnestly, tenderly, Jesus is calling,</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calling, "O sinner, come home!"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936928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6B80A-C2E3-6785-6936-05C33FBE536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53C2BFB-5457-EF5F-C153-07254AC127D5}"/>
              </a:ext>
            </a:extLst>
          </p:cNvPr>
          <p:cNvSpPr/>
          <p:nvPr/>
        </p:nvSpPr>
        <p:spPr>
          <a:xfrm>
            <a:off x="1" y="3675"/>
            <a:ext cx="9143998" cy="516680"/>
          </a:xfrm>
          <a:prstGeom prst="rect">
            <a:avLst/>
          </a:prstGeom>
        </p:spPr>
        <p:txBody>
          <a:bodyPr wrap="square">
            <a:spAutoFit/>
          </a:bodyPr>
          <a:lstStyle/>
          <a:p>
            <a:pPr marL="225425" marR="0" lvl="0" indent="-225425">
              <a:lnSpc>
                <a:spcPct val="107000"/>
              </a:lnSpc>
              <a:spcBef>
                <a:spcPts val="0"/>
              </a:spcBef>
              <a:spcAft>
                <a:spcPts val="600"/>
              </a:spcAft>
              <a:buFont typeface="Symbol" panose="05050102010706020507" pitchFamily="18" charset="2"/>
              <a:buChar char="*"/>
            </a:pPr>
            <a:r>
              <a:rPr lang="en-US" sz="2800" dirty="0">
                <a:solidFill>
                  <a:srgbClr val="000000"/>
                </a:solidFill>
                <a:latin typeface="Arial Rounded MT Bold" panose="020F0704030504030204" pitchFamily="34" charset="0"/>
                <a:ea typeface="Calibri" panose="020F0502020204030204" pitchFamily="34" charset="0"/>
              </a:rPr>
              <a:t>“Softly and Tenderly Jesus Is Calling”        ELW 608</a:t>
            </a:r>
          </a:p>
        </p:txBody>
      </p:sp>
      <p:sp>
        <p:nvSpPr>
          <p:cNvPr id="4" name="TextBox 3">
            <a:extLst>
              <a:ext uri="{FF2B5EF4-FFF2-40B4-BE49-F238E27FC236}">
                <a16:creationId xmlns:a16="http://schemas.microsoft.com/office/drawing/2014/main" id="{D51770E6-B1B5-D8B0-BCFB-8764FEC55CB7}"/>
              </a:ext>
            </a:extLst>
          </p:cNvPr>
          <p:cNvSpPr txBox="1"/>
          <p:nvPr/>
        </p:nvSpPr>
        <p:spPr>
          <a:xfrm>
            <a:off x="1060122" y="1602558"/>
            <a:ext cx="6947555" cy="3416320"/>
          </a:xfrm>
          <a:prstGeom prst="rect">
            <a:avLst/>
          </a:prstGeom>
          <a:noFill/>
        </p:spPr>
        <p:txBody>
          <a:bodyPr wrap="square">
            <a:spAutoFit/>
          </a:bodyPr>
          <a:lstStyle/>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3	Oh, for the wonderful                                                 love he has promised,</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promised for you and for me!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2743200" algn="ctr"/>
                <a:tab pos="5486400" algn="r"/>
                <a:tab pos="457200" algn="l"/>
              </a:tabLst>
            </a:pPr>
            <a:r>
              <a:rPr lang="en-US" sz="3600" spc="-20" dirty="0">
                <a:effectLst/>
                <a:latin typeface="Arial Rounded MT Bold" panose="020F0704030504030204" pitchFamily="34" charset="0"/>
                <a:ea typeface="MS Mincho" panose="02020609040205080304" pitchFamily="49" charset="-128"/>
              </a:rPr>
              <a:t>	Though we have sinned,                                                       he has mercy and pardon,</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pardon for you and for me.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545267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E9842-3C23-4999-182C-30A664FC4E1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CCA4975-596E-6F49-9566-05B50FD045F7}"/>
              </a:ext>
            </a:extLst>
          </p:cNvPr>
          <p:cNvSpPr/>
          <p:nvPr/>
        </p:nvSpPr>
        <p:spPr>
          <a:xfrm>
            <a:off x="1" y="3675"/>
            <a:ext cx="9143998" cy="516680"/>
          </a:xfrm>
          <a:prstGeom prst="rect">
            <a:avLst/>
          </a:prstGeom>
        </p:spPr>
        <p:txBody>
          <a:bodyPr wrap="square">
            <a:spAutoFit/>
          </a:bodyPr>
          <a:lstStyle/>
          <a:p>
            <a:pPr marL="225425" marR="0" lvl="0" indent="-225425">
              <a:lnSpc>
                <a:spcPct val="107000"/>
              </a:lnSpc>
              <a:spcBef>
                <a:spcPts val="0"/>
              </a:spcBef>
              <a:spcAft>
                <a:spcPts val="600"/>
              </a:spcAft>
              <a:buFont typeface="Symbol" panose="05050102010706020507" pitchFamily="18" charset="2"/>
              <a:buChar char="*"/>
            </a:pPr>
            <a:r>
              <a:rPr lang="en-US" sz="2800" dirty="0">
                <a:solidFill>
                  <a:srgbClr val="000000"/>
                </a:solidFill>
                <a:latin typeface="Arial Rounded MT Bold" panose="020F0704030504030204" pitchFamily="34" charset="0"/>
                <a:ea typeface="Calibri" panose="020F0502020204030204" pitchFamily="34" charset="0"/>
              </a:rPr>
              <a:t>“Softly and Tenderly Jesus Is Calling”        ELW 608</a:t>
            </a:r>
          </a:p>
        </p:txBody>
      </p:sp>
      <p:sp>
        <p:nvSpPr>
          <p:cNvPr id="4" name="TextBox 3">
            <a:extLst>
              <a:ext uri="{FF2B5EF4-FFF2-40B4-BE49-F238E27FC236}">
                <a16:creationId xmlns:a16="http://schemas.microsoft.com/office/drawing/2014/main" id="{76A9FDF2-0205-6B51-F6B0-63C3FC6B9F09}"/>
              </a:ext>
            </a:extLst>
          </p:cNvPr>
          <p:cNvSpPr txBox="1"/>
          <p:nvPr/>
        </p:nvSpPr>
        <p:spPr>
          <a:xfrm>
            <a:off x="291838" y="1480008"/>
            <a:ext cx="8484124" cy="3416320"/>
          </a:xfrm>
          <a:prstGeom prst="rect">
            <a:avLst/>
          </a:prstGeom>
          <a:noFill/>
        </p:spPr>
        <p:txBody>
          <a:bodyPr wrap="square">
            <a:spAutoFit/>
          </a:bodyPr>
          <a:lstStyle/>
          <a:p>
            <a:pPr marL="395288" marR="0" indent="-395288">
              <a:spcBef>
                <a:spcPts val="0"/>
              </a:spcBef>
              <a:spcAft>
                <a:spcPts val="0"/>
              </a:spcAf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"Come home, (Come home,)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come home! (come home!)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You who are weary, come home."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Earnestly, tenderly, Jesus is calling,</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calling, "O sinner, come home!"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747412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2858731"/>
          </a:xfrm>
          <a:prstGeom prst="rect">
            <a:avLst/>
          </a:prstGeom>
        </p:spPr>
        <p:txBody>
          <a:bodyPr wrap="square">
            <a:spAutoFit/>
          </a:bodyPr>
          <a:lstStyle/>
          <a:p>
            <a:pPr marL="684530" marR="0" indent="-684530">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530" marR="0" indent="-684530">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530" marR="0" indent="-684530">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3658" y="1622938"/>
            <a:ext cx="6876681" cy="3231654"/>
          </a:xfrm>
          <a:prstGeom prst="rect">
            <a:avLst/>
          </a:prstGeom>
        </p:spPr>
        <p:txBody>
          <a:bodyPr wrap="square">
            <a:spAutoFit/>
          </a:bodyPr>
          <a:lstStyle/>
          <a:p>
            <a:pPr marL="571500" indent="-571500">
              <a:spcAft>
                <a:spcPts val="2400"/>
              </a:spcAft>
              <a:buFont typeface="Arial" panose="020B0604020202020204" pitchFamily="34" charset="0"/>
              <a:buChar char="•"/>
            </a:pPr>
            <a:r>
              <a:rPr kumimoji="0" lang="en-US" sz="3600" b="1"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rPr>
              <a:t>Prelude</a:t>
            </a:r>
            <a:r>
              <a:rPr lang="en-US" sz="3600" b="1" dirty="0">
                <a:solidFill>
                  <a:srgbClr val="000000"/>
                </a:solidFill>
                <a:latin typeface="Arial Rounded MT Bold" panose="020F0704030504030204" pitchFamily="34" charset="0"/>
                <a:ea typeface="Calibri" panose="020F0502020204030204" pitchFamily="34" charset="0"/>
              </a:rPr>
              <a:t> - </a:t>
            </a:r>
            <a:r>
              <a:rPr kumimoji="0" lang="en-US" sz="3600" b="0" i="1"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rPr>
              <a:t>By Pan Sherman</a:t>
            </a:r>
          </a:p>
          <a:p>
            <a:pPr marL="571500" indent="-571500">
              <a:spcAft>
                <a:spcPts val="24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a:t>
            </a:r>
          </a:p>
          <a:p>
            <a:pPr marL="457200" indent="-457200">
              <a:spcAft>
                <a:spcPts val="24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Ringing of the Bell</a:t>
            </a:r>
          </a:p>
          <a:p>
            <a:pPr marL="457200" marR="0" lvl="0" indent="-457200" algn="l" defTabSz="685800" rtl="0" eaLnBrk="0" fontAlgn="base" latinLnBrk="0" hangingPunct="0">
              <a:spcBef>
                <a:spcPct val="0"/>
              </a:spcBef>
              <a:spcAft>
                <a:spcPts val="2400"/>
              </a:spcAft>
              <a:buClrTx/>
              <a:buSzTx/>
              <a:buFont typeface="Arial" panose="020B0604020202020204" pitchFamily="34" charset="0"/>
              <a:buChar char="•"/>
              <a:defRPr/>
            </a:pPr>
            <a:r>
              <a:rPr kumimoji="0" lang="en-US" sz="3600" b="1"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cs typeface="+mn-cs"/>
              </a:rPr>
              <a:t>Welcome</a:t>
            </a:r>
            <a:endParaRPr lang="en-US" sz="1400" dirty="0"/>
          </a:p>
        </p:txBody>
      </p:sp>
      <p:sp>
        <p:nvSpPr>
          <p:cNvPr id="6" name="Rectangle 5"/>
          <p:cNvSpPr/>
          <p:nvPr/>
        </p:nvSpPr>
        <p:spPr>
          <a:xfrm>
            <a:off x="272264" y="152261"/>
            <a:ext cx="8599471" cy="1077218"/>
          </a:xfrm>
          <a:prstGeom prst="rect">
            <a:avLst/>
          </a:prstGeom>
        </p:spPr>
        <p:txBody>
          <a:bodyPr wrap="square">
            <a:spAutoFit/>
          </a:bodyPr>
          <a:lstStyle/>
          <a:p>
            <a:pPr marL="457200" indent="-457200"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200" indent="-457200"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cstate="screen"/>
          <a:srcRect/>
          <a:stretch>
            <a:fillRect/>
          </a:stretch>
        </p:blipFill>
        <p:spPr>
          <a:xfrm>
            <a:off x="18600" y="856344"/>
            <a:ext cx="9118361" cy="5159992"/>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cstate="screen"/>
          <a:srcRect/>
          <a:stretch>
            <a:fillRect/>
          </a:stretch>
        </p:blipFill>
        <p:spPr>
          <a:xfrm>
            <a:off x="0" y="955965"/>
            <a:ext cx="9157803" cy="4925290"/>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cstate="screen"/>
          <a:srcRect/>
          <a:stretch>
            <a:fillRect/>
          </a:stretch>
        </p:blipFill>
        <p:spPr>
          <a:xfrm>
            <a:off x="0" y="831272"/>
            <a:ext cx="9144000" cy="5798127"/>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94343" y="1197987"/>
            <a:ext cx="8955314"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Glory be to God in heaven; </a:t>
            </a:r>
          </a:p>
          <a:p>
            <a:r>
              <a:rPr lang="en-US" sz="4000" b="1" dirty="0">
                <a:solidFill>
                  <a:srgbClr val="222222"/>
                </a:solidFill>
                <a:latin typeface="Arial Rounded MT Bold" panose="020F0704030504030204" pitchFamily="34" charset="0"/>
              </a:rPr>
              <a:t>peace, goodwill to all the earth.</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Mighty God of all creation, </a:t>
            </a:r>
          </a:p>
          <a:p>
            <a:r>
              <a:rPr lang="en-US" sz="4000" b="1" dirty="0">
                <a:solidFill>
                  <a:srgbClr val="222222"/>
                </a:solidFill>
                <a:latin typeface="Arial Rounded MT Bold" panose="020F0704030504030204" pitchFamily="34" charset="0"/>
              </a:rPr>
              <a:t>Father of surpassing worth:</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we exalt you, we adore you, </a:t>
            </a:r>
          </a:p>
          <a:p>
            <a:r>
              <a:rPr lang="en-US" sz="4000" b="1" dirty="0">
                <a:solidFill>
                  <a:srgbClr val="222222"/>
                </a:solidFill>
                <a:latin typeface="Arial Rounded MT Bold" panose="020F0704030504030204" pitchFamily="34" charset="0"/>
              </a:rPr>
              <a:t>we lift high our thanks and praise.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Saints and angels bow before you; here on earth our songs we raise.</a:t>
            </a:r>
            <a:endParaRPr lang="en-US" sz="4000" b="0" i="0" dirty="0">
              <a:solidFill>
                <a:srgbClr val="222222"/>
              </a:solidFill>
              <a:effectLst/>
              <a:latin typeface="Arial Rounded MT Bold" panose="020F0704030504030204" pitchFamily="34" charset="0"/>
            </a:endParaRPr>
          </a:p>
        </p:txBody>
      </p:sp>
      <p:sp>
        <p:nvSpPr>
          <p:cNvPr id="4" name="Rectangle 3"/>
          <p:cNvSpPr/>
          <p:nvPr/>
        </p:nvSpPr>
        <p:spPr>
          <a:xfrm>
            <a:off x="0" y="51769"/>
            <a:ext cx="9143999"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94343" y="1508875"/>
            <a:ext cx="8955314"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Glory be to Christ forever, </a:t>
            </a:r>
          </a:p>
          <a:p>
            <a:r>
              <a:rPr lang="en-US" sz="4000" b="1" dirty="0">
                <a:solidFill>
                  <a:srgbClr val="222222"/>
                </a:solidFill>
                <a:latin typeface="Arial Rounded MT Bold" panose="020F0704030504030204" pitchFamily="34" charset="0"/>
              </a:rPr>
              <a:t>Lamb of God and Lord of love.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Son of God and gracious Savior, you have come from </a:t>
            </a:r>
            <a:r>
              <a:rPr lang="en-US" sz="4000" b="1" dirty="0" err="1">
                <a:solidFill>
                  <a:srgbClr val="222222"/>
                </a:solidFill>
                <a:latin typeface="Arial Rounded MT Bold" panose="020F0704030504030204" pitchFamily="34" charset="0"/>
              </a:rPr>
              <a:t>heav’n</a:t>
            </a:r>
            <a:r>
              <a:rPr lang="en-US" sz="4000" b="1" dirty="0">
                <a:solidFill>
                  <a:srgbClr val="222222"/>
                </a:solidFill>
                <a:latin typeface="Arial Rounded MT Bold" panose="020F0704030504030204" pitchFamily="34" charset="0"/>
              </a:rPr>
              <a:t> above;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on the cross you died to save us; now you reign at God’s right hand.</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Hear our prayer; restore, forgive us; in your promise firm we stand.</a:t>
            </a:r>
            <a:endParaRPr lang="en-US" sz="4000" b="0" i="0" dirty="0">
              <a:solidFill>
                <a:srgbClr val="222222"/>
              </a:solidFill>
              <a:effectLst/>
              <a:latin typeface="Arial Rounded MT Bold" panose="020F0704030504030204" pitchFamily="34" charset="0"/>
            </a:endParaRPr>
          </a:p>
        </p:txBody>
      </p:sp>
      <p:sp>
        <p:nvSpPr>
          <p:cNvPr id="10" name="Rectangle 9"/>
          <p:cNvSpPr/>
          <p:nvPr/>
        </p:nvSpPr>
        <p:spPr>
          <a:xfrm>
            <a:off x="0" y="51769"/>
            <a:ext cx="9143999"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94343" y="1377310"/>
            <a:ext cx="8955314"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Holy One we now acclaim you; </a:t>
            </a:r>
          </a:p>
          <a:p>
            <a:r>
              <a:rPr lang="en-US" sz="4000" b="1" dirty="0">
                <a:solidFill>
                  <a:srgbClr val="222222"/>
                </a:solidFill>
                <a:latin typeface="Arial Rounded MT Bold" panose="020F0704030504030204" pitchFamily="34" charset="0"/>
              </a:rPr>
              <a:t>Lord alone, to you we call;</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Holy One in faith we name you, </a:t>
            </a:r>
          </a:p>
          <a:p>
            <a:r>
              <a:rPr lang="en-US" sz="4000" b="1" dirty="0">
                <a:solidFill>
                  <a:srgbClr val="222222"/>
                </a:solidFill>
                <a:latin typeface="Arial Rounded MT Bold" panose="020F0704030504030204" pitchFamily="34" charset="0"/>
              </a:rPr>
              <a:t>God most high, yet near to all:</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Jesus Christ, with God the Spirit, </a:t>
            </a:r>
          </a:p>
          <a:p>
            <a:r>
              <a:rPr lang="en-US" sz="4000" b="1" dirty="0">
                <a:solidFill>
                  <a:srgbClr val="222222"/>
                </a:solidFill>
                <a:latin typeface="Arial Rounded MT Bold" panose="020F0704030504030204" pitchFamily="34" charset="0"/>
              </a:rPr>
              <a:t>in the Father’s splendor bright.</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For the peace that we inherit, </a:t>
            </a:r>
          </a:p>
          <a:p>
            <a:r>
              <a:rPr lang="en-US" sz="4000" b="1" dirty="0">
                <a:solidFill>
                  <a:srgbClr val="222222"/>
                </a:solidFill>
                <a:latin typeface="Arial Rounded MT Bold" panose="020F0704030504030204" pitchFamily="34" charset="0"/>
              </a:rPr>
              <a:t>glory be to God on high!</a:t>
            </a:r>
            <a:endParaRPr lang="en-US" sz="4000" b="0" i="0" dirty="0">
              <a:solidFill>
                <a:srgbClr val="222222"/>
              </a:solidFill>
              <a:effectLst/>
              <a:latin typeface="Arial Rounded MT Bold" panose="020F0704030504030204" pitchFamily="34" charset="0"/>
            </a:endParaRPr>
          </a:p>
        </p:txBody>
      </p:sp>
      <p:sp>
        <p:nvSpPr>
          <p:cNvPr id="8" name="Rectangle 7"/>
          <p:cNvSpPr/>
          <p:nvPr/>
        </p:nvSpPr>
        <p:spPr>
          <a:xfrm>
            <a:off x="0" y="51769"/>
            <a:ext cx="9143999"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5" name="Rectangle 4"/>
          <p:cNvSpPr/>
          <p:nvPr/>
        </p:nvSpPr>
        <p:spPr>
          <a:xfrm>
            <a:off x="683443" y="911228"/>
            <a:ext cx="7777113" cy="5724644"/>
          </a:xfrm>
          <a:prstGeom prst="rect">
            <a:avLst/>
          </a:prstGeom>
        </p:spPr>
        <p:txBody>
          <a:bodyPr wrap="square">
            <a:spAutoFit/>
          </a:bodyPr>
          <a:lstStyle/>
          <a:p>
            <a:pPr marL="682625" marR="0" indent="-682625">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P:	Let us pray…  Holy God, in your blessed reign, the first are last and the last first. Remind us as often as it takes that we ought to seek greatness not through our own efforts, but as an extension of your healing arms reaching out in service to our neighbors. In Jesus’ name we pray.</a:t>
            </a:r>
          </a:p>
          <a:p>
            <a:pPr marL="682625" marR="0" indent="-682625">
              <a:spcBef>
                <a:spcPts val="0"/>
              </a:spcBef>
              <a:spcAft>
                <a:spcPts val="600"/>
              </a:spcAft>
            </a:pPr>
            <a:endParaRPr lang="en-US" sz="3200" b="1" dirty="0">
              <a:solidFill>
                <a:srgbClr val="000000"/>
              </a:solidFill>
              <a:effectLst/>
              <a:latin typeface="Arial Rounded MT Bold" panose="020F0704030504030204" pitchFamily="34" charset="0"/>
              <a:ea typeface="Calibri" panose="020F0502020204030204" pitchFamily="34" charset="0"/>
            </a:endParaRPr>
          </a:p>
          <a:p>
            <a:pPr marL="682625" marR="0" indent="-682625">
              <a:spcBef>
                <a:spcPts val="0"/>
              </a:spcBef>
              <a:spcAft>
                <a:spcPts val="600"/>
              </a:spcAft>
            </a:pPr>
            <a:r>
              <a:rPr lang="en-US" sz="3600" b="1" dirty="0">
                <a:solidFill>
                  <a:srgbClr val="000000"/>
                </a:solidFill>
                <a:effectLst/>
                <a:latin typeface="Arial Rounded MT Bold" panose="020F0704030504030204" pitchFamily="34" charset="0"/>
                <a:ea typeface="Calibri" panose="020F0502020204030204" pitchFamily="34" charset="0"/>
              </a:rPr>
              <a:t>C:	Amen</a:t>
            </a:r>
            <a:endParaRPr lang="en-US" sz="3600" b="1" dirty="0">
              <a:effectLst/>
              <a:latin typeface="Arial Rounded MT Bold" panose="020F0704030504030204" pitchFamily="34" charset="0"/>
              <a:ea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B6DD8D-8A98-58D9-E52D-431B5A2AA177}"/>
              </a:ext>
            </a:extLst>
          </p:cNvPr>
          <p:cNvPicPr>
            <a:picLocks noChangeAspect="1"/>
          </p:cNvPicPr>
          <p:nvPr/>
        </p:nvPicPr>
        <p:blipFill>
          <a:blip r:embed="rId3"/>
          <a:stretch>
            <a:fillRect/>
          </a:stretch>
        </p:blipFill>
        <p:spPr>
          <a:xfrm>
            <a:off x="0" y="96645"/>
            <a:ext cx="9144000" cy="4797524"/>
          </a:xfrm>
          <a:prstGeom prst="rect">
            <a:avLst/>
          </a:prstGeom>
        </p:spPr>
      </p:pic>
    </p:spTree>
    <p:extLst>
      <p:ext uri="{BB962C8B-B14F-4D97-AF65-F5344CB8AC3E}">
        <p14:creationId xmlns:p14="http://schemas.microsoft.com/office/powerpoint/2010/main" val="3653305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p:cNvSpPr/>
          <p:nvPr/>
        </p:nvSpPr>
        <p:spPr>
          <a:xfrm>
            <a:off x="589164" y="1474170"/>
            <a:ext cx="7965671" cy="3214278"/>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L:	Our scripture reading for this day is from the Gospel of Mark, the 10</a:t>
            </a:r>
            <a:r>
              <a:rPr lang="en-US" sz="3600" baseline="30000" dirty="0">
                <a:solidFill>
                  <a:prstClr val="black"/>
                </a:solidFill>
                <a:latin typeface="Arial Rounded MT Bold" panose="020F0704030504030204" pitchFamily="34" charset="0"/>
                <a:ea typeface="Calibri" panose="020F0502020204030204" pitchFamily="34" charset="0"/>
              </a:rPr>
              <a:t>th</a:t>
            </a:r>
            <a:r>
              <a:rPr lang="en-US" sz="3600" dirty="0">
                <a:solidFill>
                  <a:prstClr val="black"/>
                </a:solidFill>
                <a:latin typeface="Arial Rounded MT Bold" panose="020F0704030504030204" pitchFamily="34" charset="0"/>
                <a:ea typeface="Calibri" panose="020F0502020204030204" pitchFamily="34" charset="0"/>
              </a:rPr>
              <a:t> Chapter.</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endParaRPr lang="en-US" sz="3600" dirty="0">
              <a:solidFill>
                <a:srgbClr val="C00000"/>
              </a:solidFill>
              <a:latin typeface="Arial Rounded MT Bold" panose="020F0704030504030204" pitchFamily="34" charset="0"/>
              <a:ea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Mark 10:32-52</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FC9D7C4-BCEE-AB4E-EAE4-81F78DDE6738}"/>
              </a:ext>
            </a:extLst>
          </p:cNvPr>
          <p:cNvSpPr txBox="1"/>
          <p:nvPr/>
        </p:nvSpPr>
        <p:spPr>
          <a:xfrm>
            <a:off x="115454" y="1027522"/>
            <a:ext cx="8849437" cy="5632311"/>
          </a:xfrm>
          <a:prstGeom prst="rect">
            <a:avLst/>
          </a:prstGeom>
          <a:noFill/>
        </p:spPr>
        <p:txBody>
          <a:bodyPr wrap="square">
            <a:spAutoFit/>
          </a:bodyPr>
          <a:lstStyle/>
          <a:p>
            <a:pPr marL="0" marR="0">
              <a:spcBef>
                <a:spcPts val="0"/>
              </a:spcBef>
              <a:spcAft>
                <a:spcPts val="600"/>
              </a:spcAft>
            </a:pP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32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They were on the road, going up to Jerusalem, and Jesus was walking ahead of them; they were amazed, and those who followed were afraid. He took the twelve aside again and began to tell them what was to happen to him,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33 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saying, “See, we are going up to Jerusalem, and the Son of Man will be handed over to the chief priests and the scribes, and they will condemn him</a:t>
            </a:r>
          </a:p>
        </p:txBody>
      </p:sp>
    </p:spTree>
    <p:extLst>
      <p:ext uri="{BB962C8B-B14F-4D97-AF65-F5344CB8AC3E}">
        <p14:creationId xmlns:p14="http://schemas.microsoft.com/office/powerpoint/2010/main" val="3427513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
        <p:nvSpPr>
          <p:cNvPr id="3" name="Rectangle 2"/>
          <p:cNvSpPr/>
          <p:nvPr/>
        </p:nvSpPr>
        <p:spPr>
          <a:xfrm>
            <a:off x="471055" y="1551709"/>
            <a:ext cx="8377381" cy="4708981"/>
          </a:xfrm>
          <a:prstGeom prst="rect">
            <a:avLst/>
          </a:prstGeom>
        </p:spPr>
        <p:txBody>
          <a:bodyPr wrap="square">
            <a:spAutoFit/>
          </a:bodyPr>
          <a:lstStyle/>
          <a:p>
            <a:pPr marL="684530" indent="-684530"/>
            <a:r>
              <a:rPr lang="en-US" sz="3200" i="1" dirty="0">
                <a:solidFill>
                  <a:srgbClr val="C00000"/>
                </a:solidFill>
                <a:latin typeface="Arial Rounded MT Bold" panose="020F0704030504030204" pitchFamily="34" charset="0"/>
              </a:rPr>
              <a:t>All may make the sign of the cross, the sign marked at baptism, as the presiding minister begins. </a:t>
            </a:r>
          </a:p>
          <a:p>
            <a:pPr marL="684530" indent="-684530"/>
            <a:endParaRPr lang="en-US" sz="1600" dirty="0">
              <a:latin typeface="Arial Rounded MT Bold" panose="020F0704030504030204" pitchFamily="34" charset="0"/>
            </a:endParaRPr>
          </a:p>
          <a:p>
            <a:pPr marL="684530" indent="-684530"/>
            <a:r>
              <a:rPr lang="en-US" sz="3200" dirty="0">
                <a:latin typeface="Arial Rounded MT Bold" panose="020F0704030504030204" pitchFamily="34" charset="0"/>
              </a:rPr>
              <a:t>P:  Blessed be the holy Trinity, </a:t>
            </a:r>
            <a:r>
              <a:rPr lang="en-US" sz="3200" dirty="0">
                <a:solidFill>
                  <a:srgbClr val="C00000"/>
                </a:solidFill>
                <a:latin typeface="Arial Rounded MT Bold" panose="020F0704030504030204" pitchFamily="34" charset="0"/>
              </a:rPr>
              <a:t>☩</a:t>
            </a:r>
            <a:r>
              <a:rPr lang="en-US" sz="3200" dirty="0">
                <a:latin typeface="Arial Rounded MT Bold" panose="020F0704030504030204" pitchFamily="34" charset="0"/>
              </a:rPr>
              <a:t> one God, the fountain of living water, the rock who gave us birth, our light and our salvation.</a:t>
            </a:r>
          </a:p>
          <a:p>
            <a:pPr marL="684530" indent="-684530"/>
            <a:endParaRPr lang="en-US" sz="1800" b="1" dirty="0">
              <a:latin typeface="Arial Rounded MT Bold" panose="020F0704030504030204" pitchFamily="34" charset="0"/>
            </a:endParaRPr>
          </a:p>
          <a:p>
            <a:pPr marL="684530" indent="-684530"/>
            <a:r>
              <a:rPr lang="en-US" sz="3600" b="1" dirty="0">
                <a:latin typeface="Arial Rounded MT Bold" panose="020F0704030504030204" pitchFamily="34" charset="0"/>
              </a:rPr>
              <a:t>C:  Amen.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022E4-8018-5AA8-DCA4-355B58828B5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0FE71D1-8B13-D3E7-54EE-A257F5851C12}"/>
              </a:ext>
            </a:extLst>
          </p:cNvPr>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Mark 10:32-52</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13D0271-BD9F-49B2-708B-E738E3043DE6}"/>
              </a:ext>
            </a:extLst>
          </p:cNvPr>
          <p:cNvSpPr txBox="1"/>
          <p:nvPr/>
        </p:nvSpPr>
        <p:spPr>
          <a:xfrm>
            <a:off x="115454" y="1027522"/>
            <a:ext cx="8849437" cy="5709255"/>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to death; then they will hand him over to the Gentiles;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34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they will mock him, and spit upon him, and flog him, and kill him; and after three days he will rise again.”</a:t>
            </a:r>
          </a:p>
          <a:p>
            <a:pPr marL="0" marR="0">
              <a:spcBef>
                <a:spcPts val="0"/>
              </a:spcBef>
              <a:spcAft>
                <a:spcPts val="600"/>
              </a:spcAft>
            </a:pP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35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James and John, the sons of Zebedee, came forward to him and said to him, “Teacher, we want you to do for us whatever we ask of you.”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36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he said to them, “What is it you</a:t>
            </a:r>
          </a:p>
        </p:txBody>
      </p:sp>
    </p:spTree>
    <p:extLst>
      <p:ext uri="{BB962C8B-B14F-4D97-AF65-F5344CB8AC3E}">
        <p14:creationId xmlns:p14="http://schemas.microsoft.com/office/powerpoint/2010/main" val="1308228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540F3-A7F6-023A-3B5F-1480438A7B8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90193FF-EB85-BBB4-DDA8-E930F9A1E763}"/>
              </a:ext>
            </a:extLst>
          </p:cNvPr>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Mark 10:32-52</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2945C28-AD1E-256D-7196-C03A6EF5BEB8}"/>
              </a:ext>
            </a:extLst>
          </p:cNvPr>
          <p:cNvSpPr txBox="1"/>
          <p:nvPr/>
        </p:nvSpPr>
        <p:spPr>
          <a:xfrm>
            <a:off x="115454" y="1027522"/>
            <a:ext cx="8849437"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want me to do for you?”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37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they said to him, “Grant us to sit, one at your right hand and one at your left, in your glory.”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38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Jesus said to them, “You do not know what you are asking. Are you able to drink the cup that I drink, or be baptized with the baptism that I am baptized with?”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39</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They replied, “We are able.” Then Jesus said to them, “The cup that I drink you will</a:t>
            </a:r>
          </a:p>
        </p:txBody>
      </p:sp>
    </p:spTree>
    <p:extLst>
      <p:ext uri="{BB962C8B-B14F-4D97-AF65-F5344CB8AC3E}">
        <p14:creationId xmlns:p14="http://schemas.microsoft.com/office/powerpoint/2010/main" val="1047297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AD2CA-D410-EAF7-6C8F-19EDD4F34A0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985730C-49B5-B8B5-6C65-D44FFA20E8ED}"/>
              </a:ext>
            </a:extLst>
          </p:cNvPr>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Mark 10:32-52</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DBE12F8-8D71-2D81-A382-234C69A498CC}"/>
              </a:ext>
            </a:extLst>
          </p:cNvPr>
          <p:cNvSpPr txBox="1"/>
          <p:nvPr/>
        </p:nvSpPr>
        <p:spPr>
          <a:xfrm>
            <a:off x="115454" y="1027522"/>
            <a:ext cx="8849437" cy="5709255"/>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drink; and with the baptism with which I am baptized, you will be baptized;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40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to sit at my right hand or at my left is not mine to grant, but it is for those for whom it has been prepared.”</a:t>
            </a:r>
          </a:p>
          <a:p>
            <a:pPr marL="0" marR="0">
              <a:spcBef>
                <a:spcPts val="0"/>
              </a:spcBef>
              <a:spcAft>
                <a:spcPts val="600"/>
              </a:spcAft>
            </a:pP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41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When the ten heard this, they began to be angry with James and John.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42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So Jesus called them and said to them, “You know that among the Gentiles those whom they recognize as their</a:t>
            </a:r>
          </a:p>
        </p:txBody>
      </p:sp>
    </p:spTree>
    <p:extLst>
      <p:ext uri="{BB962C8B-B14F-4D97-AF65-F5344CB8AC3E}">
        <p14:creationId xmlns:p14="http://schemas.microsoft.com/office/powerpoint/2010/main" val="2777598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03A3E-AF96-5074-8500-7CB313D0D86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8C9932D-4437-A15F-C793-D7AA7FB4CCF4}"/>
              </a:ext>
            </a:extLst>
          </p:cNvPr>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Mark 10:32-52</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40DD495-9E97-7A75-146F-B4898A038577}"/>
              </a:ext>
            </a:extLst>
          </p:cNvPr>
          <p:cNvSpPr txBox="1"/>
          <p:nvPr/>
        </p:nvSpPr>
        <p:spPr>
          <a:xfrm>
            <a:off x="115454" y="1027522"/>
            <a:ext cx="8849437" cy="5078313"/>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rulers lord it over them, and their great ones are tyrants over them.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43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it is not so among you; but whoever wishes to become great among you must be your servant,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44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whoever wishes to be first among you must be slave of all.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45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For the Son of Man came not to be served but to serve, and to give his life a ransom for many.”</a:t>
            </a:r>
          </a:p>
        </p:txBody>
      </p:sp>
    </p:spTree>
    <p:extLst>
      <p:ext uri="{BB962C8B-B14F-4D97-AF65-F5344CB8AC3E}">
        <p14:creationId xmlns:p14="http://schemas.microsoft.com/office/powerpoint/2010/main" val="2881287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68A78-F1E6-63AB-11E4-3EEFDEF3899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56C5294-5EA5-48ED-317F-54C7CBD9EBEA}"/>
              </a:ext>
            </a:extLst>
          </p:cNvPr>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Mark 10:32-52</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F7BC28F-AABC-4F5A-DC54-72E8F006E882}"/>
              </a:ext>
            </a:extLst>
          </p:cNvPr>
          <p:cNvSpPr txBox="1"/>
          <p:nvPr/>
        </p:nvSpPr>
        <p:spPr>
          <a:xfrm>
            <a:off x="115454" y="1027522"/>
            <a:ext cx="8849437" cy="4601260"/>
          </a:xfrm>
          <a:prstGeom prst="rect">
            <a:avLst/>
          </a:prstGeom>
          <a:noFill/>
        </p:spPr>
        <p:txBody>
          <a:bodyPr wrap="square">
            <a:spAutoFit/>
          </a:bodyPr>
          <a:lstStyle/>
          <a:p>
            <a:pPr>
              <a:spcBef>
                <a:spcPts val="0"/>
              </a:spcBef>
              <a:spcAft>
                <a:spcPts val="600"/>
              </a:spcAft>
            </a:pP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46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They came to Jericho. As he and his</a:t>
            </a:r>
          </a:p>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disciples and a large crowd were leaving Jericho, Bartimaeus son of Timaeus, a blind beggar, was sitting by the roadside.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47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When he heard that it was Jesus of Nazareth, he began to shout out and say, “Jesus, Son of David, have mercy on me!”</a:t>
            </a:r>
          </a:p>
        </p:txBody>
      </p:sp>
    </p:spTree>
    <p:extLst>
      <p:ext uri="{BB962C8B-B14F-4D97-AF65-F5344CB8AC3E}">
        <p14:creationId xmlns:p14="http://schemas.microsoft.com/office/powerpoint/2010/main" val="3573349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833E4-9D0A-4A5D-E802-F81D9668568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76CBF18-BA1A-7B7E-47A0-311C3C60E2AB}"/>
              </a:ext>
            </a:extLst>
          </p:cNvPr>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Mark 10:32-52</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5869102-1F29-53A1-F1F3-79A5594D78D2}"/>
              </a:ext>
            </a:extLst>
          </p:cNvPr>
          <p:cNvSpPr txBox="1"/>
          <p:nvPr/>
        </p:nvSpPr>
        <p:spPr>
          <a:xfrm>
            <a:off x="400246" y="1206631"/>
            <a:ext cx="8267307" cy="5078313"/>
          </a:xfrm>
          <a:prstGeom prst="rect">
            <a:avLst/>
          </a:prstGeom>
          <a:noFill/>
        </p:spPr>
        <p:txBody>
          <a:bodyPr wrap="square">
            <a:spAutoFit/>
          </a:bodyPr>
          <a:lstStyle/>
          <a:p>
            <a:pPr marL="0" marR="0">
              <a:spcBef>
                <a:spcPts val="0"/>
              </a:spcBef>
              <a:spcAft>
                <a:spcPts val="600"/>
              </a:spcAft>
            </a:pP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48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Many sternly ordered him to be quiet, but he cried out even more loudly, “Son of David, have mercy on me!”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49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Jesus  stood still and said, “Call him here.” And they called the blind man, saying to him, “Take heart; get up, he is calling you.”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50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So throwing off his cloak, he sprang up and came to Jesus. </a:t>
            </a:r>
          </a:p>
        </p:txBody>
      </p:sp>
    </p:spTree>
    <p:extLst>
      <p:ext uri="{BB962C8B-B14F-4D97-AF65-F5344CB8AC3E}">
        <p14:creationId xmlns:p14="http://schemas.microsoft.com/office/powerpoint/2010/main" val="2983228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B99B2-3562-A4CE-38ED-6C17FE159A8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D9F6E79-C7EC-1CB1-1265-57EE6FF7844F}"/>
              </a:ext>
            </a:extLst>
          </p:cNvPr>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Mark 10:32-52</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71A0F68-DAAE-63B4-8C43-CDCEBC2631B9}"/>
              </a:ext>
            </a:extLst>
          </p:cNvPr>
          <p:cNvSpPr txBox="1"/>
          <p:nvPr/>
        </p:nvSpPr>
        <p:spPr>
          <a:xfrm>
            <a:off x="703070" y="1348033"/>
            <a:ext cx="7661659" cy="4524315"/>
          </a:xfrm>
          <a:prstGeom prst="rect">
            <a:avLst/>
          </a:prstGeom>
          <a:noFill/>
        </p:spPr>
        <p:txBody>
          <a:bodyPr wrap="square">
            <a:spAutoFit/>
          </a:bodyPr>
          <a:lstStyle/>
          <a:p>
            <a:pPr marL="0" marR="0">
              <a:spcBef>
                <a:spcPts val="0"/>
              </a:spcBef>
              <a:spcAft>
                <a:spcPts val="600"/>
              </a:spcAft>
            </a:pP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51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Jesus said to him, “What do you want me to do for you?” The blind man said to him, “My teacher, let me see again.”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52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Jesus said to him, “Go; your faith has made you well.” Immediately he regained his sight and followed him on the way.</a:t>
            </a:r>
          </a:p>
        </p:txBody>
      </p:sp>
    </p:spTree>
    <p:extLst>
      <p:ext uri="{BB962C8B-B14F-4D97-AF65-F5344CB8AC3E}">
        <p14:creationId xmlns:p14="http://schemas.microsoft.com/office/powerpoint/2010/main" val="4072555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0000"/>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6" name="TextBox 5"/>
          <p:cNvSpPr txBox="1"/>
          <p:nvPr/>
        </p:nvSpPr>
        <p:spPr>
          <a:xfrm>
            <a:off x="855517" y="1189605"/>
            <a:ext cx="7509165" cy="222708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R: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15454" y="136310"/>
            <a:ext cx="9028546" cy="646331"/>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Mark 10:32-52</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0" y="264209"/>
            <a:ext cx="9104614"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r>
              <a:rPr lang="en-US" altLang="en-US" sz="4000" dirty="0">
                <a:latin typeface="Arial Rounded MT Bold" panose="020F0704030504030204" pitchFamily="34" charset="0"/>
              </a:rPr>
              <a:t>Sermon</a:t>
            </a:r>
          </a:p>
        </p:txBody>
      </p:sp>
      <p:pic>
        <p:nvPicPr>
          <p:cNvPr id="3" name="Picture 2">
            <a:extLst>
              <a:ext uri="{FF2B5EF4-FFF2-40B4-BE49-F238E27FC236}">
                <a16:creationId xmlns:a16="http://schemas.microsoft.com/office/drawing/2014/main" id="{839BA454-5E49-8D1F-CB88-1A72B8F6266D}"/>
              </a:ext>
            </a:extLst>
          </p:cNvPr>
          <p:cNvPicPr>
            <a:picLocks noChangeAspect="1"/>
          </p:cNvPicPr>
          <p:nvPr/>
        </p:nvPicPr>
        <p:blipFill rotWithShape="1">
          <a:blip r:embed="rId3"/>
          <a:srcRect b="73649"/>
          <a:stretch/>
        </p:blipFill>
        <p:spPr>
          <a:xfrm>
            <a:off x="-5320" y="2573519"/>
            <a:ext cx="9149320" cy="428448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4DCA8-EBFA-8341-C079-B1A53AF4F7A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712998F-79D4-3F12-3437-837F3A1CAD04}"/>
              </a:ext>
            </a:extLst>
          </p:cNvPr>
          <p:cNvSpPr txBox="1"/>
          <p:nvPr/>
        </p:nvSpPr>
        <p:spPr bwMode="auto">
          <a:xfrm>
            <a:off x="0" y="264209"/>
            <a:ext cx="9104614"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r>
              <a:rPr lang="en-US" altLang="en-US" sz="4000" dirty="0">
                <a:latin typeface="Arial Rounded MT Bold" panose="020F0704030504030204" pitchFamily="34" charset="0"/>
              </a:rPr>
              <a:t>Sermon</a:t>
            </a:r>
          </a:p>
        </p:txBody>
      </p:sp>
      <p:pic>
        <p:nvPicPr>
          <p:cNvPr id="2" name="Picture 1">
            <a:extLst>
              <a:ext uri="{FF2B5EF4-FFF2-40B4-BE49-F238E27FC236}">
                <a16:creationId xmlns:a16="http://schemas.microsoft.com/office/drawing/2014/main" id="{CFB57AC4-4DDF-6E00-39BA-7D502B0C00C4}"/>
              </a:ext>
            </a:extLst>
          </p:cNvPr>
          <p:cNvPicPr>
            <a:picLocks noChangeAspect="1"/>
          </p:cNvPicPr>
          <p:nvPr/>
        </p:nvPicPr>
        <p:blipFill>
          <a:blip r:embed="rId3"/>
          <a:stretch>
            <a:fillRect/>
          </a:stretch>
        </p:blipFill>
        <p:spPr>
          <a:xfrm>
            <a:off x="1695131" y="1026780"/>
            <a:ext cx="5753738" cy="56917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75658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1" y="1514764"/>
            <a:ext cx="9144000" cy="4590482"/>
          </a:xfrm>
        </p:spPr>
        <p:txBody>
          <a:bodyPr anchor="t"/>
          <a:lstStyle/>
          <a:p>
            <a:pPr marL="573405" marR="0" lvl="0" indent="-573405">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Joined to Christ in the waters of baptism, we are clothed with God's mercy and forgiveness.  Let us give thanks for the gift of baptism.</a:t>
            </a:r>
            <a:b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br>
            <a:b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b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Water may be poured into the font as the presiding minister gives thanks.</a:t>
            </a:r>
            <a:endParaRPr lang="en-US" sz="32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23C41-0F30-73F1-6BFD-1BB2764E7C5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58F1BBD-0558-261B-CA65-7F170A76A4F3}"/>
              </a:ext>
            </a:extLst>
          </p:cNvPr>
          <p:cNvSpPr txBox="1"/>
          <p:nvPr/>
        </p:nvSpPr>
        <p:spPr bwMode="auto">
          <a:xfrm>
            <a:off x="0" y="264209"/>
            <a:ext cx="9104614"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r>
              <a:rPr lang="en-US" altLang="en-US" sz="4000" dirty="0">
                <a:latin typeface="Arial Rounded MT Bold" panose="020F0704030504030204" pitchFamily="34" charset="0"/>
              </a:rPr>
              <a:t>Sermon</a:t>
            </a:r>
          </a:p>
        </p:txBody>
      </p:sp>
      <p:pic>
        <p:nvPicPr>
          <p:cNvPr id="3" name="Picture 2">
            <a:extLst>
              <a:ext uri="{FF2B5EF4-FFF2-40B4-BE49-F238E27FC236}">
                <a16:creationId xmlns:a16="http://schemas.microsoft.com/office/drawing/2014/main" id="{AB2ACE95-4986-1FA2-C73A-8194E5C3937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0439" y1="33484" x2="51754" y2="41629"/>
                        <a14:foregroundMark x1="61842" y1="23529" x2="63158" y2="26244"/>
                        <a14:foregroundMark x1="61842" y1="20814" x2="54825" y2="14932"/>
                        <a14:foregroundMark x1="54825" y1="14932" x2="49123" y2="12670"/>
                        <a14:foregroundMark x1="29386" y1="47964" x2="31140" y2="49774"/>
                        <a14:foregroundMark x1="60965" y1="28507" x2="64474" y2="28054"/>
                        <a14:foregroundMark x1="24123" y1="59276" x2="19737" y2="64706"/>
                        <a14:foregroundMark x1="27632" y1="58824" x2="28509" y2="68326"/>
                        <a14:foregroundMark x1="28509" y1="68326" x2="29825" y2="68778"/>
                        <a14:foregroundMark x1="34211" y1="59276" x2="33333" y2="68778"/>
                        <a14:foregroundMark x1="40351" y1="64253" x2="43860" y2="66968"/>
                        <a14:foregroundMark x1="48684" y1="59729" x2="49123" y2="68778"/>
                        <a14:foregroundMark x1="55263" y1="60181" x2="55702" y2="67873"/>
                        <a14:foregroundMark x1="62719" y1="60633" x2="60965" y2="68778"/>
                        <a14:foregroundMark x1="69298" y1="68326" x2="73684" y2="66968"/>
                        <a14:foregroundMark x1="78070" y1="61086" x2="78509" y2="68326"/>
                        <a14:foregroundMark x1="82456" y1="83710" x2="76754" y2="76471"/>
                        <a14:foregroundMark x1="76754" y1="76471" x2="76754" y2="76018"/>
                        <a14:foregroundMark x1="67105" y1="76923" x2="71930" y2="83710"/>
                        <a14:foregroundMark x1="54386" y1="79638" x2="54386" y2="81900"/>
                        <a14:foregroundMark x1="46053" y1="77828" x2="46491" y2="84163"/>
                        <a14:foregroundMark x1="31579" y1="76923" x2="31140" y2="83710"/>
                        <a14:foregroundMark x1="21053" y1="76018" x2="21053" y2="85520"/>
                      </a14:backgroundRemoval>
                    </a14:imgEffect>
                  </a14:imgLayer>
                </a14:imgProps>
              </a:ext>
            </a:extLst>
          </a:blip>
          <a:stretch>
            <a:fillRect/>
          </a:stretch>
        </p:blipFill>
        <p:spPr>
          <a:xfrm>
            <a:off x="1932494" y="1174959"/>
            <a:ext cx="5279011" cy="5116936"/>
          </a:xfrm>
          <a:prstGeom prst="rect">
            <a:avLst/>
          </a:prstGeom>
        </p:spPr>
      </p:pic>
    </p:spTree>
    <p:extLst>
      <p:ext uri="{BB962C8B-B14F-4D97-AF65-F5344CB8AC3E}">
        <p14:creationId xmlns:p14="http://schemas.microsoft.com/office/powerpoint/2010/main" val="4053250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23667-4D74-CCC8-489E-408A648133D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9014A9A-6E14-A860-F8E5-9B15E3E547F0}"/>
              </a:ext>
            </a:extLst>
          </p:cNvPr>
          <p:cNvSpPr txBox="1"/>
          <p:nvPr/>
        </p:nvSpPr>
        <p:spPr bwMode="auto">
          <a:xfrm>
            <a:off x="0" y="264209"/>
            <a:ext cx="9104614"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r>
              <a:rPr lang="en-US" altLang="en-US" sz="4000" dirty="0">
                <a:latin typeface="Arial Rounded MT Bold" panose="020F0704030504030204" pitchFamily="34" charset="0"/>
              </a:rPr>
              <a:t>Sermon</a:t>
            </a:r>
          </a:p>
        </p:txBody>
      </p:sp>
      <p:pic>
        <p:nvPicPr>
          <p:cNvPr id="2" name="Picture 1">
            <a:extLst>
              <a:ext uri="{FF2B5EF4-FFF2-40B4-BE49-F238E27FC236}">
                <a16:creationId xmlns:a16="http://schemas.microsoft.com/office/drawing/2014/main" id="{16CE03A6-F386-99FE-8D42-CF0ED2410703}"/>
              </a:ext>
            </a:extLst>
          </p:cNvPr>
          <p:cNvPicPr>
            <a:picLocks noChangeAspect="1"/>
          </p:cNvPicPr>
          <p:nvPr/>
        </p:nvPicPr>
        <p:blipFill>
          <a:blip r:embed="rId3"/>
          <a:stretch>
            <a:fillRect/>
          </a:stretch>
        </p:blipFill>
        <p:spPr>
          <a:xfrm>
            <a:off x="358218" y="1272108"/>
            <a:ext cx="3877336" cy="5397355"/>
          </a:xfrm>
          <a:prstGeom prst="rect">
            <a:avLst/>
          </a:prstGeom>
        </p:spPr>
      </p:pic>
      <p:pic>
        <p:nvPicPr>
          <p:cNvPr id="5" name="Picture 4">
            <a:extLst>
              <a:ext uri="{FF2B5EF4-FFF2-40B4-BE49-F238E27FC236}">
                <a16:creationId xmlns:a16="http://schemas.microsoft.com/office/drawing/2014/main" id="{115ACC43-3DED-366A-4168-58BB25745D42}"/>
              </a:ext>
            </a:extLst>
          </p:cNvPr>
          <p:cNvPicPr>
            <a:picLocks noChangeAspect="1"/>
          </p:cNvPicPr>
          <p:nvPr/>
        </p:nvPicPr>
        <p:blipFill>
          <a:blip r:embed="rId4"/>
          <a:stretch>
            <a:fillRect/>
          </a:stretch>
        </p:blipFill>
        <p:spPr>
          <a:xfrm>
            <a:off x="4644566" y="1574277"/>
            <a:ext cx="4198340" cy="4769314"/>
          </a:xfrm>
          <a:prstGeom prst="rect">
            <a:avLst/>
          </a:prstGeom>
        </p:spPr>
      </p:pic>
    </p:spTree>
    <p:extLst>
      <p:ext uri="{BB962C8B-B14F-4D97-AF65-F5344CB8AC3E}">
        <p14:creationId xmlns:p14="http://schemas.microsoft.com/office/powerpoint/2010/main" val="37884619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6B1CD-DECD-0BA0-C447-AFD9D3E7598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9518328-DA9E-7FDE-52BC-21A9634FF119}"/>
              </a:ext>
            </a:extLst>
          </p:cNvPr>
          <p:cNvSpPr txBox="1"/>
          <p:nvPr/>
        </p:nvSpPr>
        <p:spPr bwMode="auto">
          <a:xfrm>
            <a:off x="0" y="264209"/>
            <a:ext cx="9104614"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r>
              <a:rPr lang="en-US" altLang="en-US" sz="4000" dirty="0">
                <a:latin typeface="Arial Rounded MT Bold" panose="020F0704030504030204" pitchFamily="34" charset="0"/>
              </a:rPr>
              <a:t>Sermon</a:t>
            </a:r>
          </a:p>
        </p:txBody>
      </p:sp>
      <p:pic>
        <p:nvPicPr>
          <p:cNvPr id="3" name="Picture 2">
            <a:extLst>
              <a:ext uri="{FF2B5EF4-FFF2-40B4-BE49-F238E27FC236}">
                <a16:creationId xmlns:a16="http://schemas.microsoft.com/office/drawing/2014/main" id="{CD288C49-ABB1-D7C7-A6A6-61A3D6775788}"/>
              </a:ext>
            </a:extLst>
          </p:cNvPr>
          <p:cNvPicPr>
            <a:picLocks noChangeAspect="1"/>
          </p:cNvPicPr>
          <p:nvPr/>
        </p:nvPicPr>
        <p:blipFill rotWithShape="1">
          <a:blip r:embed="rId3"/>
          <a:srcRect b="73649"/>
          <a:stretch/>
        </p:blipFill>
        <p:spPr>
          <a:xfrm>
            <a:off x="-5320" y="2573519"/>
            <a:ext cx="9149320" cy="4284482"/>
          </a:xfrm>
          <a:prstGeom prst="rect">
            <a:avLst/>
          </a:prstGeom>
        </p:spPr>
      </p:pic>
    </p:spTree>
    <p:extLst>
      <p:ext uri="{BB962C8B-B14F-4D97-AF65-F5344CB8AC3E}">
        <p14:creationId xmlns:p14="http://schemas.microsoft.com/office/powerpoint/2010/main" val="35675039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0B8E0-333B-136B-4DBC-36A9C067325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3AC52C3-88BF-E20A-97E2-992EC796901F}"/>
              </a:ext>
            </a:extLst>
          </p:cNvPr>
          <p:cNvSpPr txBox="1"/>
          <p:nvPr/>
        </p:nvSpPr>
        <p:spPr bwMode="auto">
          <a:xfrm>
            <a:off x="0" y="264209"/>
            <a:ext cx="9104614"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r>
              <a:rPr lang="en-US" altLang="en-US" sz="4000" dirty="0">
                <a:latin typeface="Arial Rounded MT Bold" panose="020F0704030504030204" pitchFamily="34" charset="0"/>
              </a:rPr>
              <a:t>Sermon</a:t>
            </a:r>
          </a:p>
        </p:txBody>
      </p:sp>
      <p:pic>
        <p:nvPicPr>
          <p:cNvPr id="2" name="Picture 1">
            <a:extLst>
              <a:ext uri="{FF2B5EF4-FFF2-40B4-BE49-F238E27FC236}">
                <a16:creationId xmlns:a16="http://schemas.microsoft.com/office/drawing/2014/main" id="{D194B761-81DD-7EEE-7941-9EF4DCE05FDA}"/>
              </a:ext>
            </a:extLst>
          </p:cNvPr>
          <p:cNvPicPr>
            <a:picLocks noChangeAspect="1"/>
          </p:cNvPicPr>
          <p:nvPr/>
        </p:nvPicPr>
        <p:blipFill>
          <a:blip r:embed="rId3"/>
          <a:stretch>
            <a:fillRect/>
          </a:stretch>
        </p:blipFill>
        <p:spPr>
          <a:xfrm>
            <a:off x="1695985" y="1048511"/>
            <a:ext cx="5712643" cy="5545280"/>
          </a:xfrm>
          <a:prstGeom prst="rect">
            <a:avLst/>
          </a:prstGeom>
        </p:spPr>
      </p:pic>
    </p:spTree>
    <p:extLst>
      <p:ext uri="{BB962C8B-B14F-4D97-AF65-F5344CB8AC3E}">
        <p14:creationId xmlns:p14="http://schemas.microsoft.com/office/powerpoint/2010/main" val="13993662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2566C-5E13-C24C-6E23-5B311A30002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A9A2155-C3DD-F52C-470C-AC0FBA84958F}"/>
              </a:ext>
            </a:extLst>
          </p:cNvPr>
          <p:cNvSpPr txBox="1"/>
          <p:nvPr/>
        </p:nvSpPr>
        <p:spPr bwMode="auto">
          <a:xfrm>
            <a:off x="0" y="264209"/>
            <a:ext cx="9104614"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r>
              <a:rPr lang="en-US" altLang="en-US" sz="4000" dirty="0">
                <a:latin typeface="Arial Rounded MT Bold" panose="020F0704030504030204" pitchFamily="34" charset="0"/>
              </a:rPr>
              <a:t>Sermon</a:t>
            </a:r>
          </a:p>
        </p:txBody>
      </p:sp>
      <p:pic>
        <p:nvPicPr>
          <p:cNvPr id="3" name="Picture 2">
            <a:extLst>
              <a:ext uri="{FF2B5EF4-FFF2-40B4-BE49-F238E27FC236}">
                <a16:creationId xmlns:a16="http://schemas.microsoft.com/office/drawing/2014/main" id="{2648916A-3CA0-799C-D70B-597C508D634F}"/>
              </a:ext>
            </a:extLst>
          </p:cNvPr>
          <p:cNvPicPr>
            <a:picLocks noChangeAspect="1"/>
          </p:cNvPicPr>
          <p:nvPr/>
        </p:nvPicPr>
        <p:blipFill rotWithShape="1">
          <a:blip r:embed="rId3"/>
          <a:srcRect l="6998" t="26675" r="6998" b="15310"/>
          <a:stretch/>
        </p:blipFill>
        <p:spPr>
          <a:xfrm>
            <a:off x="0" y="2231892"/>
            <a:ext cx="9144000" cy="4626108"/>
          </a:xfrm>
          <a:prstGeom prst="rect">
            <a:avLst/>
          </a:prstGeom>
        </p:spPr>
      </p:pic>
    </p:spTree>
    <p:extLst>
      <p:ext uri="{BB962C8B-B14F-4D97-AF65-F5344CB8AC3E}">
        <p14:creationId xmlns:p14="http://schemas.microsoft.com/office/powerpoint/2010/main" val="20896323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833F5-848D-95F5-CB3F-417095C3C47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C867B3A-2F15-79B7-C6A2-172BB6F6A1C6}"/>
              </a:ext>
            </a:extLst>
          </p:cNvPr>
          <p:cNvSpPr txBox="1"/>
          <p:nvPr/>
        </p:nvSpPr>
        <p:spPr bwMode="auto">
          <a:xfrm>
            <a:off x="0" y="264209"/>
            <a:ext cx="9104614"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r>
              <a:rPr lang="en-US" altLang="en-US" sz="4000" dirty="0">
                <a:latin typeface="Arial Rounded MT Bold" panose="020F0704030504030204" pitchFamily="34" charset="0"/>
              </a:rPr>
              <a:t>Sermon</a:t>
            </a:r>
          </a:p>
        </p:txBody>
      </p:sp>
      <p:pic>
        <p:nvPicPr>
          <p:cNvPr id="2" name="Picture 1">
            <a:extLst>
              <a:ext uri="{FF2B5EF4-FFF2-40B4-BE49-F238E27FC236}">
                <a16:creationId xmlns:a16="http://schemas.microsoft.com/office/drawing/2014/main" id="{DF636DBE-96BE-6F5E-B367-8739F25A25B6}"/>
              </a:ext>
            </a:extLst>
          </p:cNvPr>
          <p:cNvPicPr>
            <a:picLocks noChangeAspect="1"/>
          </p:cNvPicPr>
          <p:nvPr/>
        </p:nvPicPr>
        <p:blipFill>
          <a:blip r:embed="rId3"/>
          <a:stretch>
            <a:fillRect/>
          </a:stretch>
        </p:blipFill>
        <p:spPr>
          <a:xfrm>
            <a:off x="1695131" y="1026780"/>
            <a:ext cx="5753738" cy="56917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219797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2472" y="107209"/>
            <a:ext cx="8622145" cy="646331"/>
          </a:xfrm>
          <a:prstGeom prst="rect">
            <a:avLst/>
          </a:prstGeom>
        </p:spPr>
        <p:txBody>
          <a:bodyPr wrap="square">
            <a:spAutoFit/>
          </a:bodyPr>
          <a:lstStyle/>
          <a:p>
            <a:pPr marL="571500" lvl="0" indent="-571500" algn="ctr">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HYMN OF THE DAY</a:t>
            </a:r>
            <a:endParaRPr lang="en-US" altLang="en-US" sz="3600" dirty="0">
              <a:solidFill>
                <a:prstClr val="black"/>
              </a:solidFill>
              <a:latin typeface="Arial Rounded MT Bold" panose="020F0704030504030204" pitchFamily="34" charset="0"/>
            </a:endParaRPr>
          </a:p>
        </p:txBody>
      </p:sp>
      <p:sp>
        <p:nvSpPr>
          <p:cNvPr id="4" name="TextBox 3">
            <a:extLst>
              <a:ext uri="{FF2B5EF4-FFF2-40B4-BE49-F238E27FC236}">
                <a16:creationId xmlns:a16="http://schemas.microsoft.com/office/drawing/2014/main" id="{6C28EE2B-534D-2792-ECA8-FDE943F611AD}"/>
              </a:ext>
            </a:extLst>
          </p:cNvPr>
          <p:cNvSpPr txBox="1"/>
          <p:nvPr/>
        </p:nvSpPr>
        <p:spPr>
          <a:xfrm>
            <a:off x="0" y="1087880"/>
            <a:ext cx="9144000" cy="1200329"/>
          </a:xfrm>
          <a:prstGeom prst="rect">
            <a:avLst/>
          </a:prstGeom>
          <a:noFill/>
        </p:spPr>
        <p:txBody>
          <a:bodyPr wrap="square">
            <a:spAutoFit/>
          </a:bodyPr>
          <a:lstStyle/>
          <a:p>
            <a:pPr algn="ctr"/>
            <a:r>
              <a:rPr lang="en-US" sz="3600" b="1" dirty="0">
                <a:effectLst/>
                <a:latin typeface="Arial Rounded MT Bold" panose="020F0704030504030204" pitchFamily="34" charset="0"/>
                <a:ea typeface="Calibri" panose="020F0502020204030204" pitchFamily="34" charset="0"/>
              </a:rPr>
              <a:t>“Precious Lord, Take My Hand”</a:t>
            </a:r>
          </a:p>
          <a:p>
            <a:pPr algn="ctr"/>
            <a:r>
              <a:rPr lang="en-US" sz="3600" b="1" dirty="0">
                <a:effectLst/>
                <a:latin typeface="Arial Rounded MT Bold" panose="020F0704030504030204" pitchFamily="34" charset="0"/>
                <a:ea typeface="Calibri" panose="020F0502020204030204" pitchFamily="34" charset="0"/>
              </a:rPr>
              <a:t>ELW 773</a:t>
            </a:r>
            <a:endParaRPr lang="en-US" sz="3600" dirty="0">
              <a:latin typeface="Arial Rounded MT Bold" panose="020F0704030504030204" pitchFamily="34" charset="0"/>
            </a:endParaRPr>
          </a:p>
        </p:txBody>
      </p:sp>
      <p:pic>
        <p:nvPicPr>
          <p:cNvPr id="2" name="Picture 1">
            <a:extLst>
              <a:ext uri="{FF2B5EF4-FFF2-40B4-BE49-F238E27FC236}">
                <a16:creationId xmlns:a16="http://schemas.microsoft.com/office/drawing/2014/main" id="{BE2BAE1E-1455-177E-3F00-2C859EA6B80D}"/>
              </a:ext>
            </a:extLst>
          </p:cNvPr>
          <p:cNvPicPr>
            <a:picLocks noChangeAspect="1"/>
          </p:cNvPicPr>
          <p:nvPr/>
        </p:nvPicPr>
        <p:blipFill rotWithShape="1">
          <a:blip r:embed="rId2"/>
          <a:srcRect b="73649"/>
          <a:stretch/>
        </p:blipFill>
        <p:spPr>
          <a:xfrm>
            <a:off x="-5320" y="2573519"/>
            <a:ext cx="9149320" cy="4284482"/>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07209"/>
            <a:ext cx="9144000" cy="584775"/>
          </a:xfrm>
          <a:prstGeom prst="rect">
            <a:avLst/>
          </a:prstGeom>
        </p:spPr>
        <p:txBody>
          <a:bodyPr wrap="square">
            <a:spAutoFit/>
          </a:bodyPr>
          <a:lstStyle/>
          <a:p>
            <a:pPr marL="227013" lvl="0" indent="-227013">
              <a:buFont typeface="Symbol" panose="05050102010706020507" pitchFamily="18" charset="2"/>
              <a:buChar char=""/>
            </a:pPr>
            <a:r>
              <a:rPr lang="en-US" altLang="en-US" sz="3200" b="1" dirty="0">
                <a:solidFill>
                  <a:prstClr val="black"/>
                </a:solidFill>
                <a:latin typeface="Arial Rounded MT Bold" panose="020F0704030504030204" pitchFamily="34" charset="0"/>
                <a:cs typeface="Times New Roman" panose="02020603050405020304" pitchFamily="18" charset="0"/>
              </a:rPr>
              <a:t>“Precious Lord, Take My Hand”         ELW 773</a:t>
            </a:r>
          </a:p>
        </p:txBody>
      </p:sp>
      <p:sp>
        <p:nvSpPr>
          <p:cNvPr id="3" name="TextBox 2">
            <a:extLst>
              <a:ext uri="{FF2B5EF4-FFF2-40B4-BE49-F238E27FC236}">
                <a16:creationId xmlns:a16="http://schemas.microsoft.com/office/drawing/2014/main" id="{945BCE3E-B627-0A87-C7B3-4F155217AD8A}"/>
              </a:ext>
            </a:extLst>
          </p:cNvPr>
          <p:cNvSpPr txBox="1"/>
          <p:nvPr/>
        </p:nvSpPr>
        <p:spPr>
          <a:xfrm>
            <a:off x="659875" y="1281142"/>
            <a:ext cx="7400042" cy="4524315"/>
          </a:xfrm>
          <a:prstGeom prst="rect">
            <a:avLst/>
          </a:prstGeom>
          <a:noFill/>
        </p:spPr>
        <p:txBody>
          <a:bodyPr wrap="square">
            <a:spAutoFit/>
          </a:bodyPr>
          <a:lstStyle/>
          <a:p>
            <a:pPr marL="742950" indent="-742950">
              <a:buAutoNum type="arabicPeriod"/>
            </a:pPr>
            <a:r>
              <a:rPr lang="en-US" sz="3600" b="0" i="0" dirty="0">
                <a:solidFill>
                  <a:srgbClr val="000000"/>
                </a:solidFill>
                <a:effectLst/>
                <a:latin typeface="Arial Rounded MT Bold" panose="020F0704030504030204" pitchFamily="34" charset="0"/>
              </a:rPr>
              <a:t>Precious Lord, take my hand</a:t>
            </a:r>
            <a:br>
              <a:rPr lang="en-US" sz="3600" dirty="0">
                <a:latin typeface="Arial Rounded MT Bold" panose="020F0704030504030204" pitchFamily="34" charset="0"/>
              </a:rPr>
            </a:br>
            <a:r>
              <a:rPr lang="en-US" sz="3600" b="0" i="0" dirty="0">
                <a:solidFill>
                  <a:srgbClr val="000000"/>
                </a:solidFill>
                <a:effectLst/>
                <a:latin typeface="Arial Rounded MT Bold" panose="020F0704030504030204" pitchFamily="34" charset="0"/>
              </a:rPr>
              <a:t>Lead me on, let me stand</a:t>
            </a:r>
            <a:br>
              <a:rPr lang="en-US" sz="3600" dirty="0">
                <a:latin typeface="Arial Rounded MT Bold" panose="020F0704030504030204" pitchFamily="34" charset="0"/>
              </a:rPr>
            </a:br>
            <a:r>
              <a:rPr lang="en-US" sz="3600" b="0" i="0" dirty="0">
                <a:solidFill>
                  <a:srgbClr val="000000"/>
                </a:solidFill>
                <a:effectLst/>
                <a:latin typeface="Arial Rounded MT Bold" panose="020F0704030504030204" pitchFamily="34" charset="0"/>
              </a:rPr>
              <a:t>I'm tired, I’m weak, I’m lone</a:t>
            </a:r>
            <a:br>
              <a:rPr lang="en-US" sz="3600" dirty="0">
                <a:latin typeface="Arial Rounded MT Bold" panose="020F0704030504030204" pitchFamily="34" charset="0"/>
              </a:rPr>
            </a:br>
            <a:r>
              <a:rPr lang="en-US" sz="3600" b="0" i="0" dirty="0">
                <a:solidFill>
                  <a:srgbClr val="000000"/>
                </a:solidFill>
                <a:effectLst/>
                <a:latin typeface="Arial Rounded MT Bold" panose="020F0704030504030204" pitchFamily="34" charset="0"/>
              </a:rPr>
              <a:t>Through the storm,                                      through the night</a:t>
            </a:r>
            <a:br>
              <a:rPr lang="en-US" sz="3600" dirty="0">
                <a:latin typeface="Arial Rounded MT Bold" panose="020F0704030504030204" pitchFamily="34" charset="0"/>
              </a:rPr>
            </a:br>
            <a:r>
              <a:rPr lang="en-US" sz="3600" b="0" i="0" dirty="0">
                <a:solidFill>
                  <a:srgbClr val="000000"/>
                </a:solidFill>
                <a:effectLst/>
                <a:latin typeface="Arial Rounded MT Bold" panose="020F0704030504030204" pitchFamily="34" charset="0"/>
              </a:rPr>
              <a:t>Lead me on to the light</a:t>
            </a:r>
            <a:br>
              <a:rPr lang="en-US" sz="3600" dirty="0">
                <a:latin typeface="Arial Rounded MT Bold" panose="020F0704030504030204" pitchFamily="34" charset="0"/>
              </a:rPr>
            </a:br>
            <a:r>
              <a:rPr lang="en-US" sz="3600" b="0" i="0" dirty="0">
                <a:solidFill>
                  <a:srgbClr val="000000"/>
                </a:solidFill>
                <a:effectLst/>
                <a:latin typeface="Arial Rounded MT Bold" panose="020F0704030504030204" pitchFamily="34" charset="0"/>
              </a:rPr>
              <a:t>Take my hand precious Lord,         lead me home</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28396870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A0D30-DB50-1CFB-3842-CBE8793BF02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7310BD3-C249-024B-60DD-EE23CC55DA15}"/>
              </a:ext>
            </a:extLst>
          </p:cNvPr>
          <p:cNvSpPr/>
          <p:nvPr/>
        </p:nvSpPr>
        <p:spPr>
          <a:xfrm>
            <a:off x="0" y="107209"/>
            <a:ext cx="9144000" cy="584775"/>
          </a:xfrm>
          <a:prstGeom prst="rect">
            <a:avLst/>
          </a:prstGeom>
        </p:spPr>
        <p:txBody>
          <a:bodyPr wrap="square">
            <a:spAutoFit/>
          </a:bodyPr>
          <a:lstStyle/>
          <a:p>
            <a:pPr marL="227013" lvl="0" indent="-227013">
              <a:buFont typeface="Symbol" panose="05050102010706020507" pitchFamily="18" charset="2"/>
              <a:buChar char=""/>
            </a:pPr>
            <a:r>
              <a:rPr lang="en-US" altLang="en-US" sz="3200" b="1" dirty="0">
                <a:solidFill>
                  <a:prstClr val="black"/>
                </a:solidFill>
                <a:latin typeface="Arial Rounded MT Bold" panose="020F0704030504030204" pitchFamily="34" charset="0"/>
                <a:cs typeface="Times New Roman" panose="02020603050405020304" pitchFamily="18" charset="0"/>
              </a:rPr>
              <a:t>“Precious Lord, Take My Hand”         ELW 773</a:t>
            </a:r>
          </a:p>
        </p:txBody>
      </p:sp>
      <p:sp>
        <p:nvSpPr>
          <p:cNvPr id="3" name="TextBox 2">
            <a:extLst>
              <a:ext uri="{FF2B5EF4-FFF2-40B4-BE49-F238E27FC236}">
                <a16:creationId xmlns:a16="http://schemas.microsoft.com/office/drawing/2014/main" id="{AA64E19C-A760-5DF2-9C45-833962C9D480}"/>
              </a:ext>
            </a:extLst>
          </p:cNvPr>
          <p:cNvSpPr txBox="1"/>
          <p:nvPr/>
        </p:nvSpPr>
        <p:spPr>
          <a:xfrm>
            <a:off x="669302" y="1310325"/>
            <a:ext cx="7588578" cy="3970318"/>
          </a:xfrm>
          <a:prstGeom prst="rect">
            <a:avLst/>
          </a:prstGeom>
          <a:noFill/>
        </p:spPr>
        <p:txBody>
          <a:bodyPr wrap="square">
            <a:spAutoFit/>
          </a:bodyPr>
          <a:lstStyle/>
          <a:p>
            <a:pPr marL="742950" indent="-742950">
              <a:buFont typeface="+mj-lt"/>
              <a:buAutoNum type="arabicPeriod" startAt="2"/>
            </a:pPr>
            <a:r>
              <a:rPr lang="en-US" sz="3600" b="0" i="0" dirty="0">
                <a:solidFill>
                  <a:srgbClr val="000000"/>
                </a:solidFill>
                <a:effectLst/>
                <a:latin typeface="Arial Rounded MT Bold" panose="020F0704030504030204" pitchFamily="34" charset="0"/>
              </a:rPr>
              <a:t>When my way grows drear precious Lord linger near</a:t>
            </a:r>
            <a:br>
              <a:rPr lang="en-US" sz="3600" dirty="0">
                <a:latin typeface="Arial Rounded MT Bold" panose="020F0704030504030204" pitchFamily="34" charset="0"/>
              </a:rPr>
            </a:br>
            <a:r>
              <a:rPr lang="en-US" sz="3600" b="0" i="0" dirty="0">
                <a:solidFill>
                  <a:srgbClr val="000000"/>
                </a:solidFill>
                <a:effectLst/>
                <a:latin typeface="Arial Rounded MT Bold" panose="020F0704030504030204" pitchFamily="34" charset="0"/>
              </a:rPr>
              <a:t>When my light is almost gone</a:t>
            </a:r>
            <a:br>
              <a:rPr lang="en-US" sz="3600" dirty="0">
                <a:latin typeface="Arial Rounded MT Bold" panose="020F0704030504030204" pitchFamily="34" charset="0"/>
              </a:rPr>
            </a:br>
            <a:r>
              <a:rPr lang="en-US" sz="3600" b="0" i="0" dirty="0">
                <a:solidFill>
                  <a:srgbClr val="000000"/>
                </a:solidFill>
                <a:effectLst/>
                <a:latin typeface="Arial Rounded MT Bold" panose="020F0704030504030204" pitchFamily="34" charset="0"/>
              </a:rPr>
              <a:t>Hear my cry, hear my call</a:t>
            </a:r>
            <a:br>
              <a:rPr lang="en-US" sz="3600" dirty="0">
                <a:latin typeface="Arial Rounded MT Bold" panose="020F0704030504030204" pitchFamily="34" charset="0"/>
              </a:rPr>
            </a:br>
            <a:r>
              <a:rPr lang="en-US" sz="3600" b="0" i="0" dirty="0">
                <a:solidFill>
                  <a:srgbClr val="000000"/>
                </a:solidFill>
                <a:effectLst/>
                <a:latin typeface="Arial Rounded MT Bold" panose="020F0704030504030204" pitchFamily="34" charset="0"/>
              </a:rPr>
              <a:t>Hold my hand lest I fall</a:t>
            </a:r>
            <a:br>
              <a:rPr lang="en-US" sz="3600" dirty="0">
                <a:latin typeface="Arial Rounded MT Bold" panose="020F0704030504030204" pitchFamily="34" charset="0"/>
              </a:rPr>
            </a:br>
            <a:r>
              <a:rPr lang="en-US" sz="3600" b="0" i="0" dirty="0">
                <a:solidFill>
                  <a:srgbClr val="000000"/>
                </a:solidFill>
                <a:effectLst/>
                <a:latin typeface="Arial Rounded MT Bold" panose="020F0704030504030204" pitchFamily="34" charset="0"/>
              </a:rPr>
              <a:t>Take my hand precious Lord,          lead me home</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30128731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39D0C-756E-2DE7-58D7-543EFC0DD93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C4866083-087A-DA33-9EC5-DEA95DA6FEA1}"/>
              </a:ext>
            </a:extLst>
          </p:cNvPr>
          <p:cNvSpPr/>
          <p:nvPr/>
        </p:nvSpPr>
        <p:spPr>
          <a:xfrm>
            <a:off x="0" y="107209"/>
            <a:ext cx="9144000" cy="584775"/>
          </a:xfrm>
          <a:prstGeom prst="rect">
            <a:avLst/>
          </a:prstGeom>
        </p:spPr>
        <p:txBody>
          <a:bodyPr wrap="square">
            <a:spAutoFit/>
          </a:bodyPr>
          <a:lstStyle/>
          <a:p>
            <a:pPr marL="227013" lvl="0" indent="-227013">
              <a:buFont typeface="Symbol" panose="05050102010706020507" pitchFamily="18" charset="2"/>
              <a:buChar char=""/>
            </a:pPr>
            <a:r>
              <a:rPr lang="en-US" altLang="en-US" sz="3200" b="1" dirty="0">
                <a:solidFill>
                  <a:prstClr val="black"/>
                </a:solidFill>
                <a:latin typeface="Arial Rounded MT Bold" panose="020F0704030504030204" pitchFamily="34" charset="0"/>
                <a:cs typeface="Times New Roman" panose="02020603050405020304" pitchFamily="18" charset="0"/>
              </a:rPr>
              <a:t>“Precious Lord, Take My Hand”         ELW 773</a:t>
            </a:r>
          </a:p>
        </p:txBody>
      </p:sp>
      <p:sp>
        <p:nvSpPr>
          <p:cNvPr id="3" name="TextBox 2">
            <a:extLst>
              <a:ext uri="{FF2B5EF4-FFF2-40B4-BE49-F238E27FC236}">
                <a16:creationId xmlns:a16="http://schemas.microsoft.com/office/drawing/2014/main" id="{CDD9441E-D5FD-E832-0C3E-1B0AD53D4DBF}"/>
              </a:ext>
            </a:extLst>
          </p:cNvPr>
          <p:cNvSpPr txBox="1"/>
          <p:nvPr/>
        </p:nvSpPr>
        <p:spPr>
          <a:xfrm>
            <a:off x="518474" y="1454808"/>
            <a:ext cx="8107052" cy="3970318"/>
          </a:xfrm>
          <a:prstGeom prst="rect">
            <a:avLst/>
          </a:prstGeom>
          <a:noFill/>
        </p:spPr>
        <p:txBody>
          <a:bodyPr wrap="square">
            <a:spAutoFit/>
          </a:bodyPr>
          <a:lstStyle/>
          <a:p>
            <a:pPr marL="742950" indent="-742950">
              <a:buFont typeface="+mj-lt"/>
              <a:buAutoNum type="arabicPeriod" startAt="3"/>
            </a:pPr>
            <a:r>
              <a:rPr lang="en-US" sz="3600" b="0" i="0" dirty="0">
                <a:solidFill>
                  <a:srgbClr val="000000"/>
                </a:solidFill>
                <a:effectLst/>
                <a:latin typeface="Arial Rounded MT Bold" panose="020F0704030504030204" pitchFamily="34" charset="0"/>
              </a:rPr>
              <a:t>When the darkness appears and the night draws near</a:t>
            </a:r>
            <a:br>
              <a:rPr lang="en-US" sz="3600" dirty="0">
                <a:latin typeface="Arial Rounded MT Bold" panose="020F0704030504030204" pitchFamily="34" charset="0"/>
              </a:rPr>
            </a:br>
            <a:r>
              <a:rPr lang="en-US" sz="3600" b="0" i="0" dirty="0">
                <a:solidFill>
                  <a:srgbClr val="000000"/>
                </a:solidFill>
                <a:effectLst/>
                <a:latin typeface="Arial Rounded MT Bold" panose="020F0704030504030204" pitchFamily="34" charset="0"/>
              </a:rPr>
              <a:t>And the day is past and gone</a:t>
            </a:r>
            <a:br>
              <a:rPr lang="en-US" sz="3600" dirty="0">
                <a:latin typeface="Arial Rounded MT Bold" panose="020F0704030504030204" pitchFamily="34" charset="0"/>
              </a:rPr>
            </a:br>
            <a:r>
              <a:rPr lang="en-US" sz="3600" b="0" i="0" dirty="0">
                <a:solidFill>
                  <a:srgbClr val="000000"/>
                </a:solidFill>
                <a:effectLst/>
                <a:latin typeface="Arial Rounded MT Bold" panose="020F0704030504030204" pitchFamily="34" charset="0"/>
              </a:rPr>
              <a:t>At the river I stand</a:t>
            </a:r>
            <a:br>
              <a:rPr lang="en-US" sz="3600" dirty="0">
                <a:latin typeface="Arial Rounded MT Bold" panose="020F0704030504030204" pitchFamily="34" charset="0"/>
              </a:rPr>
            </a:br>
            <a:r>
              <a:rPr lang="en-US" sz="3600" b="0" i="0" dirty="0">
                <a:solidFill>
                  <a:srgbClr val="000000"/>
                </a:solidFill>
                <a:effectLst/>
                <a:latin typeface="Arial Rounded MT Bold" panose="020F0704030504030204" pitchFamily="34" charset="0"/>
              </a:rPr>
              <a:t>Guide my feet, hold my hand</a:t>
            </a:r>
            <a:br>
              <a:rPr lang="en-US" sz="3600" dirty="0">
                <a:latin typeface="Arial Rounded MT Bold" panose="020F0704030504030204" pitchFamily="34" charset="0"/>
              </a:rPr>
            </a:br>
            <a:r>
              <a:rPr lang="en-US" sz="3600" b="0" i="0" dirty="0">
                <a:solidFill>
                  <a:srgbClr val="000000"/>
                </a:solidFill>
                <a:effectLst/>
                <a:latin typeface="Arial Rounded MT Bold" panose="020F0704030504030204" pitchFamily="34" charset="0"/>
              </a:rPr>
              <a:t>Take my hand precious Lord,         lead me home</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1233725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1" y="1209964"/>
            <a:ext cx="9144000" cy="4257964"/>
          </a:xfrm>
        </p:spPr>
        <p:txBody>
          <a:bodyPr anchor="t"/>
          <a:lstStyle/>
          <a:p>
            <a:pPr marL="573405" marR="0" lvl="0" indent="-573405">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We give you thanks, O God, for in the beginning your Spirit moved over the waters and by your Word you created the world, calling forth life in which you took delight.  Through the waters of the flood you delivered Noah and his family.  Through the sea you led your people Israel from slavery into freedom.  </a:t>
            </a:r>
          </a:p>
        </p:txBody>
      </p:sp>
      <p:sp>
        <p:nvSpPr>
          <p:cNvPr id="5" name="Rectangle 4"/>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309" y="2288203"/>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505" marR="0" lvl="0" indent="-738505" algn="l" defTabSz="685800" rtl="0" eaLnBrk="0" fontAlgn="base" latinLnBrk="0" hangingPunct="0">
              <a:lnSpc>
                <a:spcPct val="100000"/>
              </a:lnSpc>
              <a:spcBef>
                <a:spcPct val="0"/>
              </a:spcBef>
              <a:spcAft>
                <a:spcPct val="0"/>
              </a:spcAft>
              <a:buClrTx/>
              <a:buSzTx/>
              <a:buFontTx/>
              <a:buNone/>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God, the Father almighty, creator of heaven and earth.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6104828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309" y="929679"/>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505" marR="0" lvl="0" indent="-738505" algn="l" defTabSz="685800" rtl="0" eaLnBrk="0" fontAlgn="base" latinLnBrk="0" hangingPunct="0">
              <a:lnSpc>
                <a:spcPct val="100000"/>
              </a:lnSpc>
              <a:spcBef>
                <a:spcPct val="0"/>
              </a:spcBef>
              <a:spcAft>
                <a:spcPct val="0"/>
              </a:spcAft>
              <a:buClrTx/>
              <a:buSzTx/>
              <a:buFontTx/>
              <a:buNone/>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309" y="1585461"/>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505" marR="0" lvl="0" indent="-738505" algn="l" defTabSz="685800" rtl="0" eaLnBrk="0" fontAlgn="base" latinLnBrk="0" hangingPunct="0">
              <a:lnSpc>
                <a:spcPct val="100000"/>
              </a:lnSpc>
              <a:spcBef>
                <a:spcPct val="0"/>
              </a:spcBef>
              <a:spcAft>
                <a:spcPct val="0"/>
              </a:spcAft>
              <a:buClrTx/>
              <a:buSzTx/>
              <a:buFontTx/>
              <a:buNone/>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0890" y="1751715"/>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505" marR="0" lvl="0" indent="-738505" algn="l" defTabSz="685800" rtl="0" eaLnBrk="0" fontAlgn="base" latinLnBrk="0" hangingPunct="0">
              <a:lnSpc>
                <a:spcPct val="100000"/>
              </a:lnSpc>
              <a:spcBef>
                <a:spcPct val="0"/>
              </a:spcBef>
              <a:spcAft>
                <a:spcPct val="0"/>
              </a:spcAft>
              <a:buClrTx/>
              <a:buSzTx/>
              <a:buFontTx/>
              <a:buNone/>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59488" y="946299"/>
            <a:ext cx="8835656" cy="2416302"/>
          </a:xfrm>
          <a:prstGeom prst="rect">
            <a:avLst/>
          </a:prstGeom>
        </p:spPr>
        <p:txBody>
          <a:bodyPr wrap="square">
            <a:spAutoFit/>
          </a:bodyPr>
          <a:lstStyle/>
          <a:p>
            <a:pPr marL="690880" marR="0" indent="-6908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59488" y="946299"/>
            <a:ext cx="8835656" cy="4194674"/>
          </a:xfrm>
          <a:prstGeom prst="rect">
            <a:avLst/>
          </a:prstGeom>
        </p:spPr>
        <p:txBody>
          <a:bodyPr wrap="square">
            <a:spAutoFit/>
          </a:bodyPr>
          <a:lstStyle/>
          <a:p>
            <a:pPr marL="690880" marR="0" indent="-6908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59488" y="946299"/>
            <a:ext cx="8835656" cy="4194674"/>
          </a:xfrm>
          <a:prstGeom prst="rect">
            <a:avLst/>
          </a:prstGeom>
        </p:spPr>
        <p:txBody>
          <a:bodyPr wrap="square">
            <a:spAutoFit/>
          </a:bodyPr>
          <a:lstStyle/>
          <a:p>
            <a:pPr marL="690880" marR="0" indent="-6908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59488" y="946299"/>
            <a:ext cx="8835656" cy="4787464"/>
          </a:xfrm>
          <a:prstGeom prst="rect">
            <a:avLst/>
          </a:prstGeom>
        </p:spPr>
        <p:txBody>
          <a:bodyPr wrap="square">
            <a:spAutoFit/>
          </a:bodyPr>
          <a:lstStyle/>
          <a:p>
            <a:pPr marL="690880" marR="0" indent="-6908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59488" y="946299"/>
            <a:ext cx="8835656" cy="4834657"/>
          </a:xfrm>
          <a:prstGeom prst="rect">
            <a:avLst/>
          </a:prstGeom>
        </p:spPr>
        <p:txBody>
          <a:bodyPr wrap="square">
            <a:spAutoFit/>
          </a:bodyPr>
          <a:lstStyle/>
          <a:p>
            <a:pPr marL="690880" marR="0" indent="-6908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818707" y="946299"/>
            <a:ext cx="7293936" cy="3649076"/>
          </a:xfrm>
          <a:prstGeom prst="rect">
            <a:avLst/>
          </a:prstGeom>
        </p:spPr>
        <p:txBody>
          <a:bodyPr wrap="square">
            <a:spAutoFit/>
          </a:bodyPr>
          <a:lstStyle/>
          <a:p>
            <a:pPr marL="690880" marR="0" indent="-6908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1" y="1330035"/>
            <a:ext cx="9144000" cy="5190837"/>
          </a:xfrm>
        </p:spPr>
        <p:txBody>
          <a:bodyPr anchor="t"/>
          <a:lstStyle/>
          <a:p>
            <a:pPr marL="573405" marR="0" lvl="0" indent="-573405">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the river your Son was baptized by John and anointed with the Holy Spirit.  By water and your Word you claim us as daughters and sons, making us heirs of your promise and servants of all.  We praise you for the gift of water that sustains life, and above all we praise you for the gift of new life in Jesus Christ.</a:t>
            </a:r>
          </a:p>
        </p:txBody>
      </p:sp>
      <p:sp>
        <p:nvSpPr>
          <p:cNvPr id="5" name="Rectangle 4"/>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0" y="107209"/>
            <a:ext cx="9144000"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a:t>
            </a:r>
            <a:r>
              <a:rPr lang="en-US" sz="3200" b="1" dirty="0">
                <a:latin typeface="Arial Rounded MT Bold" panose="020F0704030504030204" pitchFamily="34" charset="0"/>
                <a:ea typeface="Calibri" panose="020F0502020204030204" pitchFamily="34" charset="0"/>
                <a:cs typeface="Times New Roman" panose="02020603050405020304" pitchFamily="18" charset="0"/>
              </a:rPr>
              <a:t>QUILT TYING AND PRESENTATION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3CB57F1-1375-15A7-F8EE-2599C46379D3}"/>
              </a:ext>
            </a:extLst>
          </p:cNvPr>
          <p:cNvSpPr txBox="1"/>
          <p:nvPr/>
        </p:nvSpPr>
        <p:spPr>
          <a:xfrm>
            <a:off x="698090" y="2105392"/>
            <a:ext cx="7678993" cy="3416320"/>
          </a:xfrm>
          <a:prstGeom prst="rect">
            <a:avLst/>
          </a:prstGeom>
          <a:noFill/>
        </p:spPr>
        <p:txBody>
          <a:bodyPr wrap="square">
            <a:spAutoFit/>
          </a:bodyPr>
          <a:lstStyle/>
          <a:p>
            <a:r>
              <a:rPr lang="en-US" sz="3600" dirty="0">
                <a:latin typeface="Arial Rounded MT Bold" panose="020F0704030504030204" pitchFamily="34" charset="0"/>
              </a:rPr>
              <a:t>This Quilt was lovingly crafted for recovery and healing especially the Trinity Prayers and Squares Quilting Ministry…</a:t>
            </a:r>
          </a:p>
          <a:p>
            <a:endParaRPr lang="en-US" sz="3600" dirty="0">
              <a:latin typeface="Arial Rounded MT Bold" panose="020F0704030504030204" pitchFamily="34" charset="0"/>
            </a:endParaRPr>
          </a:p>
          <a:p>
            <a:r>
              <a:rPr lang="en-US" sz="3600" dirty="0">
                <a:latin typeface="Arial Rounded MT Bold" panose="020F0704030504030204" pitchFamily="34" charset="0"/>
              </a:rPr>
              <a:t>Let us pray…</a:t>
            </a:r>
          </a:p>
        </p:txBody>
      </p:sp>
    </p:spTree>
    <p:extLst>
      <p:ext uri="{BB962C8B-B14F-4D97-AF65-F5344CB8AC3E}">
        <p14:creationId xmlns:p14="http://schemas.microsoft.com/office/powerpoint/2010/main" val="2218294109"/>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9346" y="1086697"/>
            <a:ext cx="8765308" cy="3339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1200"/>
              </a:spcAft>
            </a:pP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effectLst/>
                <a:latin typeface="Arial Rounded MT Bold" panose="020F0704030504030204" pitchFamily="34" charset="0"/>
                <a:ea typeface="Calibri" panose="020F0502020204030204" pitchFamily="34" charset="0"/>
                <a:cs typeface="Times New Roman" panose="02020603050405020304" pitchFamily="18" charset="0"/>
              </a:rPr>
              <a:t>A:	God of the journey,</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In mercy, hear our prayer.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74259" y="1196516"/>
            <a:ext cx="7595482" cy="4262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530" marR="0" indent="-684530">
              <a:spcBef>
                <a:spcPts val="0"/>
              </a:spcBef>
              <a:spcAft>
                <a:spcPts val="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200" dirty="0">
                <a:latin typeface="Arial Rounded MT Bold" panose="020F0704030504030204" pitchFamily="34" charset="0"/>
                <a:ea typeface="Calibri" panose="020F0502020204030204" pitchFamily="34" charset="0"/>
                <a:cs typeface="Times New Roman" panose="02020603050405020304" pitchFamily="18" charset="0"/>
              </a:rPr>
              <a:t>Confident that you walk alongside us in our need, we lift to you all our prayers, spoken and unspoken, through Jesus Christ our savior.</a:t>
            </a:r>
          </a:p>
          <a:p>
            <a:pPr marL="684530" marR="0" indent="-684530">
              <a:spcBef>
                <a:spcPts val="0"/>
              </a:spcBef>
              <a:spcAft>
                <a:spcPts val="0"/>
              </a:spcAft>
            </a:pPr>
            <a:endParaRPr lang="en-US" sz="40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530" marR="0" indent="-68453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520" y="91402"/>
            <a:ext cx="9059160" cy="677108"/>
          </a:xfrm>
          <a:prstGeom prst="rect">
            <a:avLst/>
          </a:prstGeom>
        </p:spPr>
        <p:txBody>
          <a:bodyPr wrap="square">
            <a:spAutoFit/>
          </a:bodyPr>
          <a:lstStyle/>
          <a:p>
            <a:pPr marL="571500" marR="0" lvl="0" indent="-571500" algn="ctr">
              <a:lnSpc>
                <a:spcPct val="95000"/>
              </a:lnSpc>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rPr>
              <a:t>OFFERING</a:t>
            </a:r>
          </a:p>
        </p:txBody>
      </p:sp>
      <p:pic>
        <p:nvPicPr>
          <p:cNvPr id="2" name="Picture 1">
            <a:extLst>
              <a:ext uri="{FF2B5EF4-FFF2-40B4-BE49-F238E27FC236}">
                <a16:creationId xmlns:a16="http://schemas.microsoft.com/office/drawing/2014/main" id="{A7D582C7-350B-8EC2-ACA8-8D1611DACDE0}"/>
              </a:ext>
            </a:extLst>
          </p:cNvPr>
          <p:cNvPicPr>
            <a:picLocks noChangeAspect="1"/>
          </p:cNvPicPr>
          <p:nvPr/>
        </p:nvPicPr>
        <p:blipFill rotWithShape="1">
          <a:blip r:embed="rId3"/>
          <a:srcRect b="73649"/>
          <a:stretch/>
        </p:blipFill>
        <p:spPr>
          <a:xfrm>
            <a:off x="-5320" y="2573519"/>
            <a:ext cx="9149320" cy="4284482"/>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520" y="81011"/>
            <a:ext cx="9059160" cy="677108"/>
          </a:xfrm>
          <a:prstGeom prst="rect">
            <a:avLst/>
          </a:prstGeom>
        </p:spPr>
        <p:txBody>
          <a:bodyPr wrap="square">
            <a:spAutoFit/>
          </a:bodyPr>
          <a:lstStyle/>
          <a:p>
            <a:pPr marL="571500" marR="0" lvl="0" indent="-571500" algn="ctr">
              <a:lnSpc>
                <a:spcPct val="95000"/>
              </a:lnSpc>
              <a:spcBef>
                <a:spcPts val="0"/>
              </a:spcBef>
              <a:spcAft>
                <a:spcPts val="600"/>
              </a:spcAft>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rPr>
              <a:t>OFFERING PRAYER</a:t>
            </a:r>
          </a:p>
        </p:txBody>
      </p:sp>
      <p:pic>
        <p:nvPicPr>
          <p:cNvPr id="2" name="Picture 1">
            <a:extLst>
              <a:ext uri="{FF2B5EF4-FFF2-40B4-BE49-F238E27FC236}">
                <a16:creationId xmlns:a16="http://schemas.microsoft.com/office/drawing/2014/main" id="{EC9B99C7-C41D-DC37-6E2F-7528B4D011EE}"/>
              </a:ext>
            </a:extLst>
          </p:cNvPr>
          <p:cNvPicPr>
            <a:picLocks noChangeAspect="1"/>
          </p:cNvPicPr>
          <p:nvPr/>
        </p:nvPicPr>
        <p:blipFill rotWithShape="1">
          <a:blip r:embed="rId3"/>
          <a:srcRect b="73649"/>
          <a:stretch/>
        </p:blipFill>
        <p:spPr>
          <a:xfrm>
            <a:off x="-5320" y="2573519"/>
            <a:ext cx="9149320" cy="4284482"/>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159249" y="135689"/>
            <a:ext cx="8825501" cy="698525"/>
          </a:xfrm>
          <a:prstGeom prst="rect">
            <a:avLst/>
          </a:prstGeom>
        </p:spPr>
        <p:txBody>
          <a:bodyPr wrap="square">
            <a:spAutoFit/>
          </a:bodyPr>
          <a:lstStyle/>
          <a:p>
            <a:pPr marL="571500" marR="0" indent="-571500" algn="ctr">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GREAT THANKSGIVING</a:t>
            </a:r>
            <a:endParaRPr lang="en-US" sz="4000" dirty="0">
              <a:latin typeface="Arial Rounded MT Bold" panose="020F0704030504030204" pitchFamily="34" charset="0"/>
              <a:ea typeface="Calibri" panose="020F0502020204030204" pitchFamily="34" charset="0"/>
            </a:endParaRPr>
          </a:p>
        </p:txBody>
      </p:sp>
      <p:sp>
        <p:nvSpPr>
          <p:cNvPr id="8" name="Rectangle 7"/>
          <p:cNvSpPr/>
          <p:nvPr/>
        </p:nvSpPr>
        <p:spPr>
          <a:xfrm>
            <a:off x="645928" y="2379442"/>
            <a:ext cx="7852141" cy="1357166"/>
          </a:xfrm>
          <a:prstGeom prst="rect">
            <a:avLst/>
          </a:prstGeom>
        </p:spPr>
        <p:txBody>
          <a:bodyPr wrap="square">
            <a:spAutoFit/>
          </a:bodyPr>
          <a:lstStyle/>
          <a:p>
            <a:pPr marR="0">
              <a:lnSpc>
                <a:spcPct val="107000"/>
              </a:lnSpc>
              <a:spcBef>
                <a:spcPts val="0"/>
              </a:spcBef>
              <a:spcAft>
                <a:spcPts val="600"/>
              </a:spcAft>
            </a:pPr>
            <a:r>
              <a:rPr lang="en-US" sz="4000" i="1" dirty="0">
                <a:solidFill>
                  <a:srgbClr val="C00000"/>
                </a:solidFill>
                <a:latin typeface="Arial Rounded MT Bold" panose="020F0704030504030204" pitchFamily="34" charset="0"/>
                <a:ea typeface="Calibri" panose="020F0502020204030204" pitchFamily="34" charset="0"/>
              </a:rPr>
              <a:t>All the Baptized are welcome to celebrate this Holy Meal.</a:t>
            </a:r>
            <a:endParaRPr lang="en-US" sz="4000" dirty="0">
              <a:solidFill>
                <a:srgbClr val="C00000"/>
              </a:solidFill>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75097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effectLst/>
              <a:latin typeface="Arial Rounded MT Bold" panose="020F0704030504030204" pitchFamily="34" charset="0"/>
              <a:ea typeface="Calibri" panose="020F0502020204030204" pitchFamily="34" charset="0"/>
            </a:endParaRPr>
          </a:p>
        </p:txBody>
      </p:sp>
      <p:pic>
        <p:nvPicPr>
          <p:cNvPr id="7" name="Picture 6"/>
          <p:cNvPicPr>
            <a:picLocks noChangeAspect="1"/>
          </p:cNvPicPr>
          <p:nvPr/>
        </p:nvPicPr>
        <p:blipFill>
          <a:blip r:embed="rId2"/>
          <a:stretch>
            <a:fillRect/>
          </a:stretch>
        </p:blipFill>
        <p:spPr>
          <a:xfrm>
            <a:off x="0" y="812057"/>
            <a:ext cx="9144000" cy="6045942"/>
          </a:xfrm>
          <a:prstGeom prst="rect">
            <a:avLst/>
          </a:prstGeom>
        </p:spPr>
      </p:pic>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PREFACE</a:t>
            </a:r>
            <a:endParaRPr lang="en-US" sz="4000" dirty="0">
              <a:effectLst/>
              <a:latin typeface="Arial Rounded MT Bold" panose="020F0704030504030204" pitchFamily="34" charset="0"/>
              <a:ea typeface="Calibri" panose="020F0502020204030204" pitchFamily="34" charset="0"/>
            </a:endParaRPr>
          </a:p>
        </p:txBody>
      </p:sp>
      <p:sp>
        <p:nvSpPr>
          <p:cNvPr id="5" name="Rectangle 4"/>
          <p:cNvSpPr/>
          <p:nvPr/>
        </p:nvSpPr>
        <p:spPr>
          <a:xfrm>
            <a:off x="318499" y="2145023"/>
            <a:ext cx="8825501" cy="2485680"/>
          </a:xfrm>
          <a:prstGeom prst="rect">
            <a:avLst/>
          </a:prstGeom>
        </p:spPr>
        <p:txBody>
          <a:bodyPr wrap="square">
            <a:spAutoFit/>
          </a:bodyPr>
          <a:lstStyle/>
          <a:p>
            <a:pPr marR="0" lvl="0">
              <a:lnSpc>
                <a:spcPct val="107000"/>
              </a:lnSpc>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P:	It is indeed right and salutary…</a:t>
            </a:r>
          </a:p>
          <a:p>
            <a:pPr marR="0" lvl="0">
              <a:lnSpc>
                <a:spcPct val="107000"/>
              </a:lnSpc>
              <a:spcBef>
                <a:spcPts val="0"/>
              </a:spcBef>
              <a:spcAft>
                <a:spcPts val="600"/>
              </a:spcAft>
            </a:pPr>
            <a:endParaRPr lang="en-US" sz="4000" b="1" dirty="0">
              <a:solidFill>
                <a:srgbClr val="000000"/>
              </a:solidFill>
              <a:effectLst/>
              <a:latin typeface="Arial Rounded MT Bold" panose="020F0704030504030204" pitchFamily="34" charset="0"/>
              <a:ea typeface="Calibri" panose="020F0502020204030204" pitchFamily="34" charset="0"/>
            </a:endParaRPr>
          </a:p>
          <a:p>
            <a:pPr marR="0" lvl="0">
              <a:lnSpc>
                <a:spcPct val="107000"/>
              </a:lnSpc>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 we praise your name and join their unending hymn.</a:t>
            </a:r>
            <a:endParaRPr lang="en-US" sz="32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SANCTUS</a:t>
            </a:r>
            <a:endParaRPr lang="en-US" sz="40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a:blip r:embed="rId2"/>
          <a:stretch>
            <a:fillRect/>
          </a:stretch>
        </p:blipFill>
        <p:spPr>
          <a:xfrm>
            <a:off x="0" y="945221"/>
            <a:ext cx="9166814" cy="5912777"/>
          </a:xfrm>
          <a:prstGeom prst="rect">
            <a:avLst/>
          </a:prstGeom>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EUCHARISTIC PRAYER</a:t>
            </a:r>
            <a:endParaRPr lang="en-US" sz="40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82193" y="1999634"/>
            <a:ext cx="8902557" cy="2811539"/>
          </a:xfrm>
          <a:prstGeom prst="rect">
            <a:avLst/>
          </a:prstGeom>
        </p:spPr>
        <p:txBody>
          <a:bodyPr wrap="square">
            <a:spAutoFit/>
          </a:bodyPr>
          <a:lstStyle/>
          <a:p>
            <a:pPr marL="462280" marR="0" indent="-462280">
              <a:lnSpc>
                <a:spcPct val="107000"/>
              </a:lnSpc>
              <a:spcBef>
                <a:spcPts val="0"/>
              </a:spcBef>
              <a:spcAft>
                <a:spcPts val="0"/>
              </a:spcAft>
            </a:pPr>
            <a:r>
              <a:rPr lang="en-US" sz="3200" dirty="0">
                <a:latin typeface="Arial Rounded MT Bold" panose="020F0704030504030204" pitchFamily="34" charset="0"/>
                <a:ea typeface="Calibri" panose="020F0502020204030204" pitchFamily="34" charset="0"/>
              </a:rPr>
              <a:t>P:	</a:t>
            </a:r>
            <a:r>
              <a:rPr lang="en-US" sz="3200" dirty="0">
                <a:latin typeface="Arial Rounded MT Bold" panose="020F0704030504030204" pitchFamily="34" charset="0"/>
                <a:ea typeface="Times New Roman" panose="02020603050405020304" pitchFamily="18" charset="0"/>
              </a:rPr>
              <a:t>Holy God, our living Water…</a:t>
            </a:r>
          </a:p>
          <a:p>
            <a:pPr marL="462280" marR="0" indent="-462280">
              <a:lnSpc>
                <a:spcPct val="107000"/>
              </a:lnSpc>
              <a:spcBef>
                <a:spcPts val="0"/>
              </a:spcBef>
              <a:spcAft>
                <a:spcPts val="0"/>
              </a:spcAft>
            </a:pPr>
            <a:endParaRPr lang="en-US" sz="3200" dirty="0">
              <a:latin typeface="Arial Rounded MT Bold" panose="020F0704030504030204" pitchFamily="34" charset="0"/>
              <a:ea typeface="Times New Roman" panose="02020603050405020304" pitchFamily="18" charset="0"/>
            </a:endParaRPr>
          </a:p>
          <a:p>
            <a:pPr marL="462280" marR="0" indent="-462280">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 					…both now and forever.</a:t>
            </a:r>
            <a:endParaRPr lang="en-US" sz="3200" dirty="0">
              <a:latin typeface="Arial Rounded MT Bold" panose="020F0704030504030204" pitchFamily="34" charset="0"/>
              <a:ea typeface="Calibri" panose="020F0502020204030204" pitchFamily="34" charset="0"/>
            </a:endParaRPr>
          </a:p>
          <a:p>
            <a:pPr marL="462280" marR="0" indent="-462280">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 </a:t>
            </a:r>
          </a:p>
          <a:p>
            <a:pPr marL="462280" marR="0" indent="-4622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1" y="905173"/>
            <a:ext cx="9144000" cy="3814609"/>
          </a:xfrm>
        </p:spPr>
        <p:txBody>
          <a:bodyPr anchor="t"/>
          <a:lstStyle/>
          <a:p>
            <a:pPr marL="573405" marR="0" lvl="0" indent="-573405">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Shower us with your Spirit, and renew our lives with your forgiveness, grace, and love.  To you be given honor and praise through Jesus Christ our Lord in the unity of the Holy Spirit, now and forever.</a:t>
            </a:r>
          </a:p>
        </p:txBody>
      </p:sp>
      <p:sp>
        <p:nvSpPr>
          <p:cNvPr id="2" name="Rectangle 1"/>
          <p:cNvSpPr/>
          <p:nvPr/>
        </p:nvSpPr>
        <p:spPr>
          <a:xfrm>
            <a:off x="2" y="3836337"/>
            <a:ext cx="9143999" cy="846386"/>
          </a:xfrm>
          <a:prstGeom prst="rect">
            <a:avLst/>
          </a:prstGeom>
        </p:spPr>
        <p:txBody>
          <a:bodyPr wrap="square">
            <a:spAutoFit/>
          </a:bodyPr>
          <a:lstStyle/>
          <a:p>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br>
              <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br>
            <a:endParaRPr lang="en-US" sz="1200" dirty="0">
              <a:latin typeface="Arial Rounded MT Bold" panose="020F0704030504030204" pitchFamily="34" charset="0"/>
            </a:endParaRPr>
          </a:p>
        </p:txBody>
      </p:sp>
      <p:sp>
        <p:nvSpPr>
          <p:cNvPr id="5" name="Rectangle 4"/>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159248" y="1005568"/>
            <a:ext cx="8825501" cy="5427448"/>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896317" y="1431466"/>
            <a:ext cx="7536093" cy="1870705"/>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INVITATION TO COMMUNION</a:t>
            </a:r>
            <a:endParaRPr lang="en-US" sz="40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159249" y="1392857"/>
            <a:ext cx="8825501" cy="3009093"/>
          </a:xfrm>
          <a:prstGeom prst="rect">
            <a:avLst/>
          </a:prstGeom>
        </p:spPr>
        <p:txBody>
          <a:bodyPr wrap="square">
            <a:spAutoFit/>
          </a:bodyPr>
          <a:lstStyle/>
          <a:p>
            <a:pPr marL="573405" marR="0" indent="-573405">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P:	</a:t>
            </a:r>
            <a:r>
              <a:rPr lang="en-US" sz="3600" dirty="0">
                <a:latin typeface="Arial Rounded MT Bold" panose="020F0704030504030204" pitchFamily="34" charset="0"/>
                <a:ea typeface="Times New Roman" panose="02020603050405020304" pitchFamily="18" charset="0"/>
              </a:rPr>
              <a:t>You are invited now to the feast in which Jesus meets us and strengthens us for the work of the gospel.  Come and be fed, for all is prepared.</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COMMUNION DISTRIBUTION</a:t>
            </a:r>
            <a:endParaRPr lang="en-US" sz="36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236306" y="697420"/>
            <a:ext cx="8748444" cy="3934860"/>
          </a:xfrm>
          <a:prstGeom prst="rect">
            <a:avLst/>
          </a:prstGeom>
        </p:spPr>
        <p:txBody>
          <a:bodyPr wrap="square">
            <a:spAutoFit/>
          </a:bodyPr>
          <a:lstStyle/>
          <a:p>
            <a:pPr marL="0" marR="0">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All will commune “By Station”. </a:t>
            </a:r>
          </a:p>
          <a:p>
            <a:pPr marL="0" marR="0">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The bread may be broken for distribution.  As the ministers give the bread and wine, they say these words :</a:t>
            </a:r>
          </a:p>
          <a:p>
            <a:pPr marL="0" marR="0">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The body of Christ, given for you.</a:t>
            </a:r>
            <a:endParaRPr lang="en-US" sz="3200" dirty="0">
              <a:latin typeface="Arial Rounded MT Bold" panose="020F0704030504030204" pitchFamily="34" charset="0"/>
              <a:ea typeface="Calibri" panose="020F0502020204030204" pitchFamily="34" charset="0"/>
            </a:endParaRPr>
          </a:p>
          <a:p>
            <a:pPr marL="0" marR="0">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The blood of Christ, shed for you.</a:t>
            </a:r>
            <a:endParaRPr lang="en-US" sz="3200" dirty="0">
              <a:latin typeface="Arial Rounded MT Bold" panose="020F0704030504030204" pitchFamily="34" charset="0"/>
              <a:ea typeface="Calibri" panose="020F0502020204030204" pitchFamily="34" charset="0"/>
            </a:endParaRPr>
          </a:p>
          <a:p>
            <a:pPr marL="0" marR="0">
              <a:lnSpc>
                <a:spcPct val="107000"/>
              </a:lnSpc>
              <a:spcBef>
                <a:spcPts val="0"/>
              </a:spcBef>
              <a:spcAft>
                <a:spcPts val="600"/>
              </a:spcAft>
            </a:pPr>
            <a:r>
              <a:rPr lang="en-US" sz="3600" i="1" dirty="0">
                <a:solidFill>
                  <a:srgbClr val="C00000"/>
                </a:solidFill>
                <a:latin typeface="Arial Rounded MT Bold" panose="020F0704030504030204" pitchFamily="34" charset="0"/>
                <a:ea typeface="Times New Roman" panose="02020603050405020304" pitchFamily="18" charset="0"/>
              </a:rPr>
              <a:t>The communicant may say: </a:t>
            </a:r>
            <a:r>
              <a:rPr lang="en-US" sz="3600" b="1" dirty="0">
                <a:solidFill>
                  <a:srgbClr val="000000"/>
                </a:solidFill>
                <a:latin typeface="Arial Rounded MT Bold" panose="020F0704030504030204" pitchFamily="34" charset="0"/>
                <a:ea typeface="Times New Roman" panose="02020603050405020304" pitchFamily="18" charset="0"/>
              </a:rPr>
              <a:t>Amen.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BLESSING</a:t>
            </a:r>
            <a:endParaRPr lang="en-US" sz="4000" dirty="0">
              <a:effectLst/>
              <a:latin typeface="Arial Rounded MT Bold" panose="020F07040305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47C59B20-01E8-2847-7287-D639179454FF}"/>
              </a:ext>
            </a:extLst>
          </p:cNvPr>
          <p:cNvSpPr txBox="1"/>
          <p:nvPr/>
        </p:nvSpPr>
        <p:spPr>
          <a:xfrm>
            <a:off x="412955" y="1612490"/>
            <a:ext cx="8475406" cy="3170099"/>
          </a:xfrm>
          <a:prstGeom prst="rect">
            <a:avLst/>
          </a:prstGeom>
          <a:noFill/>
        </p:spPr>
        <p:txBody>
          <a:bodyPr wrap="square">
            <a:spAutoFit/>
          </a:bodyPr>
          <a:lstStyle/>
          <a:p>
            <a:pPr marL="688975" marR="0" indent="-688975">
              <a:spcBef>
                <a:spcPts val="0"/>
              </a:spcBef>
              <a:spcAft>
                <a:spcPts val="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May this body and blood of our Lord and Savior, Jesus Christ, strengthen, keep, and unity us, </a:t>
            </a:r>
            <a:r>
              <a:rPr lang="en-US" sz="3600" dirty="0">
                <a:solidFill>
                  <a:srgbClr val="C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 now and forever,</a:t>
            </a:r>
          </a:p>
          <a:p>
            <a:pPr marL="228600" marR="0" indent="-228600">
              <a:spcBef>
                <a:spcPts val="0"/>
              </a:spcBef>
              <a:spcAft>
                <a:spcPts val="0"/>
              </a:spcAft>
            </a:pPr>
            <a:endParaRPr lang="en-US" sz="3200" dirty="0">
              <a:latin typeface="Arial Rounded MT Bold" panose="020F0704030504030204" pitchFamily="34" charset="0"/>
              <a:ea typeface="Times New Roman" panose="02020603050405020304" pitchFamily="18" charset="0"/>
              <a:cs typeface="Times New Roman" panose="02020603050405020304" pitchFamily="18" charset="0"/>
            </a:endParaRPr>
          </a:p>
          <a:p>
            <a:pPr marL="228600" marR="0" indent="-228600">
              <a:spcBef>
                <a:spcPts val="0"/>
              </a:spcBef>
              <a:spcAft>
                <a:spcPts val="0"/>
              </a:spcAft>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C:	Amen.</a:t>
            </a:r>
            <a:endParaRPr lang="en-US" sz="36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3210" marR="0" indent="-283210">
              <a:spcBef>
                <a:spcPts val="0"/>
              </a:spcBef>
              <a:spcAft>
                <a:spcPts val="0"/>
              </a:spcAft>
            </a:pPr>
            <a:r>
              <a:rPr lang="en-US" sz="3200" b="1"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CANTACLE</a:t>
            </a:r>
            <a:endParaRPr lang="en-US" sz="4000" dirty="0">
              <a:effectLst/>
              <a:latin typeface="Arial Rounded MT Bold" panose="020F0704030504030204" pitchFamily="34" charset="0"/>
              <a:ea typeface="Calibri" panose="020F0502020204030204" pitchFamily="34" charset="0"/>
            </a:endParaRPr>
          </a:p>
        </p:txBody>
      </p:sp>
      <p:pic>
        <p:nvPicPr>
          <p:cNvPr id="3" name="Picture 2" descr="A picture containing timeline&#10;&#10;Description automatically generated"/>
          <p:cNvPicPr>
            <a:picLocks noChangeAspect="1"/>
          </p:cNvPicPr>
          <p:nvPr/>
        </p:nvPicPr>
        <p:blipFill rotWithShape="1">
          <a:blip r:embed="rId2" cstate="screen"/>
          <a:srcRect b="51796"/>
          <a:stretch>
            <a:fillRect/>
          </a:stretch>
        </p:blipFill>
        <p:spPr>
          <a:xfrm>
            <a:off x="0" y="894492"/>
            <a:ext cx="9144000" cy="5427649"/>
          </a:xfrm>
          <a:prstGeom prst="rect">
            <a:avLst/>
          </a:prstGeom>
        </p:spPr>
      </p:pic>
    </p:spTree>
    <p:extLst>
      <p:ext uri="{BB962C8B-B14F-4D97-AF65-F5344CB8AC3E}">
        <p14:creationId xmlns:p14="http://schemas.microsoft.com/office/powerpoint/2010/main" val="1672656354"/>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CANTACLE</a:t>
            </a:r>
            <a:endParaRPr lang="en-US" sz="4000" dirty="0">
              <a:effectLst/>
              <a:latin typeface="Arial Rounded MT Bold" panose="020F07040305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DE0D0AFD-278F-45BB-BAB5-33E3F0EBD43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t="53612"/>
          <a:stretch/>
        </p:blipFill>
        <p:spPr>
          <a:xfrm>
            <a:off x="0" y="1705071"/>
            <a:ext cx="9144000" cy="4309229"/>
          </a:xfrm>
          <a:prstGeom prst="rect">
            <a:avLst/>
          </a:prstGeom>
        </p:spPr>
      </p:pic>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409562" y="1441534"/>
            <a:ext cx="8324873" cy="2685094"/>
          </a:xfrm>
          <a:prstGeom prst="rect">
            <a:avLst/>
          </a:prstGeom>
        </p:spPr>
        <p:txBody>
          <a:bodyPr wrap="square">
            <a:spAutoFit/>
          </a:bodyPr>
          <a:lstStyle/>
          <a:p>
            <a:pPr marL="574675" marR="0" indent="-57467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a:t>
            </a:r>
            <a:r>
              <a:rPr lang="en-US" sz="3200" dirty="0">
                <a:latin typeface="Arial Rounded MT Bold" panose="020F0704030504030204" pitchFamily="34" charset="0"/>
                <a:ea typeface="Calibri" panose="020F0502020204030204" pitchFamily="34" charset="0"/>
              </a:rPr>
              <a:t>	Let us pray…  Giver of every gift, Christ’s body is our food, and we are Christ’s body.  Raise us to life by your power for the benefit of all and to your glory, now and forever.</a:t>
            </a:r>
          </a:p>
        </p:txBody>
      </p:sp>
      <p:sp>
        <p:nvSpPr>
          <p:cNvPr id="3" name="Rectangle 2"/>
          <p:cNvSpPr/>
          <p:nvPr/>
        </p:nvSpPr>
        <p:spPr>
          <a:xfrm>
            <a:off x="409562" y="4730428"/>
            <a:ext cx="2262158" cy="685124"/>
          </a:xfrm>
          <a:prstGeom prst="rect">
            <a:avLst/>
          </a:prstGeom>
        </p:spPr>
        <p:txBody>
          <a:bodyPr wrap="none">
            <a:spAutoFit/>
          </a:bodyPr>
          <a:lstStyle/>
          <a:p>
            <a:pPr marL="574675" lvl="0" indent="-574675">
              <a:lnSpc>
                <a:spcPct val="107000"/>
              </a:lnSpc>
              <a:spcBef>
                <a:spcPts val="0"/>
              </a:spcBef>
              <a:spcAft>
                <a:spcPts val="0"/>
              </a:spcAft>
            </a:pPr>
            <a:r>
              <a:rPr lang="en-US" sz="3600" b="1" dirty="0">
                <a:solidFill>
                  <a:srgbClr val="000000"/>
                </a:solidFill>
                <a:latin typeface="Arial Rounded MT Bold" panose="020F0704030504030204" pitchFamily="34" charset="0"/>
                <a:ea typeface="Times New Roman" panose="02020603050405020304" pitchFamily="18" charset="0"/>
              </a:rPr>
              <a:t>C:	Amen	</a:t>
            </a:r>
            <a:endParaRPr lang="en-US" sz="3600" dirty="0">
              <a:solidFill>
                <a:prstClr val="black"/>
              </a:solidFill>
              <a:latin typeface="Arial Rounded MT Bold" panose="020F0704030504030204" pitchFamily="34" charset="0"/>
              <a:ea typeface="Times New Roman" panose="02020603050405020304" pitchFamily="18" charset="0"/>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520" y="70620"/>
            <a:ext cx="9059160" cy="677108"/>
          </a:xfrm>
          <a:prstGeom prst="rect">
            <a:avLst/>
          </a:prstGeom>
        </p:spPr>
        <p:txBody>
          <a:bodyPr wrap="square">
            <a:spAutoFit/>
          </a:bodyPr>
          <a:lstStyle/>
          <a:p>
            <a:pPr marL="571500" marR="0" lvl="0" indent="-571500" algn="ctr">
              <a:lnSpc>
                <a:spcPct val="95000"/>
              </a:lnSpc>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rPr>
              <a:t>ANNOUNCEMENTS</a:t>
            </a:r>
          </a:p>
        </p:txBody>
      </p:sp>
      <p:pic>
        <p:nvPicPr>
          <p:cNvPr id="3" name="Picture 2">
            <a:extLst>
              <a:ext uri="{FF2B5EF4-FFF2-40B4-BE49-F238E27FC236}">
                <a16:creationId xmlns:a16="http://schemas.microsoft.com/office/drawing/2014/main" id="{E54ADD22-93E1-6ABD-AB59-71C00F4881F3}"/>
              </a:ext>
            </a:extLst>
          </p:cNvPr>
          <p:cNvPicPr>
            <a:picLocks noChangeAspect="1"/>
          </p:cNvPicPr>
          <p:nvPr/>
        </p:nvPicPr>
        <p:blipFill>
          <a:blip r:embed="rId3"/>
          <a:stretch>
            <a:fillRect/>
          </a:stretch>
        </p:blipFill>
        <p:spPr>
          <a:xfrm>
            <a:off x="0" y="1823220"/>
            <a:ext cx="9139680" cy="4092394"/>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38861" y="1759354"/>
            <a:ext cx="7590077" cy="294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solidFill>
                  <a:srgbClr val="000000"/>
                </a:solidFill>
                <a:effectLst/>
                <a:latin typeface="Arial Rounded MT Bold" panose="020F0704030504030204" pitchFamily="34" charset="0"/>
                <a:ea typeface="Calibri" panose="020F0502020204030204" pitchFamily="34" charset="0"/>
              </a:rPr>
              <a:t>God who names you, Christ who claims you, and the Holy Spirit who dwells in you, </a:t>
            </a:r>
            <a:r>
              <a:rPr lang="en-US" sz="3200" dirty="0">
                <a:solidFill>
                  <a:srgbClr val="C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US" sz="3200" dirty="0">
                <a:solidFill>
                  <a:srgbClr val="000000"/>
                </a:solidFill>
                <a:effectLst/>
                <a:latin typeface="Arial Rounded MT Bold" panose="020F0704030504030204" pitchFamily="34" charset="0"/>
                <a:ea typeface="Calibri" panose="020F0502020204030204" pitchFamily="34" charset="0"/>
              </a:rPr>
              <a:t>  bless you and remain with you always.</a:t>
            </a:r>
          </a:p>
          <a:p>
            <a:pPr marL="803275" marR="0" indent="-803275">
              <a:lnSpc>
                <a:spcPct val="95000"/>
              </a:lnSpc>
              <a:spcBef>
                <a:spcPts val="0"/>
              </a:spcBef>
              <a:spcAft>
                <a:spcPts val="0"/>
              </a:spcAft>
            </a:pP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p:cNvSpPr/>
          <p:nvPr/>
        </p:nvSpPr>
        <p:spPr>
          <a:xfrm>
            <a:off x="123290" y="912687"/>
            <a:ext cx="8650840" cy="1230722"/>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p:txBody>
      </p:sp>
      <p:sp>
        <p:nvSpPr>
          <p:cNvPr id="2" name="Rectangle 1"/>
          <p:cNvSpPr/>
          <p:nvPr/>
        </p:nvSpPr>
        <p:spPr>
          <a:xfrm>
            <a:off x="246580" y="3090055"/>
            <a:ext cx="8650839" cy="2312043"/>
          </a:xfrm>
          <a:prstGeom prst="rect">
            <a:avLst/>
          </a:prstGeom>
        </p:spPr>
        <p:txBody>
          <a:bodyPr wrap="square">
            <a:spAutoFit/>
          </a:bodyPr>
          <a:lstStyle/>
          <a:p>
            <a:pPr marL="682625" marR="0" indent="-682625" defTabSz="645985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We confess our sins before God and one another.</a:t>
            </a:r>
          </a:p>
          <a:p>
            <a:pPr marL="682625" marR="0" indent="-682625" defTabSz="6459855">
              <a:lnSpc>
                <a:spcPct val="107000"/>
              </a:lnSpc>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Pause for silence and reflection.</a:t>
            </a:r>
          </a:p>
          <a:p>
            <a:pPr marL="682625" marR="0" indent="-682625" defTabSz="645985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God of love,</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
            <a:ext cx="9143999" cy="706582"/>
          </a:xfrm>
        </p:spPr>
        <p:txBody>
          <a:bodyPr/>
          <a:lstStyle/>
          <a:p>
            <a:pPr marL="571500" indent="-571500" algn="ctr">
              <a:buFont typeface="Symbol" panose="05050102010706020507" pitchFamily="18" charset="2"/>
              <a:buChar char=""/>
            </a:pPr>
            <a:r>
              <a:rPr lang="en-US" dirty="0"/>
              <a:t>Sending Song</a:t>
            </a:r>
          </a:p>
        </p:txBody>
      </p:sp>
      <p:sp>
        <p:nvSpPr>
          <p:cNvPr id="2" name="Rectangle 1"/>
          <p:cNvSpPr/>
          <p:nvPr/>
        </p:nvSpPr>
        <p:spPr>
          <a:xfrm>
            <a:off x="0" y="675635"/>
            <a:ext cx="9143998" cy="1307666"/>
          </a:xfrm>
          <a:prstGeom prst="rect">
            <a:avLst/>
          </a:prstGeom>
        </p:spPr>
        <p:txBody>
          <a:bodyPr wrap="square">
            <a:spAutoFit/>
          </a:bodyPr>
          <a:lstStyle/>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“Love Divine, All Loves Excelling”</a:t>
            </a:r>
          </a:p>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LBW 315</a:t>
            </a:r>
            <a:endParaRPr lang="en-US" sz="3600" i="1" dirty="0">
              <a:solidFill>
                <a:srgbClr val="C00000"/>
              </a:solidFill>
              <a:latin typeface="Arial Rounded MT Bold" panose="020F07040305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533A8430-9A7A-F006-8EF5-7D97C2851053}"/>
              </a:ext>
            </a:extLst>
          </p:cNvPr>
          <p:cNvPicPr>
            <a:picLocks noChangeAspect="1"/>
          </p:cNvPicPr>
          <p:nvPr/>
        </p:nvPicPr>
        <p:blipFill rotWithShape="1">
          <a:blip r:embed="rId3"/>
          <a:srcRect b="73649"/>
          <a:stretch/>
        </p:blipFill>
        <p:spPr>
          <a:xfrm>
            <a:off x="-5320" y="2573519"/>
            <a:ext cx="9149320" cy="4284482"/>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p:cNvSpPr/>
          <p:nvPr/>
        </p:nvSpPr>
        <p:spPr>
          <a:xfrm>
            <a:off x="0" y="59310"/>
            <a:ext cx="9144000" cy="584775"/>
          </a:xfrm>
          <a:prstGeom prst="rect">
            <a:avLst/>
          </a:prstGeom>
        </p:spPr>
        <p:txBody>
          <a:bodyPr wrap="square">
            <a:spAutoFit/>
          </a:bodyPr>
          <a:lstStyle/>
          <a:p>
            <a:pPr marL="342900" marR="0" lvl="0" indent="-342900" defTabSz="685800" rtl="0" eaLnBrk="0" fontAlgn="base" latinLnBrk="0" hangingPunct="0">
              <a:lnSpc>
                <a:spcPct val="100000"/>
              </a:lnSpc>
              <a:spcBef>
                <a:spcPts val="0"/>
              </a:spcBef>
              <a:spcAft>
                <a:spcPts val="600"/>
              </a:spcAft>
              <a:buClrTx/>
              <a:buSzTx/>
              <a:buFont typeface="Symbol" panose="05050102010706020507" pitchFamily="18" charset="2"/>
              <a:buChar char=""/>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“Love Divine, All Loves Excelling”   LBW 315</a:t>
            </a:r>
          </a:p>
        </p:txBody>
      </p:sp>
      <p:sp>
        <p:nvSpPr>
          <p:cNvPr id="4" name="TextBox 3">
            <a:extLst>
              <a:ext uri="{FF2B5EF4-FFF2-40B4-BE49-F238E27FC236}">
                <a16:creationId xmlns:a16="http://schemas.microsoft.com/office/drawing/2014/main" id="{C4CF79E1-CD32-AD90-63B4-97785B169FA3}"/>
              </a:ext>
            </a:extLst>
          </p:cNvPr>
          <p:cNvSpPr txBox="1"/>
          <p:nvPr/>
        </p:nvSpPr>
        <p:spPr>
          <a:xfrm>
            <a:off x="338972" y="1193041"/>
            <a:ext cx="8389856" cy="4524315"/>
          </a:xfrm>
          <a:prstGeom prst="rect">
            <a:avLst/>
          </a:prstGeom>
          <a:noFill/>
        </p:spPr>
        <p:txBody>
          <a:bodyPr wrap="square">
            <a:spAutoFit/>
          </a:bodyPr>
          <a:lstStyle/>
          <a:p>
            <a:pPr marL="395288" marR="0" indent="-395288">
              <a:spcBef>
                <a:spcPts val="0"/>
              </a:spcBef>
              <a:spcAft>
                <a:spcPts val="0"/>
              </a:spcAft>
              <a:tabLst>
                <a:tab pos="6400800" algn="l"/>
              </a:tabLst>
            </a:pPr>
            <a:r>
              <a:rPr lang="en-US" sz="3600" dirty="0">
                <a:effectLst/>
                <a:latin typeface="Arial Rounded MT Bold" panose="020F0704030504030204" pitchFamily="34" charset="0"/>
                <a:ea typeface="MS Mincho" panose="02020609040205080304" pitchFamily="49" charset="-128"/>
              </a:rPr>
              <a:t>1	Love divine, all loves excelling,</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400800" algn="l"/>
              </a:tabLst>
            </a:pPr>
            <a:r>
              <a:rPr lang="en-US" sz="3600" dirty="0">
                <a:effectLst/>
                <a:latin typeface="Arial Rounded MT Bold" panose="020F0704030504030204" pitchFamily="34" charset="0"/>
                <a:ea typeface="MS Mincho" panose="02020609040205080304" pitchFamily="49" charset="-128"/>
              </a:rPr>
              <a:t>	Joy of </a:t>
            </a:r>
            <a:r>
              <a:rPr lang="en-US" sz="3600" dirty="0" err="1">
                <a:effectLst/>
                <a:latin typeface="Arial Rounded MT Bold" panose="020F0704030504030204" pitchFamily="34" charset="0"/>
                <a:ea typeface="MS Mincho" panose="02020609040205080304" pitchFamily="49" charset="-128"/>
              </a:rPr>
              <a:t>heav’n</a:t>
            </a:r>
            <a:r>
              <a:rPr lang="en-US" sz="3600" dirty="0">
                <a:effectLst/>
                <a:latin typeface="Arial Rounded MT Bold" panose="020F0704030504030204" pitchFamily="34" charset="0"/>
                <a:ea typeface="MS Mincho" panose="02020609040205080304" pitchFamily="49" charset="-128"/>
              </a:rPr>
              <a:t>, to earth come down!</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400800" algn="l"/>
              </a:tabLst>
            </a:pPr>
            <a:r>
              <a:rPr lang="en-US" sz="3600" dirty="0">
                <a:effectLst/>
                <a:latin typeface="Arial Rounded MT Bold" panose="020F0704030504030204" pitchFamily="34" charset="0"/>
                <a:ea typeface="MS Mincho" panose="02020609040205080304" pitchFamily="49" charset="-128"/>
              </a:rPr>
              <a:t>	Fix in us thy humble dwelling,</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400800" algn="l"/>
              </a:tabLst>
            </a:pPr>
            <a:r>
              <a:rPr lang="en-US" sz="3600" dirty="0">
                <a:effectLst/>
                <a:latin typeface="Arial Rounded MT Bold" panose="020F0704030504030204" pitchFamily="34" charset="0"/>
                <a:ea typeface="MS Mincho" panose="02020609040205080304" pitchFamily="49" charset="-128"/>
              </a:rPr>
              <a:t>	all thy faithful mercies crown.</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400800" algn="l"/>
              </a:tabLst>
            </a:pPr>
            <a:r>
              <a:rPr lang="en-US" sz="3600" dirty="0">
                <a:effectLst/>
                <a:latin typeface="Arial Rounded MT Bold" panose="020F0704030504030204" pitchFamily="34" charset="0"/>
                <a:ea typeface="MS Mincho" panose="02020609040205080304" pitchFamily="49" charset="-128"/>
              </a:rPr>
              <a:t>	Jesus, thou art all compassion,</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400800" algn="l"/>
              </a:tabLst>
            </a:pPr>
            <a:r>
              <a:rPr lang="en-US" sz="3600" dirty="0">
                <a:effectLst/>
                <a:latin typeface="Arial Rounded MT Bold" panose="020F0704030504030204" pitchFamily="34" charset="0"/>
                <a:ea typeface="MS Mincho" panose="02020609040205080304" pitchFamily="49" charset="-128"/>
              </a:rPr>
              <a:t>	pure, unbounded love thou art;</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400800" algn="l"/>
              </a:tabLst>
            </a:pPr>
            <a:r>
              <a:rPr lang="en-US" sz="3600" dirty="0">
                <a:effectLst/>
                <a:latin typeface="Arial Rounded MT Bold" panose="020F0704030504030204" pitchFamily="34" charset="0"/>
                <a:ea typeface="MS Mincho" panose="02020609040205080304" pitchFamily="49" charset="-128"/>
              </a:rPr>
              <a:t>	visit us with thy salvation,</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400800" algn="l"/>
              </a:tabLst>
            </a:pPr>
            <a:r>
              <a:rPr lang="en-US" sz="3600" dirty="0">
                <a:effectLst/>
                <a:latin typeface="Arial Rounded MT Bold" panose="020F0704030504030204" pitchFamily="34" charset="0"/>
                <a:ea typeface="MS Mincho" panose="02020609040205080304" pitchFamily="49" charset="-128"/>
              </a:rPr>
              <a:t>	enter </a:t>
            </a:r>
            <a:r>
              <a:rPr lang="en-US" sz="3600" dirty="0" err="1">
                <a:effectLst/>
                <a:latin typeface="Arial Rounded MT Bold" panose="020F0704030504030204" pitchFamily="34" charset="0"/>
                <a:ea typeface="MS Mincho" panose="02020609040205080304" pitchFamily="49" charset="-128"/>
              </a:rPr>
              <a:t>ev’ry</a:t>
            </a:r>
            <a:r>
              <a:rPr lang="en-US" sz="3600" dirty="0">
                <a:effectLst/>
                <a:latin typeface="Arial Rounded MT Bold" panose="020F0704030504030204" pitchFamily="34" charset="0"/>
                <a:ea typeface="MS Mincho" panose="02020609040205080304" pitchFamily="49" charset="-128"/>
              </a:rPr>
              <a:t> trembling heart.</a:t>
            </a:r>
            <a:endParaRPr lang="en-US" sz="3600" dirty="0">
              <a:effectLst/>
              <a:latin typeface="Arial Rounded MT Bold" panose="020F0704030504030204" pitchFamily="34" charset="0"/>
              <a:ea typeface="Times New Roman" panose="02020603050405020304"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955D5-0E92-D903-6B88-F2200E89A455}"/>
            </a:ext>
          </a:extLst>
        </p:cNvPr>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0607C1F-1332-4357-4D64-697AD0F0493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0AA1C4D7-3275-C0C9-EAB8-6978419D88A7}"/>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5B0D49DF-4CFC-123E-FC78-4F1FDED28756}"/>
              </a:ext>
            </a:extLst>
          </p:cNvPr>
          <p:cNvSpPr/>
          <p:nvPr/>
        </p:nvSpPr>
        <p:spPr>
          <a:xfrm>
            <a:off x="0" y="59310"/>
            <a:ext cx="9144000" cy="584775"/>
          </a:xfrm>
          <a:prstGeom prst="rect">
            <a:avLst/>
          </a:prstGeom>
        </p:spPr>
        <p:txBody>
          <a:bodyPr wrap="square">
            <a:spAutoFit/>
          </a:bodyPr>
          <a:lstStyle/>
          <a:p>
            <a:pPr marL="342900" marR="0" lvl="0" indent="-342900" defTabSz="685800" rtl="0" eaLnBrk="0" fontAlgn="base" latinLnBrk="0" hangingPunct="0">
              <a:lnSpc>
                <a:spcPct val="100000"/>
              </a:lnSpc>
              <a:spcBef>
                <a:spcPts val="0"/>
              </a:spcBef>
              <a:spcAft>
                <a:spcPts val="600"/>
              </a:spcAft>
              <a:buClrTx/>
              <a:buSzTx/>
              <a:buFont typeface="Symbol" panose="05050102010706020507" pitchFamily="18" charset="2"/>
              <a:buChar char=""/>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“Love Divine, All Loves Excelling”   LBW 315</a:t>
            </a:r>
          </a:p>
        </p:txBody>
      </p:sp>
      <p:sp>
        <p:nvSpPr>
          <p:cNvPr id="4" name="TextBox 3">
            <a:extLst>
              <a:ext uri="{FF2B5EF4-FFF2-40B4-BE49-F238E27FC236}">
                <a16:creationId xmlns:a16="http://schemas.microsoft.com/office/drawing/2014/main" id="{7694B29B-2DE2-02F3-42FD-CA4BD7493577}"/>
              </a:ext>
            </a:extLst>
          </p:cNvPr>
          <p:cNvSpPr txBox="1"/>
          <p:nvPr/>
        </p:nvSpPr>
        <p:spPr>
          <a:xfrm>
            <a:off x="169682" y="1281142"/>
            <a:ext cx="8814062" cy="4524315"/>
          </a:xfrm>
          <a:prstGeom prst="rect">
            <a:avLst/>
          </a:prstGeom>
          <a:noFill/>
        </p:spPr>
        <p:txBody>
          <a:bodyPr wrap="square">
            <a:spAutoFit/>
          </a:bodyPr>
          <a:lstStyle/>
          <a:p>
            <a:pPr marL="395288" marR="0" indent="-395288">
              <a:spcBef>
                <a:spcPts val="0"/>
              </a:spcBef>
              <a:spcAft>
                <a:spcPts val="0"/>
              </a:spcAft>
              <a:tabLst>
                <a:tab pos="6400800" algn="l"/>
              </a:tabLst>
            </a:pPr>
            <a:r>
              <a:rPr lang="en-US" sz="3600" dirty="0">
                <a:effectLst/>
                <a:latin typeface="Arial Rounded MT Bold" panose="020F0704030504030204" pitchFamily="34" charset="0"/>
                <a:ea typeface="MS Mincho" panose="02020609040205080304" pitchFamily="49" charset="-128"/>
              </a:rPr>
              <a:t>2	Breathe, oh, breathe thy loving Spirit</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400800" algn="l"/>
              </a:tabLst>
            </a:pPr>
            <a:r>
              <a:rPr lang="en-US" sz="3600" dirty="0">
                <a:effectLst/>
                <a:latin typeface="Arial Rounded MT Bold" panose="020F0704030504030204" pitchFamily="34" charset="0"/>
                <a:ea typeface="MS Mincho" panose="02020609040205080304" pitchFamily="49" charset="-128"/>
              </a:rPr>
              <a:t>	into </a:t>
            </a:r>
            <a:r>
              <a:rPr lang="en-US" sz="3600" dirty="0" err="1">
                <a:effectLst/>
                <a:latin typeface="Arial Rounded MT Bold" panose="020F0704030504030204" pitchFamily="34" charset="0"/>
                <a:ea typeface="MS Mincho" panose="02020609040205080304" pitchFamily="49" charset="-128"/>
              </a:rPr>
              <a:t>ev’ry</a:t>
            </a:r>
            <a:r>
              <a:rPr lang="en-US" sz="3600" dirty="0">
                <a:effectLst/>
                <a:latin typeface="Arial Rounded MT Bold" panose="020F0704030504030204" pitchFamily="34" charset="0"/>
                <a:ea typeface="MS Mincho" panose="02020609040205080304" pitchFamily="49" charset="-128"/>
              </a:rPr>
              <a:t> troubled breast;</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400800" algn="l"/>
              </a:tabLst>
            </a:pPr>
            <a:r>
              <a:rPr lang="en-US" sz="3600" dirty="0">
                <a:effectLst/>
                <a:latin typeface="Arial Rounded MT Bold" panose="020F0704030504030204" pitchFamily="34" charset="0"/>
                <a:ea typeface="MS Mincho" panose="02020609040205080304" pitchFamily="49" charset="-128"/>
              </a:rPr>
              <a:t>	let us all in thee inherit;</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400800" algn="l"/>
              </a:tabLst>
            </a:pPr>
            <a:r>
              <a:rPr lang="en-US" sz="3600" dirty="0">
                <a:effectLst/>
                <a:latin typeface="Arial Rounded MT Bold" panose="020F0704030504030204" pitchFamily="34" charset="0"/>
                <a:ea typeface="MS Mincho" panose="02020609040205080304" pitchFamily="49" charset="-128"/>
              </a:rPr>
              <a:t>	let us find thy promised rest.</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400800" algn="l"/>
              </a:tabLst>
            </a:pPr>
            <a:r>
              <a:rPr lang="en-US" sz="3600" dirty="0">
                <a:effectLst/>
                <a:latin typeface="Arial Rounded MT Bold" panose="020F0704030504030204" pitchFamily="34" charset="0"/>
                <a:ea typeface="MS Mincho" panose="02020609040205080304" pitchFamily="49" charset="-128"/>
              </a:rPr>
              <a:t>	Take away the love of sinning;</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400800" algn="l"/>
              </a:tabLst>
            </a:pPr>
            <a:r>
              <a:rPr lang="en-US" sz="3600" dirty="0">
                <a:effectLst/>
                <a:latin typeface="Arial Rounded MT Bold" panose="020F0704030504030204" pitchFamily="34" charset="0"/>
                <a:ea typeface="MS Mincho" panose="02020609040205080304" pitchFamily="49" charset="-128"/>
              </a:rPr>
              <a:t>	Alpha and Omega be;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400800" algn="l"/>
              </a:tabLst>
            </a:pPr>
            <a:r>
              <a:rPr lang="en-US" sz="3600" dirty="0">
                <a:effectLst/>
                <a:latin typeface="Arial Rounded MT Bold" panose="020F0704030504030204" pitchFamily="34" charset="0"/>
                <a:ea typeface="MS Mincho" panose="02020609040205080304" pitchFamily="49" charset="-128"/>
              </a:rPr>
              <a:t>	end of faith, as its beginning,</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400800" algn="l"/>
              </a:tabLst>
            </a:pPr>
            <a:r>
              <a:rPr lang="en-US" sz="3600" dirty="0">
                <a:effectLst/>
                <a:latin typeface="Arial Rounded MT Bold" panose="020F0704030504030204" pitchFamily="34" charset="0"/>
                <a:ea typeface="MS Mincho" panose="02020609040205080304" pitchFamily="49" charset="-128"/>
              </a:rPr>
              <a:t>	set our hearts at liberty.</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0618781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D2B33-0514-B66E-3CA7-D7F68D0CD00F}"/>
            </a:ext>
          </a:extLst>
        </p:cNvPr>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95F5CF2C-E511-71FD-348B-F2463D77EA3D}"/>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B1A67D97-8A10-7F53-2C71-EE3AD4D565FB}"/>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95F0E13F-079B-7DFA-F69D-F3DDB106D6C1}"/>
              </a:ext>
            </a:extLst>
          </p:cNvPr>
          <p:cNvSpPr/>
          <p:nvPr/>
        </p:nvSpPr>
        <p:spPr>
          <a:xfrm>
            <a:off x="0" y="59310"/>
            <a:ext cx="9144000" cy="584775"/>
          </a:xfrm>
          <a:prstGeom prst="rect">
            <a:avLst/>
          </a:prstGeom>
        </p:spPr>
        <p:txBody>
          <a:bodyPr wrap="square">
            <a:spAutoFit/>
          </a:bodyPr>
          <a:lstStyle/>
          <a:p>
            <a:pPr marL="342900" marR="0" lvl="0" indent="-342900" defTabSz="685800" rtl="0" eaLnBrk="0" fontAlgn="base" latinLnBrk="0" hangingPunct="0">
              <a:lnSpc>
                <a:spcPct val="100000"/>
              </a:lnSpc>
              <a:spcBef>
                <a:spcPts val="0"/>
              </a:spcBef>
              <a:spcAft>
                <a:spcPts val="600"/>
              </a:spcAft>
              <a:buClrTx/>
              <a:buSzTx/>
              <a:buFont typeface="Symbol" panose="05050102010706020507" pitchFamily="18" charset="2"/>
              <a:buChar char=""/>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“Love Divine, All Loves Excelling”   LBW 315</a:t>
            </a:r>
          </a:p>
        </p:txBody>
      </p:sp>
      <p:sp>
        <p:nvSpPr>
          <p:cNvPr id="4" name="TextBox 3">
            <a:extLst>
              <a:ext uri="{FF2B5EF4-FFF2-40B4-BE49-F238E27FC236}">
                <a16:creationId xmlns:a16="http://schemas.microsoft.com/office/drawing/2014/main" id="{1F8AC981-34C4-52C4-E980-A0CC5F313F42}"/>
              </a:ext>
            </a:extLst>
          </p:cNvPr>
          <p:cNvSpPr txBox="1"/>
          <p:nvPr/>
        </p:nvSpPr>
        <p:spPr>
          <a:xfrm>
            <a:off x="0" y="1166842"/>
            <a:ext cx="9144000" cy="4524315"/>
          </a:xfrm>
          <a:prstGeom prst="rect">
            <a:avLst/>
          </a:prstGeom>
          <a:noFill/>
        </p:spPr>
        <p:txBody>
          <a:bodyPr wrap="square">
            <a:spAutoFit/>
          </a:bodyPr>
          <a:lstStyle/>
          <a:p>
            <a:pPr marL="395288" marR="0" indent="-395288">
              <a:spcBef>
                <a:spcPts val="0"/>
              </a:spcBef>
              <a:spcAft>
                <a:spcPts val="0"/>
              </a:spcAft>
              <a:tabLst>
                <a:tab pos="6400800" algn="l"/>
              </a:tabLst>
            </a:pPr>
            <a:r>
              <a:rPr lang="en-US" sz="3600" dirty="0">
                <a:effectLst/>
                <a:latin typeface="Arial Rounded MT Bold" panose="020F0704030504030204" pitchFamily="34" charset="0"/>
                <a:ea typeface="MS Mincho" panose="02020609040205080304" pitchFamily="49" charset="-128"/>
              </a:rPr>
              <a:t>3	Come, Almighty, to deliver;</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400800" algn="l"/>
              </a:tabLst>
            </a:pPr>
            <a:r>
              <a:rPr lang="en-US" sz="3600" dirty="0">
                <a:effectLst/>
                <a:latin typeface="Arial Rounded MT Bold" panose="020F0704030504030204" pitchFamily="34" charset="0"/>
                <a:ea typeface="MS Mincho" panose="02020609040205080304" pitchFamily="49" charset="-128"/>
              </a:rPr>
              <a:t>	let us all thy life receive;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400800" algn="l"/>
              </a:tabLst>
            </a:pPr>
            <a:r>
              <a:rPr lang="en-US" sz="3600" dirty="0">
                <a:effectLst/>
                <a:latin typeface="Arial Rounded MT Bold" panose="020F0704030504030204" pitchFamily="34" charset="0"/>
                <a:ea typeface="MS Mincho" panose="02020609040205080304" pitchFamily="49" charset="-128"/>
              </a:rPr>
              <a:t>	suddenly return, and never,</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400800" algn="l"/>
              </a:tabLst>
            </a:pPr>
            <a:r>
              <a:rPr lang="en-US" sz="3600" dirty="0">
                <a:effectLst/>
                <a:latin typeface="Arial Rounded MT Bold" panose="020F0704030504030204" pitchFamily="34" charset="0"/>
                <a:ea typeface="MS Mincho" panose="02020609040205080304" pitchFamily="49" charset="-128"/>
              </a:rPr>
              <a:t>	nevermore thy temples leave.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400800" algn="l"/>
              </a:tabLst>
            </a:pPr>
            <a:r>
              <a:rPr lang="en-US" sz="3600" dirty="0">
                <a:effectLst/>
                <a:latin typeface="Arial Rounded MT Bold" panose="020F0704030504030204" pitchFamily="34" charset="0"/>
                <a:ea typeface="MS Mincho" panose="02020609040205080304" pitchFamily="49" charset="-128"/>
              </a:rPr>
              <a:t>	Thee we would be always blessing,</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400800" algn="l"/>
              </a:tabLst>
            </a:pPr>
            <a:r>
              <a:rPr lang="en-US" sz="3600" dirty="0">
                <a:effectLst/>
                <a:latin typeface="Arial Rounded MT Bold" panose="020F0704030504030204" pitchFamily="34" charset="0"/>
                <a:ea typeface="MS Mincho" panose="02020609040205080304" pitchFamily="49" charset="-128"/>
              </a:rPr>
              <a:t>	serve thee as thy hosts above,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400800" algn="l"/>
              </a:tabLst>
            </a:pPr>
            <a:r>
              <a:rPr lang="en-US" sz="3600" dirty="0">
                <a:effectLst/>
                <a:latin typeface="Arial Rounded MT Bold" panose="020F0704030504030204" pitchFamily="34" charset="0"/>
                <a:ea typeface="MS Mincho" panose="02020609040205080304" pitchFamily="49" charset="-128"/>
              </a:rPr>
              <a:t>	pray, and praise thee without ceasing,</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400800" algn="l"/>
              </a:tabLst>
            </a:pPr>
            <a:r>
              <a:rPr lang="en-US" sz="3600" dirty="0">
                <a:effectLst/>
                <a:latin typeface="Arial Rounded MT Bold" panose="020F0704030504030204" pitchFamily="34" charset="0"/>
                <a:ea typeface="MS Mincho" panose="02020609040205080304" pitchFamily="49" charset="-128"/>
              </a:rPr>
              <a:t>	glory in thy perfect love.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2227922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FC392-A69B-90EA-5BAF-118D380B6223}"/>
            </a:ext>
          </a:extLst>
        </p:cNvPr>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1BAE018D-F3C4-F193-19F7-A768F180DB8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2004F78-F589-0F2A-5DF3-F1BCDADA6F53}"/>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8ABC1010-119B-F806-EAD0-B557F15DAE7B}"/>
              </a:ext>
            </a:extLst>
          </p:cNvPr>
          <p:cNvSpPr/>
          <p:nvPr/>
        </p:nvSpPr>
        <p:spPr>
          <a:xfrm>
            <a:off x="0" y="59310"/>
            <a:ext cx="9144000" cy="584775"/>
          </a:xfrm>
          <a:prstGeom prst="rect">
            <a:avLst/>
          </a:prstGeom>
        </p:spPr>
        <p:txBody>
          <a:bodyPr wrap="square">
            <a:spAutoFit/>
          </a:bodyPr>
          <a:lstStyle/>
          <a:p>
            <a:pPr marL="342900" marR="0" lvl="0" indent="-342900" defTabSz="685800" rtl="0" eaLnBrk="0" fontAlgn="base" latinLnBrk="0" hangingPunct="0">
              <a:lnSpc>
                <a:spcPct val="100000"/>
              </a:lnSpc>
              <a:spcBef>
                <a:spcPts val="0"/>
              </a:spcBef>
              <a:spcAft>
                <a:spcPts val="600"/>
              </a:spcAft>
              <a:buClrTx/>
              <a:buSzTx/>
              <a:buFont typeface="Symbol" panose="05050102010706020507" pitchFamily="18" charset="2"/>
              <a:buChar char=""/>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“Love Divine, All Loves Excelling”   LBW 315</a:t>
            </a:r>
          </a:p>
        </p:txBody>
      </p:sp>
      <p:sp>
        <p:nvSpPr>
          <p:cNvPr id="4" name="TextBox 3">
            <a:extLst>
              <a:ext uri="{FF2B5EF4-FFF2-40B4-BE49-F238E27FC236}">
                <a16:creationId xmlns:a16="http://schemas.microsoft.com/office/drawing/2014/main" id="{D16CECD0-9EC8-E130-6E49-3B022881306E}"/>
              </a:ext>
            </a:extLst>
          </p:cNvPr>
          <p:cNvSpPr txBox="1"/>
          <p:nvPr/>
        </p:nvSpPr>
        <p:spPr>
          <a:xfrm>
            <a:off x="169682" y="1166842"/>
            <a:ext cx="8814062" cy="4524315"/>
          </a:xfrm>
          <a:prstGeom prst="rect">
            <a:avLst/>
          </a:prstGeom>
          <a:noFill/>
        </p:spPr>
        <p:txBody>
          <a:bodyPr wrap="square">
            <a:spAutoFit/>
          </a:bodyPr>
          <a:lstStyle/>
          <a:p>
            <a:pPr marL="395288" marR="0" indent="-395288">
              <a:spcBef>
                <a:spcPts val="0"/>
              </a:spcBef>
              <a:spcAft>
                <a:spcPts val="0"/>
              </a:spcAft>
              <a:tabLst>
                <a:tab pos="6400800" algn="l"/>
              </a:tabLst>
            </a:pPr>
            <a:r>
              <a:rPr lang="en-US" sz="3600" dirty="0">
                <a:effectLst/>
                <a:latin typeface="Arial Rounded MT Bold" panose="020F0704030504030204" pitchFamily="34" charset="0"/>
                <a:ea typeface="MS Mincho" panose="02020609040205080304" pitchFamily="49" charset="-128"/>
              </a:rPr>
              <a:t>4	Finish then thy new creation,</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400800" algn="l"/>
              </a:tabLst>
            </a:pPr>
            <a:r>
              <a:rPr lang="en-US" sz="3600" dirty="0">
                <a:effectLst/>
                <a:latin typeface="Arial Rounded MT Bold" panose="020F0704030504030204" pitchFamily="34" charset="0"/>
                <a:ea typeface="MS Mincho" panose="02020609040205080304" pitchFamily="49" charset="-128"/>
              </a:rPr>
              <a:t>	pure and spotless let us be;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400800" algn="l"/>
              </a:tabLst>
            </a:pPr>
            <a:r>
              <a:rPr lang="en-US" sz="3600" dirty="0">
                <a:effectLst/>
                <a:latin typeface="Arial Rounded MT Bold" panose="020F0704030504030204" pitchFamily="34" charset="0"/>
                <a:ea typeface="MS Mincho" panose="02020609040205080304" pitchFamily="49" charset="-128"/>
              </a:rPr>
              <a:t>	let us see thy great salvation</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400800" algn="l"/>
              </a:tabLst>
            </a:pPr>
            <a:r>
              <a:rPr lang="en-US" sz="3600" dirty="0">
                <a:effectLst/>
                <a:latin typeface="Arial Rounded MT Bold" panose="020F0704030504030204" pitchFamily="34" charset="0"/>
                <a:ea typeface="MS Mincho" panose="02020609040205080304" pitchFamily="49" charset="-128"/>
              </a:rPr>
              <a:t>	perfectly restored in thee!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400800" algn="l"/>
              </a:tabLst>
            </a:pPr>
            <a:r>
              <a:rPr lang="en-US" sz="3600" dirty="0">
                <a:effectLst/>
                <a:latin typeface="Arial Rounded MT Bold" panose="020F0704030504030204" pitchFamily="34" charset="0"/>
                <a:ea typeface="MS Mincho" panose="02020609040205080304" pitchFamily="49" charset="-128"/>
              </a:rPr>
              <a:t>	Changed from glory into glory,</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400800" algn="l"/>
              </a:tabLst>
            </a:pPr>
            <a:r>
              <a:rPr lang="en-US" sz="3600" dirty="0">
                <a:effectLst/>
                <a:latin typeface="Arial Rounded MT Bold" panose="020F0704030504030204" pitchFamily="34" charset="0"/>
                <a:ea typeface="MS Mincho" panose="02020609040205080304" pitchFamily="49" charset="-128"/>
              </a:rPr>
              <a:t>	till in </a:t>
            </a:r>
            <a:r>
              <a:rPr lang="en-US" sz="3600" dirty="0" err="1">
                <a:effectLst/>
                <a:latin typeface="Arial Rounded MT Bold" panose="020F0704030504030204" pitchFamily="34" charset="0"/>
                <a:ea typeface="MS Mincho" panose="02020609040205080304" pitchFamily="49" charset="-128"/>
              </a:rPr>
              <a:t>heav’n</a:t>
            </a:r>
            <a:r>
              <a:rPr lang="en-US" sz="3600" dirty="0">
                <a:effectLst/>
                <a:latin typeface="Arial Rounded MT Bold" panose="020F0704030504030204" pitchFamily="34" charset="0"/>
                <a:ea typeface="MS Mincho" panose="02020609040205080304" pitchFamily="49" charset="-128"/>
              </a:rPr>
              <a:t> we take our place,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400800" algn="l"/>
              </a:tabLst>
            </a:pPr>
            <a:r>
              <a:rPr lang="en-US" sz="3600" dirty="0">
                <a:effectLst/>
                <a:latin typeface="Arial Rounded MT Bold" panose="020F0704030504030204" pitchFamily="34" charset="0"/>
                <a:ea typeface="MS Mincho" panose="02020609040205080304" pitchFamily="49" charset="-128"/>
              </a:rPr>
              <a:t>	till we cast our crowns before thee,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400800" algn="l"/>
              </a:tabLst>
            </a:pPr>
            <a:r>
              <a:rPr lang="en-US" sz="3600" dirty="0">
                <a:effectLst/>
                <a:latin typeface="Arial Rounded MT Bold" panose="020F0704030504030204" pitchFamily="34" charset="0"/>
                <a:ea typeface="MS Mincho" panose="02020609040205080304" pitchFamily="49" charset="-128"/>
              </a:rPr>
              <a:t>	lost in wonder, love, and praise!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9218642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p:cNvSpPr/>
          <p:nvPr/>
        </p:nvSpPr>
        <p:spPr>
          <a:xfrm>
            <a:off x="308223" y="829580"/>
            <a:ext cx="8507003" cy="2331792"/>
          </a:xfrm>
          <a:prstGeom prst="rect">
            <a:avLst/>
          </a:prstGeom>
        </p:spPr>
        <p:txBody>
          <a:bodyPr wrap="square">
            <a:spAutoFit/>
          </a:bodyPr>
          <a:lstStyle/>
          <a:p>
            <a:pPr marL="347345" marR="0" indent="-34734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45" marR="0" indent="-347345">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p:cNvSpPr/>
          <p:nvPr/>
        </p:nvSpPr>
        <p:spPr>
          <a:xfrm>
            <a:off x="234591" y="3316010"/>
            <a:ext cx="8507003" cy="2131289"/>
          </a:xfrm>
          <a:prstGeom prst="rect">
            <a:avLst/>
          </a:prstGeom>
        </p:spPr>
        <p:txBody>
          <a:bodyPr wrap="square">
            <a:spAutoFit/>
          </a:bodyPr>
          <a:lstStyle/>
          <a:p>
            <a:pPr marR="0"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marR="0" algn="ctr">
              <a:lnSpc>
                <a:spcPct val="107000"/>
              </a:lnSpc>
              <a:spcBef>
                <a:spcPts val="0"/>
              </a:spcBef>
              <a:spcAft>
                <a:spcPts val="1200"/>
              </a:spcAft>
            </a:pPr>
            <a:r>
              <a:rPr lang="en-US" sz="3600" dirty="0">
                <a:solidFill>
                  <a:srgbClr val="000000"/>
                </a:solidFill>
                <a:latin typeface="Arial Rounded MT Bold" panose="020F0704030504030204" pitchFamily="34" charset="0"/>
                <a:ea typeface="Calibri" panose="020F0502020204030204" pitchFamily="34" charset="0"/>
              </a:rPr>
              <a:t>By </a:t>
            </a:r>
          </a:p>
          <a:p>
            <a:pPr marR="0" algn="ctr">
              <a:lnSpc>
                <a:spcPct val="107000"/>
              </a:lnSpc>
              <a:spcBef>
                <a:spcPts val="0"/>
              </a:spcBef>
              <a:spcAft>
                <a:spcPts val="1200"/>
              </a:spcAft>
            </a:pPr>
            <a:r>
              <a:rPr lang="en-US" sz="3600" dirty="0">
                <a:solidFill>
                  <a:srgbClr val="000000"/>
                </a:solidFill>
                <a:latin typeface="Arial Rounded MT Bold" panose="020F0704030504030204" pitchFamily="34" charset="0"/>
                <a:ea typeface="Calibri" panose="020F0502020204030204" pitchFamily="34" charset="0"/>
              </a:rPr>
              <a:t>Pam Sherman</a:t>
            </a:r>
          </a:p>
        </p:txBody>
      </p:sp>
      <p:sp>
        <p:nvSpPr>
          <p:cNvPr id="8" name="Rectangle 7"/>
          <p:cNvSpPr/>
          <p:nvPr/>
        </p:nvSpPr>
        <p:spPr>
          <a:xfrm>
            <a:off x="159249" y="5609991"/>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From sundaysandseasons.com.  Copyright © 2024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241952" y="983990"/>
            <a:ext cx="8583896" cy="5380255"/>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When we look inward and are honest with ourselves, we see where we have lived as though you are not our God. We have sought after our own gain rather than the good of all. We have not loved you or our neighbors as ourselves. We have betrayed and denied you in what we have done and not done. </a:t>
            </a:r>
            <a:endParaRPr lang="en-US" sz="4000" b="1"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11342</TotalTime>
  <Words>4544</Words>
  <Application>Microsoft Office PowerPoint</Application>
  <PresentationFormat>On-screen Show (4:3)</PresentationFormat>
  <Paragraphs>380</Paragraphs>
  <Slides>85</Slides>
  <Notes>54</Notes>
  <HiddenSlides>26</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85</vt:i4>
      </vt:variant>
    </vt:vector>
  </HeadingPairs>
  <TitlesOfParts>
    <vt:vector size="93" baseType="lpstr">
      <vt:lpstr>Arial</vt:lpstr>
      <vt:lpstr>Arial Rounded MT Bold</vt:lpstr>
      <vt:lpstr>Calibri</vt:lpstr>
      <vt:lpstr>Calibri Light</vt:lpstr>
      <vt:lpstr>Segoe UI Symbol</vt:lpstr>
      <vt:lpstr>Symbol</vt:lpstr>
      <vt:lpstr>Times New Roman</vt:lpstr>
      <vt:lpstr>Office Theme</vt:lpstr>
      <vt:lpstr>February 18, 2024</vt:lpstr>
      <vt:lpstr>PowerPoint Presentation</vt:lpstr>
      <vt:lpstr>PowerPoint Presentation</vt:lpstr>
      <vt:lpstr>P: Joined to Christ in the waters of baptism, we are clothed with God's mercy and forgiveness.  Let us give thanks for the gift of baptism.  Water may be poured into the font as the presiding minister gives thanks.</vt:lpstr>
      <vt:lpstr>P: We give you thanks, O God, for in the beginning your Spirit moved over the waters and by your Word you created the world, calling forth life in which you took delight.  Through the waters of the flood you delivered Noah and his family.  Through the sea you led your people Israel from slavery into freedom.  </vt:lpstr>
      <vt:lpstr>P: At the river your Son was baptized by John and anointed with the Holy Spirit.  By water and your Word you claim us as daughters and sons, making us heirs of your promise and servants of all.  We praise you for the gift of water that sustains life, and above all we praise you for the gift of new life in Jesus Christ.</vt:lpstr>
      <vt:lpstr>P: Shower us with your Spirit, and renew our lives with your forgiveness, grace, and love.  To you be given honor and praise through Jesus Christ our Lord in the unity of the Holy Spirit, now and forever.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Sending Song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Mel Musser</cp:lastModifiedBy>
  <cp:revision>163</cp:revision>
  <dcterms:created xsi:type="dcterms:W3CDTF">2016-05-14T21:20:00Z</dcterms:created>
  <dcterms:modified xsi:type="dcterms:W3CDTF">2024-02-25T12:14:43Z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922E4D8F61E94F3B9050E9BDB314627B</vt:lpwstr>
  </property>
  <property fmtid="{D5CDD505-2E9C-101B-9397-08002B2CF9AE}" pid="3" name="KSOProductBuildVer">
    <vt:lpwstr>1033-11.2.0.11219</vt:lpwstr>
  </property>
</Properties>
</file>