
<file path=[Content_Types].xml><?xml version="1.0" encoding="utf-8"?>
<Types xmlns="http://schemas.openxmlformats.org/package/2006/content-types">
  <Default Extension="jpg" ContentType="image/jpeg"/>
  <Default Extension="mp3" ContentType="audio/mpeg"/>
  <Default Extension="png" ContentType="image/png"/>
  <Default Extension="rels" ContentType="application/vnd.openxmlformats-package.relationships+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10"/>
  </p:notesMasterIdLst>
  <p:sldIdLst>
    <p:sldId id="258" r:id="rId2"/>
    <p:sldId id="260" r:id="rId3"/>
    <p:sldId id="1462" r:id="rId4"/>
    <p:sldId id="1867" r:id="rId5"/>
    <p:sldId id="1893" r:id="rId6"/>
    <p:sldId id="1839" r:id="rId7"/>
    <p:sldId id="1463" r:id="rId8"/>
    <p:sldId id="268" r:id="rId9"/>
    <p:sldId id="269" r:id="rId10"/>
    <p:sldId id="1464" r:id="rId11"/>
    <p:sldId id="261" r:id="rId12"/>
    <p:sldId id="1821" r:id="rId13"/>
    <p:sldId id="1840" r:id="rId14"/>
    <p:sldId id="1841" r:id="rId15"/>
    <p:sldId id="267" r:id="rId16"/>
    <p:sldId id="1868" r:id="rId17"/>
    <p:sldId id="1894" r:id="rId18"/>
    <p:sldId id="1895" r:id="rId19"/>
    <p:sldId id="1898" r:id="rId20"/>
    <p:sldId id="1896" r:id="rId21"/>
    <p:sldId id="1899" r:id="rId22"/>
    <p:sldId id="1897" r:id="rId23"/>
    <p:sldId id="1900" r:id="rId24"/>
    <p:sldId id="270" r:id="rId25"/>
    <p:sldId id="272" r:id="rId26"/>
    <p:sldId id="271" r:id="rId27"/>
    <p:sldId id="273" r:id="rId28"/>
    <p:sldId id="274" r:id="rId29"/>
    <p:sldId id="275" r:id="rId30"/>
    <p:sldId id="348" r:id="rId31"/>
    <p:sldId id="277" r:id="rId32"/>
    <p:sldId id="1536" r:id="rId33"/>
    <p:sldId id="278" r:id="rId34"/>
    <p:sldId id="1498" r:id="rId35"/>
    <p:sldId id="1901" r:id="rId36"/>
    <p:sldId id="1902" r:id="rId37"/>
    <p:sldId id="1903" r:id="rId38"/>
    <p:sldId id="1904" r:id="rId39"/>
    <p:sldId id="1905" r:id="rId40"/>
    <p:sldId id="1906" r:id="rId41"/>
    <p:sldId id="1907" r:id="rId42"/>
    <p:sldId id="1908" r:id="rId43"/>
    <p:sldId id="995" r:id="rId44"/>
    <p:sldId id="1328" r:id="rId45"/>
    <p:sldId id="1921" r:id="rId46"/>
    <p:sldId id="1929" r:id="rId47"/>
    <p:sldId id="1922" r:id="rId48"/>
    <p:sldId id="1923" r:id="rId49"/>
    <p:sldId id="1924" r:id="rId50"/>
    <p:sldId id="1925" r:id="rId51"/>
    <p:sldId id="1926" r:id="rId52"/>
    <p:sldId id="1927" r:id="rId53"/>
    <p:sldId id="1928" r:id="rId54"/>
    <p:sldId id="1930" r:id="rId55"/>
    <p:sldId id="1931" r:id="rId56"/>
    <p:sldId id="1932" r:id="rId57"/>
    <p:sldId id="1933" r:id="rId58"/>
    <p:sldId id="1934" r:id="rId59"/>
    <p:sldId id="1935" r:id="rId60"/>
    <p:sldId id="1936" r:id="rId61"/>
    <p:sldId id="1937" r:id="rId62"/>
    <p:sldId id="1938" r:id="rId63"/>
    <p:sldId id="309" r:id="rId64"/>
    <p:sldId id="1909" r:id="rId65"/>
    <p:sldId id="1470" r:id="rId66"/>
    <p:sldId id="1910" r:id="rId67"/>
    <p:sldId id="1911" r:id="rId68"/>
    <p:sldId id="1914" r:id="rId69"/>
    <p:sldId id="1912" r:id="rId70"/>
    <p:sldId id="1915" r:id="rId71"/>
    <p:sldId id="1913" r:id="rId72"/>
    <p:sldId id="1916" r:id="rId73"/>
    <p:sldId id="1448" r:id="rId74"/>
    <p:sldId id="310" r:id="rId75"/>
    <p:sldId id="1424" r:id="rId76"/>
    <p:sldId id="1425" r:id="rId77"/>
    <p:sldId id="1877" r:id="rId78"/>
    <p:sldId id="334" r:id="rId79"/>
    <p:sldId id="335" r:id="rId80"/>
    <p:sldId id="336" r:id="rId81"/>
    <p:sldId id="337" r:id="rId82"/>
    <p:sldId id="338" r:id="rId83"/>
    <p:sldId id="304" r:id="rId84"/>
    <p:sldId id="305" r:id="rId85"/>
    <p:sldId id="1429" r:id="rId86"/>
    <p:sldId id="1014" r:id="rId87"/>
    <p:sldId id="1291" r:id="rId88"/>
    <p:sldId id="311" r:id="rId89"/>
    <p:sldId id="312" r:id="rId90"/>
    <p:sldId id="313" r:id="rId91"/>
    <p:sldId id="314" r:id="rId92"/>
    <p:sldId id="315" r:id="rId93"/>
    <p:sldId id="316" r:id="rId94"/>
    <p:sldId id="317" r:id="rId95"/>
    <p:sldId id="318" r:id="rId96"/>
    <p:sldId id="319" r:id="rId97"/>
    <p:sldId id="1293" r:id="rId98"/>
    <p:sldId id="1691" r:id="rId99"/>
    <p:sldId id="1302" r:id="rId100"/>
    <p:sldId id="321" r:id="rId101"/>
    <p:sldId id="1015" r:id="rId102"/>
    <p:sldId id="485" r:id="rId103"/>
    <p:sldId id="1017" r:id="rId104"/>
    <p:sldId id="1917" r:id="rId105"/>
    <p:sldId id="1918" r:id="rId106"/>
    <p:sldId id="1919" r:id="rId107"/>
    <p:sldId id="1920" r:id="rId108"/>
    <p:sldId id="330" r:id="rId109"/>
  </p:sldIdLst>
  <p:sldSz cx="9144000" cy="6858000" type="screen4x3"/>
  <p:notesSz cx="6858000" cy="9144000"/>
  <p:defaultTextStyle>
    <a:defPPr>
      <a:defRPr lang="en-US"/>
    </a:defPPr>
    <a:lvl1pPr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1pPr>
    <a:lvl2pPr marL="342900" indent="1143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2pPr>
    <a:lvl3pPr marL="685800" indent="2286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3pPr>
    <a:lvl4pPr marL="1028700" indent="3429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4pPr>
    <a:lvl5pPr marL="1371600" indent="4572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5pPr>
    <a:lvl6pPr marL="22860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6pPr>
    <a:lvl7pPr marL="27432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7pPr>
    <a:lvl8pPr marL="32004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8pPr>
    <a:lvl9pPr marL="36576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9pPr>
  </p:defaultTextStyle>
  <p:extLst>
    <p:ext uri="{EFAFB233-063F-42B5-8137-9DF3F51BA10A}">
      <p15:sldGuideLst xmlns:p15="http://schemas.microsoft.com/office/powerpoint/2012/main">
        <p15:guide id="1" orient="horz" pos="2328" userDrawn="1">
          <p15:clr>
            <a:srgbClr val="A4A3A4"/>
          </p15:clr>
        </p15:guide>
        <p15:guide id="2" pos="285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FF"/>
    <a:srgbClr val="6B09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80" autoAdjust="0"/>
    <p:restoredTop sz="94660"/>
  </p:normalViewPr>
  <p:slideViewPr>
    <p:cSldViewPr snapToGrid="0" snapToObjects="1" showGuides="1">
      <p:cViewPr varScale="1">
        <p:scale>
          <a:sx n="97" d="100"/>
          <a:sy n="97" d="100"/>
        </p:scale>
        <p:origin x="1644" y="84"/>
      </p:cViewPr>
      <p:guideLst>
        <p:guide orient="horz" pos="2328"/>
        <p:guide pos="285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6735B07E-0200-45DC-BF01-BF15172474D2}" type="datetimeFigureOut">
              <a:rPr lang="en-US"/>
              <a:t>12/23/2023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2C2E7160-5CF9-415B-9465-96C8C5BE548E}" type="slidenum">
              <a:rPr lang="en-US"/>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B8CF6D41-10B1-425B-B453-17394AA79B69}" type="slidenum">
              <a:rPr lang="en-US" altLang="en-US" smtClean="0"/>
              <a:t>10</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11</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12</a:t>
            </a:fld>
            <a:endParaRPr lang="en-US" altLang="en-US"/>
          </a:p>
        </p:txBody>
      </p:sp>
    </p:spTree>
    <p:extLst>
      <p:ext uri="{BB962C8B-B14F-4D97-AF65-F5344CB8AC3E}">
        <p14:creationId xmlns:p14="http://schemas.microsoft.com/office/powerpoint/2010/main" val="34469138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13</a:t>
            </a:fld>
            <a:endParaRPr lang="en-US" altLang="en-US"/>
          </a:p>
        </p:txBody>
      </p:sp>
    </p:spTree>
    <p:extLst>
      <p:ext uri="{BB962C8B-B14F-4D97-AF65-F5344CB8AC3E}">
        <p14:creationId xmlns:p14="http://schemas.microsoft.com/office/powerpoint/2010/main" val="34426656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14</a:t>
            </a:fld>
            <a:endParaRPr lang="en-US" altLang="en-US"/>
          </a:p>
        </p:txBody>
      </p:sp>
    </p:spTree>
    <p:extLst>
      <p:ext uri="{BB962C8B-B14F-4D97-AF65-F5344CB8AC3E}">
        <p14:creationId xmlns:p14="http://schemas.microsoft.com/office/powerpoint/2010/main" val="28833780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15</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16</a:t>
            </a:fld>
            <a:endParaRPr lang="en-US" altLang="en-US"/>
          </a:p>
        </p:txBody>
      </p:sp>
    </p:spTree>
    <p:extLst>
      <p:ext uri="{BB962C8B-B14F-4D97-AF65-F5344CB8AC3E}">
        <p14:creationId xmlns:p14="http://schemas.microsoft.com/office/powerpoint/2010/main" val="29188674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17</a:t>
            </a:fld>
            <a:endParaRPr lang="en-US" altLang="en-US"/>
          </a:p>
        </p:txBody>
      </p:sp>
    </p:spTree>
    <p:extLst>
      <p:ext uri="{BB962C8B-B14F-4D97-AF65-F5344CB8AC3E}">
        <p14:creationId xmlns:p14="http://schemas.microsoft.com/office/powerpoint/2010/main" val="34204849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18</a:t>
            </a:fld>
            <a:endParaRPr lang="en-US" altLang="en-US"/>
          </a:p>
        </p:txBody>
      </p:sp>
    </p:spTree>
    <p:extLst>
      <p:ext uri="{BB962C8B-B14F-4D97-AF65-F5344CB8AC3E}">
        <p14:creationId xmlns:p14="http://schemas.microsoft.com/office/powerpoint/2010/main" val="29632754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19</a:t>
            </a:fld>
            <a:endParaRPr lang="en-US" altLang="en-US"/>
          </a:p>
        </p:txBody>
      </p:sp>
    </p:spTree>
    <p:extLst>
      <p:ext uri="{BB962C8B-B14F-4D97-AF65-F5344CB8AC3E}">
        <p14:creationId xmlns:p14="http://schemas.microsoft.com/office/powerpoint/2010/main" val="3715070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2</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20</a:t>
            </a:fld>
            <a:endParaRPr lang="en-US" altLang="en-US"/>
          </a:p>
        </p:txBody>
      </p:sp>
    </p:spTree>
    <p:extLst>
      <p:ext uri="{BB962C8B-B14F-4D97-AF65-F5344CB8AC3E}">
        <p14:creationId xmlns:p14="http://schemas.microsoft.com/office/powerpoint/2010/main" val="15144043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21</a:t>
            </a:fld>
            <a:endParaRPr lang="en-US" altLang="en-US"/>
          </a:p>
        </p:txBody>
      </p:sp>
    </p:spTree>
    <p:extLst>
      <p:ext uri="{BB962C8B-B14F-4D97-AF65-F5344CB8AC3E}">
        <p14:creationId xmlns:p14="http://schemas.microsoft.com/office/powerpoint/2010/main" val="23323203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22</a:t>
            </a:fld>
            <a:endParaRPr lang="en-US" altLang="en-US"/>
          </a:p>
        </p:txBody>
      </p:sp>
    </p:spTree>
    <p:extLst>
      <p:ext uri="{BB962C8B-B14F-4D97-AF65-F5344CB8AC3E}">
        <p14:creationId xmlns:p14="http://schemas.microsoft.com/office/powerpoint/2010/main" val="16219646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23</a:t>
            </a:fld>
            <a:endParaRPr lang="en-US" altLang="en-US"/>
          </a:p>
        </p:txBody>
      </p:sp>
    </p:spTree>
    <p:extLst>
      <p:ext uri="{BB962C8B-B14F-4D97-AF65-F5344CB8AC3E}">
        <p14:creationId xmlns:p14="http://schemas.microsoft.com/office/powerpoint/2010/main" val="4357655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24</a:t>
            </a:fld>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25</a:t>
            </a:fld>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26</a:t>
            </a:fld>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27</a:t>
            </a:fld>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28</a:t>
            </a:fld>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29</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B8CF6D41-10B1-425B-B453-17394AA79B69}" type="slidenum">
              <a:rPr lang="en-US" altLang="en-US" smtClean="0"/>
              <a:t>3</a:t>
            </a:fld>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30</a:t>
            </a:fld>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31</a:t>
            </a:fld>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32</a:t>
            </a:fld>
            <a:endParaRPr lang="en-US" altLang="en-US"/>
          </a:p>
        </p:txBody>
      </p:sp>
    </p:spTree>
    <p:extLst>
      <p:ext uri="{BB962C8B-B14F-4D97-AF65-F5344CB8AC3E}">
        <p14:creationId xmlns:p14="http://schemas.microsoft.com/office/powerpoint/2010/main" val="33096495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33</a:t>
            </a:fld>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34</a:t>
            </a:fld>
            <a:endParaRPr lang="en-US" altLang="en-US"/>
          </a:p>
        </p:txBody>
      </p:sp>
    </p:spTree>
    <p:extLst>
      <p:ext uri="{BB962C8B-B14F-4D97-AF65-F5344CB8AC3E}">
        <p14:creationId xmlns:p14="http://schemas.microsoft.com/office/powerpoint/2010/main" val="23801254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35</a:t>
            </a:fld>
            <a:endParaRPr lang="en-US" altLang="en-US"/>
          </a:p>
        </p:txBody>
      </p:sp>
    </p:spTree>
    <p:extLst>
      <p:ext uri="{BB962C8B-B14F-4D97-AF65-F5344CB8AC3E}">
        <p14:creationId xmlns:p14="http://schemas.microsoft.com/office/powerpoint/2010/main" val="24717701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36</a:t>
            </a:fld>
            <a:endParaRPr lang="en-US" altLang="en-US"/>
          </a:p>
        </p:txBody>
      </p:sp>
    </p:spTree>
    <p:extLst>
      <p:ext uri="{BB962C8B-B14F-4D97-AF65-F5344CB8AC3E}">
        <p14:creationId xmlns:p14="http://schemas.microsoft.com/office/powerpoint/2010/main" val="21016749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37</a:t>
            </a:fld>
            <a:endParaRPr lang="en-US" altLang="en-US"/>
          </a:p>
        </p:txBody>
      </p:sp>
    </p:spTree>
    <p:extLst>
      <p:ext uri="{BB962C8B-B14F-4D97-AF65-F5344CB8AC3E}">
        <p14:creationId xmlns:p14="http://schemas.microsoft.com/office/powerpoint/2010/main" val="42762363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38</a:t>
            </a:fld>
            <a:endParaRPr lang="en-US" altLang="en-US"/>
          </a:p>
        </p:txBody>
      </p:sp>
    </p:spTree>
    <p:extLst>
      <p:ext uri="{BB962C8B-B14F-4D97-AF65-F5344CB8AC3E}">
        <p14:creationId xmlns:p14="http://schemas.microsoft.com/office/powerpoint/2010/main" val="36310366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39</a:t>
            </a:fld>
            <a:endParaRPr lang="en-US" altLang="en-US"/>
          </a:p>
        </p:txBody>
      </p:sp>
    </p:spTree>
    <p:extLst>
      <p:ext uri="{BB962C8B-B14F-4D97-AF65-F5344CB8AC3E}">
        <p14:creationId xmlns:p14="http://schemas.microsoft.com/office/powerpoint/2010/main" val="27228415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B8CF6D41-10B1-425B-B453-17394AA79B69}" type="slidenum">
              <a:rPr lang="en-US" altLang="en-US" smtClean="0"/>
              <a:t>4</a:t>
            </a:fld>
            <a:endParaRPr lang="en-US" altLang="en-US"/>
          </a:p>
        </p:txBody>
      </p:sp>
    </p:spTree>
    <p:extLst>
      <p:ext uri="{BB962C8B-B14F-4D97-AF65-F5344CB8AC3E}">
        <p14:creationId xmlns:p14="http://schemas.microsoft.com/office/powerpoint/2010/main" val="18808591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40</a:t>
            </a:fld>
            <a:endParaRPr lang="en-US" altLang="en-US"/>
          </a:p>
        </p:txBody>
      </p:sp>
    </p:spTree>
    <p:extLst>
      <p:ext uri="{BB962C8B-B14F-4D97-AF65-F5344CB8AC3E}">
        <p14:creationId xmlns:p14="http://schemas.microsoft.com/office/powerpoint/2010/main" val="40625986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41</a:t>
            </a:fld>
            <a:endParaRPr lang="en-US" altLang="en-US"/>
          </a:p>
        </p:txBody>
      </p:sp>
    </p:spTree>
    <p:extLst>
      <p:ext uri="{BB962C8B-B14F-4D97-AF65-F5344CB8AC3E}">
        <p14:creationId xmlns:p14="http://schemas.microsoft.com/office/powerpoint/2010/main" val="28072550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42</a:t>
            </a:fld>
            <a:endParaRPr lang="en-US" altLang="en-US"/>
          </a:p>
        </p:txBody>
      </p:sp>
    </p:spTree>
    <p:extLst>
      <p:ext uri="{BB962C8B-B14F-4D97-AF65-F5344CB8AC3E}">
        <p14:creationId xmlns:p14="http://schemas.microsoft.com/office/powerpoint/2010/main" val="41818485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43</a:t>
            </a:fld>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44</a:t>
            </a:fld>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45</a:t>
            </a:fld>
            <a:endParaRPr lang="en-US" altLang="en-US"/>
          </a:p>
        </p:txBody>
      </p:sp>
    </p:spTree>
    <p:extLst>
      <p:ext uri="{BB962C8B-B14F-4D97-AF65-F5344CB8AC3E}">
        <p14:creationId xmlns:p14="http://schemas.microsoft.com/office/powerpoint/2010/main" val="26662036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46</a:t>
            </a:fld>
            <a:endParaRPr lang="en-US" altLang="en-US"/>
          </a:p>
        </p:txBody>
      </p:sp>
    </p:spTree>
    <p:extLst>
      <p:ext uri="{BB962C8B-B14F-4D97-AF65-F5344CB8AC3E}">
        <p14:creationId xmlns:p14="http://schemas.microsoft.com/office/powerpoint/2010/main" val="21111560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47</a:t>
            </a:fld>
            <a:endParaRPr lang="en-US" altLang="en-US"/>
          </a:p>
        </p:txBody>
      </p:sp>
    </p:spTree>
    <p:extLst>
      <p:ext uri="{BB962C8B-B14F-4D97-AF65-F5344CB8AC3E}">
        <p14:creationId xmlns:p14="http://schemas.microsoft.com/office/powerpoint/2010/main" val="16792417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48</a:t>
            </a:fld>
            <a:endParaRPr lang="en-US" altLang="en-US"/>
          </a:p>
        </p:txBody>
      </p:sp>
    </p:spTree>
    <p:extLst>
      <p:ext uri="{BB962C8B-B14F-4D97-AF65-F5344CB8AC3E}">
        <p14:creationId xmlns:p14="http://schemas.microsoft.com/office/powerpoint/2010/main" val="12619935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49</a:t>
            </a:fld>
            <a:endParaRPr lang="en-US" altLang="en-US"/>
          </a:p>
        </p:txBody>
      </p:sp>
    </p:spTree>
    <p:extLst>
      <p:ext uri="{BB962C8B-B14F-4D97-AF65-F5344CB8AC3E}">
        <p14:creationId xmlns:p14="http://schemas.microsoft.com/office/powerpoint/2010/main" val="16541132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B8CF6D41-10B1-425B-B453-17394AA79B69}" type="slidenum">
              <a:rPr lang="en-US" altLang="en-US" smtClean="0"/>
              <a:t>5</a:t>
            </a:fld>
            <a:endParaRPr lang="en-US" altLang="en-US"/>
          </a:p>
        </p:txBody>
      </p:sp>
    </p:spTree>
    <p:extLst>
      <p:ext uri="{BB962C8B-B14F-4D97-AF65-F5344CB8AC3E}">
        <p14:creationId xmlns:p14="http://schemas.microsoft.com/office/powerpoint/2010/main" val="431890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50</a:t>
            </a:fld>
            <a:endParaRPr lang="en-US" altLang="en-US"/>
          </a:p>
        </p:txBody>
      </p:sp>
    </p:spTree>
    <p:extLst>
      <p:ext uri="{BB962C8B-B14F-4D97-AF65-F5344CB8AC3E}">
        <p14:creationId xmlns:p14="http://schemas.microsoft.com/office/powerpoint/2010/main" val="13681378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51</a:t>
            </a:fld>
            <a:endParaRPr lang="en-US" altLang="en-US"/>
          </a:p>
        </p:txBody>
      </p:sp>
    </p:spTree>
    <p:extLst>
      <p:ext uri="{BB962C8B-B14F-4D97-AF65-F5344CB8AC3E}">
        <p14:creationId xmlns:p14="http://schemas.microsoft.com/office/powerpoint/2010/main" val="89271331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52</a:t>
            </a:fld>
            <a:endParaRPr lang="en-US" altLang="en-US"/>
          </a:p>
        </p:txBody>
      </p:sp>
    </p:spTree>
    <p:extLst>
      <p:ext uri="{BB962C8B-B14F-4D97-AF65-F5344CB8AC3E}">
        <p14:creationId xmlns:p14="http://schemas.microsoft.com/office/powerpoint/2010/main" val="395204789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53</a:t>
            </a:fld>
            <a:endParaRPr lang="en-US" altLang="en-US"/>
          </a:p>
        </p:txBody>
      </p:sp>
    </p:spTree>
    <p:extLst>
      <p:ext uri="{BB962C8B-B14F-4D97-AF65-F5344CB8AC3E}">
        <p14:creationId xmlns:p14="http://schemas.microsoft.com/office/powerpoint/2010/main" val="146211990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54</a:t>
            </a:fld>
            <a:endParaRPr lang="en-US" altLang="en-US"/>
          </a:p>
        </p:txBody>
      </p:sp>
    </p:spTree>
    <p:extLst>
      <p:ext uri="{BB962C8B-B14F-4D97-AF65-F5344CB8AC3E}">
        <p14:creationId xmlns:p14="http://schemas.microsoft.com/office/powerpoint/2010/main" val="193378703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55</a:t>
            </a:fld>
            <a:endParaRPr lang="en-US" altLang="en-US"/>
          </a:p>
        </p:txBody>
      </p:sp>
    </p:spTree>
    <p:extLst>
      <p:ext uri="{BB962C8B-B14F-4D97-AF65-F5344CB8AC3E}">
        <p14:creationId xmlns:p14="http://schemas.microsoft.com/office/powerpoint/2010/main" val="333856802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56</a:t>
            </a:fld>
            <a:endParaRPr lang="en-US" altLang="en-US"/>
          </a:p>
        </p:txBody>
      </p:sp>
    </p:spTree>
    <p:extLst>
      <p:ext uri="{BB962C8B-B14F-4D97-AF65-F5344CB8AC3E}">
        <p14:creationId xmlns:p14="http://schemas.microsoft.com/office/powerpoint/2010/main" val="112566458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57</a:t>
            </a:fld>
            <a:endParaRPr lang="en-US" altLang="en-US"/>
          </a:p>
        </p:txBody>
      </p:sp>
    </p:spTree>
    <p:extLst>
      <p:ext uri="{BB962C8B-B14F-4D97-AF65-F5344CB8AC3E}">
        <p14:creationId xmlns:p14="http://schemas.microsoft.com/office/powerpoint/2010/main" val="95636842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58</a:t>
            </a:fld>
            <a:endParaRPr lang="en-US" altLang="en-US"/>
          </a:p>
        </p:txBody>
      </p:sp>
    </p:spTree>
    <p:extLst>
      <p:ext uri="{BB962C8B-B14F-4D97-AF65-F5344CB8AC3E}">
        <p14:creationId xmlns:p14="http://schemas.microsoft.com/office/powerpoint/2010/main" val="406159294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59</a:t>
            </a:fld>
            <a:endParaRPr lang="en-US" altLang="en-US"/>
          </a:p>
        </p:txBody>
      </p:sp>
    </p:spTree>
    <p:extLst>
      <p:ext uri="{BB962C8B-B14F-4D97-AF65-F5344CB8AC3E}">
        <p14:creationId xmlns:p14="http://schemas.microsoft.com/office/powerpoint/2010/main" val="28820761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B8CF6D41-10B1-425B-B453-17394AA79B69}" type="slidenum">
              <a:rPr lang="en-US" altLang="en-US" smtClean="0"/>
              <a:t>6</a:t>
            </a:fld>
            <a:endParaRPr lang="en-US" altLang="en-US"/>
          </a:p>
        </p:txBody>
      </p:sp>
    </p:spTree>
    <p:extLst>
      <p:ext uri="{BB962C8B-B14F-4D97-AF65-F5344CB8AC3E}">
        <p14:creationId xmlns:p14="http://schemas.microsoft.com/office/powerpoint/2010/main" val="8633304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60</a:t>
            </a:fld>
            <a:endParaRPr lang="en-US" altLang="en-US"/>
          </a:p>
        </p:txBody>
      </p:sp>
    </p:spTree>
    <p:extLst>
      <p:ext uri="{BB962C8B-B14F-4D97-AF65-F5344CB8AC3E}">
        <p14:creationId xmlns:p14="http://schemas.microsoft.com/office/powerpoint/2010/main" val="276342174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61</a:t>
            </a:fld>
            <a:endParaRPr lang="en-US" altLang="en-US"/>
          </a:p>
        </p:txBody>
      </p:sp>
    </p:spTree>
    <p:extLst>
      <p:ext uri="{BB962C8B-B14F-4D97-AF65-F5344CB8AC3E}">
        <p14:creationId xmlns:p14="http://schemas.microsoft.com/office/powerpoint/2010/main" val="168608178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62</a:t>
            </a:fld>
            <a:endParaRPr lang="en-US" altLang="en-US"/>
          </a:p>
        </p:txBody>
      </p:sp>
    </p:spTree>
    <p:extLst>
      <p:ext uri="{BB962C8B-B14F-4D97-AF65-F5344CB8AC3E}">
        <p14:creationId xmlns:p14="http://schemas.microsoft.com/office/powerpoint/2010/main" val="133455983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C2E7160-5CF9-415B-9465-96C8C5BE548E}" type="slidenum">
              <a:rPr lang="en-US" smtClean="0"/>
              <a:t>84</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86</a:t>
            </a:fld>
            <a:endParaRPr lang="en-US"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87</a:t>
            </a:fld>
            <a:endParaRPr lang="en-US"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101</a:t>
            </a:fld>
            <a:endParaRPr lang="en-US"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103</a:t>
            </a:fld>
            <a:endParaRPr lang="en-US"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pPr marL="0" marR="0" lvl="0" indent="0" algn="r" defTabSz="685800" rtl="0" eaLnBrk="0" fontAlgn="base" latinLnBrk="0" hangingPunct="0">
              <a:lnSpc>
                <a:spcPct val="100000"/>
              </a:lnSpc>
              <a:spcBef>
                <a:spcPct val="0"/>
              </a:spcBef>
              <a:spcAft>
                <a:spcPct val="0"/>
              </a:spcAft>
              <a:buClrTx/>
              <a:buSzTx/>
              <a:buFontTx/>
              <a:buNone/>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t>104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extLst>
      <p:ext uri="{BB962C8B-B14F-4D97-AF65-F5344CB8AC3E}">
        <p14:creationId xmlns:p14="http://schemas.microsoft.com/office/powerpoint/2010/main" val="370981509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pPr marL="0" marR="0" lvl="0" indent="0" algn="r" defTabSz="685800" rtl="0" eaLnBrk="0" fontAlgn="base" latinLnBrk="0" hangingPunct="0">
              <a:lnSpc>
                <a:spcPct val="100000"/>
              </a:lnSpc>
              <a:spcBef>
                <a:spcPct val="0"/>
              </a:spcBef>
              <a:spcAft>
                <a:spcPct val="0"/>
              </a:spcAft>
              <a:buClrTx/>
              <a:buSzTx/>
              <a:buFontTx/>
              <a:buNone/>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t>105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extLst>
      <p:ext uri="{BB962C8B-B14F-4D97-AF65-F5344CB8AC3E}">
        <p14:creationId xmlns:p14="http://schemas.microsoft.com/office/powerpoint/2010/main" val="39209788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B8CF6D41-10B1-425B-B453-17394AA79B69}" type="slidenum">
              <a:rPr lang="en-US" altLang="en-US" smtClean="0"/>
              <a:t>7</a:t>
            </a:fld>
            <a:endParaRPr lang="en-US"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pPr marL="0" marR="0" lvl="0" indent="0" algn="r" defTabSz="685800" rtl="0" eaLnBrk="0" fontAlgn="base" latinLnBrk="0" hangingPunct="0">
              <a:lnSpc>
                <a:spcPct val="100000"/>
              </a:lnSpc>
              <a:spcBef>
                <a:spcPct val="0"/>
              </a:spcBef>
              <a:spcAft>
                <a:spcPct val="0"/>
              </a:spcAft>
              <a:buClrTx/>
              <a:buSzTx/>
              <a:buFontTx/>
              <a:buNone/>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t>106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extLst>
      <p:ext uri="{BB962C8B-B14F-4D97-AF65-F5344CB8AC3E}">
        <p14:creationId xmlns:p14="http://schemas.microsoft.com/office/powerpoint/2010/main" val="70625694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pPr marL="0" marR="0" lvl="0" indent="0" algn="r" defTabSz="685800" rtl="0" eaLnBrk="0" fontAlgn="base" latinLnBrk="0" hangingPunct="0">
              <a:lnSpc>
                <a:spcPct val="100000"/>
              </a:lnSpc>
              <a:spcBef>
                <a:spcPct val="0"/>
              </a:spcBef>
              <a:spcAft>
                <a:spcPct val="0"/>
              </a:spcAft>
              <a:buClrTx/>
              <a:buSzTx/>
              <a:buFontTx/>
              <a:buNone/>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t>107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extLst>
      <p:ext uri="{BB962C8B-B14F-4D97-AF65-F5344CB8AC3E}">
        <p14:creationId xmlns:p14="http://schemas.microsoft.com/office/powerpoint/2010/main" val="38545247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B8CF6D41-10B1-425B-B453-17394AA79B69}" type="slidenum">
              <a:rPr lang="en-US" altLang="en-US" smtClean="0"/>
              <a:t>8</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B8CF6D41-10B1-425B-B453-17394AA79B69}" type="slidenum">
              <a:rPr lang="en-US" altLang="en-US" smtClean="0"/>
              <a:t>9</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7"/>
            <a:ext cx="6858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7C9356E4-27AD-40F7-AE7B-F0C5F6126A42}" type="datetime1">
              <a:rPr lang="en-US" altLang="en-US"/>
              <a:t>12/23/2023</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2397A87-0474-415B-9E76-F9B90C9D06B5}" type="slidenum">
              <a:rPr lang="en-US" altLang="en-US"/>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4AD432DC-7562-4F74-95D6-8254A40CF065}" type="datetime1">
              <a:rPr lang="en-US" altLang="en-US"/>
              <a:t>12/23/2023</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FB85B71-AAF5-4137-BC24-D12689B218BF}" type="slidenum">
              <a:rPr lang="en-US" altLang="en-US"/>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6"/>
            <a:ext cx="1971675"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365126"/>
            <a:ext cx="5800725"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0718D24A-BBE5-4F4A-8F8D-5B195E6CDFB3}" type="datetime1">
              <a:rPr lang="en-US" altLang="en-US"/>
              <a:t>12/23/2023</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DE9AA58-3ABE-402A-96F4-A4419A580E4C}" type="slidenum">
              <a:rPr lang="en-US" altLang="en-US"/>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100000"/>
              </a:lnSpc>
              <a:spcAft>
                <a:spcPts val="600"/>
              </a:spcAft>
              <a:defRPr/>
            </a:lvl1pPr>
            <a:lvl2pPr>
              <a:lnSpc>
                <a:spcPct val="100000"/>
              </a:lnSpc>
              <a:spcAft>
                <a:spcPts val="600"/>
              </a:spcAft>
              <a:defRPr/>
            </a:lvl2pPr>
            <a:lvl3pPr>
              <a:lnSpc>
                <a:spcPct val="100000"/>
              </a:lnSpc>
              <a:spcAft>
                <a:spcPts val="600"/>
              </a:spcAft>
              <a:defRPr/>
            </a:lvl3pPr>
            <a:lvl4pPr>
              <a:lnSpc>
                <a:spcPct val="100000"/>
              </a:lnSpc>
              <a:spcAft>
                <a:spcPts val="600"/>
              </a:spcAft>
              <a:defRPr/>
            </a:lvl4pPr>
            <a:lvl5pPr>
              <a:lnSpc>
                <a:spcPct val="100000"/>
              </a:lnSpc>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E2A6DD66-0A80-4921-9D90-60F3DC78FD3C}" type="datetime1">
              <a:rPr lang="en-US" altLang="en-US"/>
              <a:t>12/23/2023</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C3A0D83-D2C9-471C-B8DD-EAE77C2D611F}" type="slidenum">
              <a:rPr lang="en-US" altLang="en-US"/>
              <a:t>‹#›</a:t>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5"/>
            <a:ext cx="7886700" cy="1500187"/>
          </a:xfrm>
        </p:spPr>
        <p:txBody>
          <a:bodyPr/>
          <a:lstStyle>
            <a:lvl1pPr marL="0" indent="0">
              <a:buNone/>
              <a:defRPr sz="24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BC99B86-44DF-4112-840D-BC383EC739D9}" type="datetime1">
              <a:rPr lang="en-US" altLang="en-US"/>
              <a:t>12/23/2023</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DED5FB4-4543-4D96-867A-388829449B21}" type="slidenum">
              <a:rPr lang="en-US" altLang="en-US"/>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1E45280E-4A6C-45E7-BC5D-1D1AE4A1B455}" type="datetime1">
              <a:rPr lang="en-US" altLang="en-US"/>
              <a:t>12/23/2023</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B80D466-9594-4CEE-BBA4-B6C4831EFF3A}" type="slidenum">
              <a:rPr lang="en-US" altLang="en-US"/>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7"/>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CC82D7E7-3F0C-4169-B664-7347E4773394}" type="datetime1">
              <a:rPr lang="en-US" altLang="en-US"/>
              <a:t>12/23/2023</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B140BE0-8C60-4AEA-9015-4C55A5E14900}" type="slidenum">
              <a:rPr lang="en-US" altLang="en-US"/>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159CAA28-9504-4167-A3A9-57AB0BE1B178}" type="datetime1">
              <a:rPr lang="en-US" altLang="en-US"/>
              <a:t>12/23/2023</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E8C76FF-C2DD-45E7-9CE4-1808F249419A}" type="slidenum">
              <a:rPr lang="en-US" altLang="en-US"/>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292F1E1-63B9-4DB7-9686-C42525AD25E5}" type="datetime1">
              <a:rPr lang="en-US" altLang="en-US"/>
              <a:t>12/23/2023</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DD6F0C9-3BAC-40B5-BDF0-49A6A5B4F47A}" type="slidenum">
              <a:rPr lang="en-US" altLang="en-US"/>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0F4A008-4B43-4407-A57C-CEB6CF1FD35F}" type="datetime1">
              <a:rPr lang="en-US" altLang="en-US"/>
              <a:t>12/23/2023</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4083B56-AADD-4F8B-A45E-B28A2398FFC7}" type="slidenum">
              <a:rPr lang="en-US" altLang="en-US"/>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hasCustomPrompt="1"/>
          </p:nvPr>
        </p:nvSpPr>
        <p:spPr>
          <a:xfrm>
            <a:off x="3887391" y="987428"/>
            <a:ext cx="4629150" cy="4873625"/>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78923E2-12CC-4975-AB8E-6A7692514269}" type="datetime1">
              <a:rPr lang="en-US" altLang="en-US"/>
              <a:t>12/23/2023</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4A9DF7C-AD2E-4CA8-88D8-FAA2EEA26440}" type="slidenum">
              <a:rPr lang="en-US" altLang="en-US"/>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3"/>
          <a:stretch>
            <a:fillRect/>
          </a:stretch>
        </p:blipFill>
        <p:spPr>
          <a:xfrm>
            <a:off x="0" y="2"/>
            <a:ext cx="9144000" cy="6857999"/>
          </a:xfrm>
          <a:prstGeom prst="rect">
            <a:avLst/>
          </a:prstGeom>
        </p:spPr>
      </p:pic>
      <p:sp>
        <p:nvSpPr>
          <p:cNvPr id="102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ltLang="en-US" dirty="0"/>
              <a:t>Click to edit Master title style</a:t>
            </a:r>
          </a:p>
        </p:txBody>
      </p:sp>
      <p:sp>
        <p:nvSpPr>
          <p:cNvPr id="1027" name="Text Placeholder 2"/>
          <p:cNvSpPr>
            <a:spLocks noGrp="1"/>
          </p:cNvSpPr>
          <p:nvPr>
            <p:ph type="body" idx="1"/>
          </p:nvPr>
        </p:nvSpPr>
        <p:spPr bwMode="auto">
          <a:xfrm>
            <a:off x="628650" y="1825625"/>
            <a:ext cx="7886700" cy="435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wrap="square" lIns="91440" tIns="45720" rIns="91440" bIns="45720" numCol="1" anchor="ctr" anchorCtr="0" compatLnSpc="1"/>
          <a:lstStyle>
            <a:lvl1pPr eaLnBrk="1" hangingPunct="1">
              <a:defRPr sz="1200">
                <a:solidFill>
                  <a:srgbClr val="898989"/>
                </a:solidFill>
              </a:defRPr>
            </a:lvl1pPr>
          </a:lstStyle>
          <a:p>
            <a:pPr>
              <a:defRPr/>
            </a:pPr>
            <a:fld id="{A0738838-4164-4279-AAC8-48DFFEA39D8B}" type="datetime1">
              <a:rPr lang="en-US" altLang="en-US"/>
              <a:t>12/23/2023</a:t>
            </a:fld>
            <a:endParaRPr lang="en-US"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wrap="square" lIns="91440" tIns="45720" rIns="91440" bIns="45720" numCol="1" anchor="ctr" anchorCtr="0" compatLnSpc="1"/>
          <a:lstStyle>
            <a:lvl1pPr algn="ctr" eaLnBrk="1" hangingPunct="1">
              <a:defRPr sz="1200">
                <a:solidFill>
                  <a:srgbClr val="898989"/>
                </a:solidFill>
                <a:latin typeface="Calibri" panose="020F0502020204030204" pitchFamily="34" charset="0"/>
                <a:ea typeface="+mn-ea"/>
              </a:defRPr>
            </a:lvl1pPr>
          </a:lstStyle>
          <a:p>
            <a:pPr>
              <a:defRPr/>
            </a:pPr>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wrap="square" lIns="91440" tIns="45720" rIns="91440" bIns="45720" numCol="1" anchor="ctr" anchorCtr="0" compatLnSpc="1"/>
          <a:lstStyle>
            <a:lvl1pPr algn="r" eaLnBrk="1" hangingPunct="1">
              <a:defRPr sz="1200">
                <a:solidFill>
                  <a:srgbClr val="898989"/>
                </a:solidFill>
              </a:defRPr>
            </a:lvl1pPr>
          </a:lstStyle>
          <a:p>
            <a:pPr>
              <a:defRPr/>
            </a:pPr>
            <a:fld id="{9E2C5CCA-394F-4F6E-8976-0BE5ECB64D97}" type="slidenum">
              <a:rPr lang="en-US" altLang="en-US"/>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lnSpc>
          <a:spcPct val="90000"/>
        </a:lnSpc>
        <a:spcBef>
          <a:spcPct val="0"/>
        </a:spcBef>
        <a:spcAft>
          <a:spcPct val="0"/>
        </a:spcAft>
        <a:defRPr sz="4400" kern="1200">
          <a:solidFill>
            <a:schemeClr val="tx1"/>
          </a:solidFill>
          <a:latin typeface="Arial Rounded MT Bold" panose="020F0704030504030204" pitchFamily="34" charset="0"/>
          <a:ea typeface="ヒラギノ角ゴ Pro W3" pitchFamily="4" charset="-128"/>
          <a:cs typeface="Arial Rounded MT Bold" panose="020F0704030504030204" pitchFamily="34" charset="0"/>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189" algn="l" rtl="0" fontAlgn="base">
        <a:lnSpc>
          <a:spcPct val="90000"/>
        </a:lnSpc>
        <a:spcBef>
          <a:spcPct val="0"/>
        </a:spcBef>
        <a:spcAft>
          <a:spcPct val="0"/>
        </a:spcAft>
        <a:defRPr sz="4400">
          <a:solidFill>
            <a:schemeClr val="tx1"/>
          </a:solidFill>
          <a:latin typeface="Calibri Light" panose="020F0302020204030204" charset="0"/>
        </a:defRPr>
      </a:lvl6pPr>
      <a:lvl7pPr marL="914377" algn="l" rtl="0" fontAlgn="base">
        <a:lnSpc>
          <a:spcPct val="90000"/>
        </a:lnSpc>
        <a:spcBef>
          <a:spcPct val="0"/>
        </a:spcBef>
        <a:spcAft>
          <a:spcPct val="0"/>
        </a:spcAft>
        <a:defRPr sz="4400">
          <a:solidFill>
            <a:schemeClr val="tx1"/>
          </a:solidFill>
          <a:latin typeface="Calibri Light" panose="020F0302020204030204" charset="0"/>
        </a:defRPr>
      </a:lvl7pPr>
      <a:lvl8pPr marL="1371566" algn="l" rtl="0" fontAlgn="base">
        <a:lnSpc>
          <a:spcPct val="90000"/>
        </a:lnSpc>
        <a:spcBef>
          <a:spcPct val="0"/>
        </a:spcBef>
        <a:spcAft>
          <a:spcPct val="0"/>
        </a:spcAft>
        <a:defRPr sz="4400">
          <a:solidFill>
            <a:schemeClr val="tx1"/>
          </a:solidFill>
          <a:latin typeface="Calibri Light" panose="020F0302020204030204" charset="0"/>
        </a:defRPr>
      </a:lvl8pPr>
      <a:lvl9pPr marL="1828754"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594" indent="-228594" algn="l" rtl="0" eaLnBrk="0" fontAlgn="base" hangingPunct="0">
        <a:lnSpc>
          <a:spcPct val="90000"/>
        </a:lnSpc>
        <a:spcBef>
          <a:spcPts val="10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4" charset="-128"/>
          <a:cs typeface="Arial Rounded MT Bold" panose="020F0704030504030204" pitchFamily="34" charset="0"/>
        </a:defRPr>
      </a:lvl1pPr>
      <a:lvl2pPr marL="685783" indent="-228594"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4" charset="-128"/>
          <a:cs typeface="+mn-cs"/>
        </a:defRPr>
      </a:lvl2pPr>
      <a:lvl3pPr marL="1142971" indent="-228594"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4" charset="-128"/>
          <a:cs typeface="+mn-cs"/>
        </a:defRPr>
      </a:lvl3pPr>
      <a:lvl4pPr marL="1600160" indent="-228594"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4" charset="-128"/>
          <a:cs typeface="+mn-cs"/>
        </a:defRPr>
      </a:lvl4pPr>
      <a:lvl5pPr marL="2057349" indent="-228594"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4" charset="-128"/>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3.png"/><Relationship Id="rId4" Type="http://schemas.openxmlformats.org/officeDocument/2006/relationships/notesSlide" Target="../notesSlides/notesSlide68.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microsoft.com/office/2007/relationships/hdphoto" Target="../media/hdphoto1.wdp"/></Relationships>
</file>

<file path=ppt/slides/_rels/slide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microsoft.com/office/2007/relationships/hdphoto" Target="../media/hdphoto2.wdp"/></Relationships>
</file>

<file path=ppt/slides/_rels/slide5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microsoft.com/office/2007/relationships/hdphoto" Target="../media/hdphoto3.wdp"/></Relationships>
</file>

<file path=ppt/slides/_rels/slide6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3.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p:cNvSpPr>
            <a:spLocks noGrp="1"/>
          </p:cNvSpPr>
          <p:nvPr>
            <p:ph type="title"/>
          </p:nvPr>
        </p:nvSpPr>
        <p:spPr>
          <a:xfrm>
            <a:off x="1463664" y="5820697"/>
            <a:ext cx="6140471" cy="733999"/>
          </a:xfrm>
        </p:spPr>
        <p:txBody>
          <a:bodyPr/>
          <a:lstStyle/>
          <a:p>
            <a:pPr algn="ctr" eaLnBrk="1" hangingPunct="1"/>
            <a:r>
              <a:rPr lang="en-US" altLang="en-US" sz="3200" dirty="0"/>
              <a:t>Fourth Sunday of Advent</a:t>
            </a:r>
            <a:br>
              <a:rPr lang="en-US" altLang="en-US" sz="3200" dirty="0"/>
            </a:br>
            <a:r>
              <a:rPr lang="en-US" altLang="en-US" sz="3200" dirty="0"/>
              <a:t>December 24, 2023</a:t>
            </a:r>
          </a:p>
        </p:txBody>
      </p:sp>
      <p:sp>
        <p:nvSpPr>
          <p:cNvPr id="4" name="Title 1"/>
          <p:cNvSpPr txBox="1"/>
          <p:nvPr/>
        </p:nvSpPr>
        <p:spPr bwMode="auto">
          <a:xfrm>
            <a:off x="1444482" y="132479"/>
            <a:ext cx="6255039" cy="1168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3200" dirty="0">
                <a:latin typeface="Arial Rounded MT Bold" panose="020F0704030504030204" pitchFamily="34" charset="0"/>
              </a:rPr>
              <a:t>WELCOME!</a:t>
            </a:r>
          </a:p>
          <a:p>
            <a:pPr algn="ctr" eaLnBrk="1" hangingPunct="1"/>
            <a:r>
              <a:rPr lang="en-US" altLang="en-US" sz="3200" dirty="0">
                <a:latin typeface="Arial Rounded MT Bold" panose="020F0704030504030204" pitchFamily="34" charset="0"/>
              </a:rPr>
              <a:t>Trinity Lutheran Church</a:t>
            </a:r>
          </a:p>
        </p:txBody>
      </p:sp>
      <p:pic>
        <p:nvPicPr>
          <p:cNvPr id="2" name="Picture 1">
            <a:extLst>
              <a:ext uri="{FF2B5EF4-FFF2-40B4-BE49-F238E27FC236}">
                <a16:creationId xmlns:a16="http://schemas.microsoft.com/office/drawing/2014/main" id="{CBDBDC61-3D2F-79F7-AA4C-F0026E969B3C}"/>
              </a:ext>
            </a:extLst>
          </p:cNvPr>
          <p:cNvPicPr>
            <a:picLocks noChangeAspect="1"/>
          </p:cNvPicPr>
          <p:nvPr/>
        </p:nvPicPr>
        <p:blipFill>
          <a:blip r:embed="rId3"/>
          <a:stretch>
            <a:fillRect/>
          </a:stretch>
        </p:blipFill>
        <p:spPr>
          <a:xfrm>
            <a:off x="1791766" y="1332703"/>
            <a:ext cx="5560468" cy="419259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p:cNvSpPr>
            <a:spLocks noGrp="1"/>
          </p:cNvSpPr>
          <p:nvPr>
            <p:ph type="title"/>
          </p:nvPr>
        </p:nvSpPr>
        <p:spPr>
          <a:xfrm>
            <a:off x="1" y="905174"/>
            <a:ext cx="9144000" cy="3814609"/>
          </a:xfrm>
        </p:spPr>
        <p:txBody>
          <a:bodyPr anchor="t"/>
          <a:lstStyle/>
          <a:p>
            <a:pPr marL="573391" indent="-573391">
              <a:lnSpc>
                <a:spcPct val="100000"/>
              </a:lnSpc>
              <a:spcBef>
                <a:spcPts val="0"/>
              </a:spcBef>
              <a:spcAft>
                <a:spcPts val="1200"/>
              </a:spcAft>
            </a:pPr>
            <a:r>
              <a:rPr lang="en-US" sz="3200" dirty="0">
                <a:ea typeface="Calibri" panose="020F0502020204030204" pitchFamily="34" charset="0"/>
                <a:cs typeface="Times New Roman" panose="02020603050405020304" pitchFamily="18" charset="0"/>
              </a:rPr>
              <a:t>P:	Shower us with your Spirit, and renew our lives with your forgiveness, grace, and love.  To you be given honor and praise through Jesus Christ our Lord in the unity of the Holy Spirit, now and forever.</a:t>
            </a:r>
          </a:p>
        </p:txBody>
      </p:sp>
      <p:sp>
        <p:nvSpPr>
          <p:cNvPr id="2" name="Rectangle 1"/>
          <p:cNvSpPr/>
          <p:nvPr/>
        </p:nvSpPr>
        <p:spPr>
          <a:xfrm>
            <a:off x="3" y="3836338"/>
            <a:ext cx="9143999" cy="830997"/>
          </a:xfrm>
          <a:prstGeom prst="rect">
            <a:avLst/>
          </a:prstGeom>
        </p:spPr>
        <p:txBody>
          <a:bodyPr wrap="square">
            <a:spAutoFit/>
          </a:bodyPr>
          <a:lstStyle/>
          <a:p>
            <a:r>
              <a:rPr lang="en-US" sz="3600" b="1"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rPr>
              <a:t>C:	Amen.</a:t>
            </a:r>
            <a:br>
              <a:rPr lang="en-US" sz="3600"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rPr>
            </a:br>
            <a:endParaRPr lang="en-US" sz="1200" dirty="0">
              <a:latin typeface="Arial Rounded MT Bold" panose="020F0704030504030204" pitchFamily="34" charset="0"/>
            </a:endParaRPr>
          </a:p>
        </p:txBody>
      </p:sp>
      <p:sp>
        <p:nvSpPr>
          <p:cNvPr id="5" name="Rectangle 4"/>
          <p:cNvSpPr/>
          <p:nvPr/>
        </p:nvSpPr>
        <p:spPr>
          <a:xfrm>
            <a:off x="0" y="243514"/>
            <a:ext cx="9144000" cy="707886"/>
          </a:xfrm>
          <a:prstGeom prst="rect">
            <a:avLst/>
          </a:prstGeom>
        </p:spPr>
        <p:txBody>
          <a:bodyPr wrap="square">
            <a:spAutoFit/>
          </a:bodyPr>
          <a:lstStyle/>
          <a:p>
            <a:pPr marL="571486" indent="-571486">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THANKSGIVING FOR BAPTISM</a:t>
            </a:r>
            <a:endParaRPr lang="en-US" sz="4000" dirty="0">
              <a:latin typeface="Arial Rounded MT Bold" panose="020F0704030504030204" pitchFamily="34" charset="0"/>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p:cNvSpPr/>
          <p:nvPr/>
        </p:nvSpPr>
        <p:spPr>
          <a:xfrm>
            <a:off x="159250" y="61083"/>
            <a:ext cx="8825501" cy="577338"/>
          </a:xfrm>
          <a:prstGeom prst="rect">
            <a:avLst/>
          </a:prstGeom>
        </p:spPr>
        <p:txBody>
          <a:bodyPr wrap="square">
            <a:spAutoFit/>
          </a:bodyPr>
          <a:lstStyle/>
          <a:p>
            <a:pPr marL="571486" indent="-571486">
              <a:lnSpc>
                <a:spcPct val="107000"/>
              </a:lnSpc>
              <a:spcBef>
                <a:spcPts val="0"/>
              </a:spcBef>
              <a:spcAft>
                <a:spcPts val="600"/>
              </a:spcAft>
              <a:buFont typeface="Symbol" panose="05050102010706020507" pitchFamily="18" charset="2"/>
              <a:buChar char=""/>
            </a:pPr>
            <a:r>
              <a:rPr lang="en-US" sz="3200" b="1" dirty="0">
                <a:solidFill>
                  <a:srgbClr val="000000"/>
                </a:solidFill>
                <a:latin typeface="Arial Rounded MT Bold" panose="020F0704030504030204" pitchFamily="34" charset="0"/>
                <a:ea typeface="Calibri" panose="020F0502020204030204" pitchFamily="34" charset="0"/>
              </a:rPr>
              <a:t>POST COMMUNION PRAYER</a:t>
            </a:r>
            <a:endParaRPr lang="en-US" sz="3200" dirty="0">
              <a:latin typeface="Arial Rounded MT Bold" panose="020F0704030504030204" pitchFamily="34" charset="0"/>
              <a:ea typeface="Calibri" panose="020F0502020204030204" pitchFamily="34" charset="0"/>
            </a:endParaRPr>
          </a:p>
        </p:txBody>
      </p:sp>
      <p:sp>
        <p:nvSpPr>
          <p:cNvPr id="2" name="Rectangle 1"/>
          <p:cNvSpPr/>
          <p:nvPr/>
        </p:nvSpPr>
        <p:spPr>
          <a:xfrm>
            <a:off x="318498" y="643115"/>
            <a:ext cx="8363386" cy="4823115"/>
          </a:xfrm>
          <a:prstGeom prst="rect">
            <a:avLst/>
          </a:prstGeom>
        </p:spPr>
        <p:txBody>
          <a:bodyPr wrap="square">
            <a:spAutoFit/>
          </a:bodyPr>
          <a:lstStyle/>
          <a:p>
            <a:pPr marL="574660" indent="-574660">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P:</a:t>
            </a:r>
            <a:r>
              <a:rPr lang="en-US" sz="3200" dirty="0">
                <a:latin typeface="Arial Rounded MT Bold" panose="020F0704030504030204" pitchFamily="34" charset="0"/>
                <a:ea typeface="Calibri" panose="020F0502020204030204" pitchFamily="34" charset="0"/>
              </a:rPr>
              <a:t>	Let us pray…  Generous God, in bread and cup you have revealed your glory for all people to see together.  Nourished by this meal, send us out to proclaim your good news of liberation and release, brought to birth in Jesus Christ our Savior.</a:t>
            </a:r>
          </a:p>
          <a:p>
            <a:pPr marL="574660" indent="-574660">
              <a:lnSpc>
                <a:spcPct val="107000"/>
              </a:lnSpc>
              <a:spcBef>
                <a:spcPts val="0"/>
              </a:spcBef>
              <a:spcAft>
                <a:spcPts val="0"/>
              </a:spcAft>
            </a:pPr>
            <a:r>
              <a:rPr lang="en-US" sz="3200" dirty="0">
                <a:latin typeface="Arial Rounded MT Bold" panose="020F0704030504030204" pitchFamily="34" charset="0"/>
                <a:ea typeface="Calibri" panose="020F0502020204030204" pitchFamily="34" charset="0"/>
              </a:rPr>
              <a:t> </a:t>
            </a:r>
          </a:p>
          <a:p>
            <a:pPr marL="574660" indent="-574660">
              <a:lnSpc>
                <a:spcPct val="107000"/>
              </a:lnSpc>
              <a:spcBef>
                <a:spcPts val="0"/>
              </a:spcBef>
              <a:spcAft>
                <a:spcPts val="0"/>
              </a:spcAft>
            </a:pPr>
            <a:r>
              <a:rPr lang="en-US" sz="3400" b="1" dirty="0">
                <a:latin typeface="Arial Rounded MT Bold" panose="020F0704030504030204" pitchFamily="34" charset="0"/>
                <a:ea typeface="Calibri" panose="020F0502020204030204" pitchFamily="34" charset="0"/>
              </a:rPr>
              <a:t>C:	Amen.</a:t>
            </a:r>
          </a:p>
        </p:txBody>
      </p:sp>
    </p:spTree>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0520" y="70621"/>
            <a:ext cx="9059160" cy="677108"/>
          </a:xfrm>
          <a:prstGeom prst="rect">
            <a:avLst/>
          </a:prstGeom>
        </p:spPr>
        <p:txBody>
          <a:bodyPr wrap="square">
            <a:spAutoFit/>
          </a:bodyPr>
          <a:lstStyle/>
          <a:p>
            <a:pPr marL="571486" indent="-571486" algn="ctr">
              <a:lnSpc>
                <a:spcPct val="95000"/>
              </a:lnSpc>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rPr>
              <a:t>ANNOUNCEMENTS</a:t>
            </a:r>
          </a:p>
        </p:txBody>
      </p:sp>
      <p:pic>
        <p:nvPicPr>
          <p:cNvPr id="3" name="Picture 2">
            <a:extLst>
              <a:ext uri="{FF2B5EF4-FFF2-40B4-BE49-F238E27FC236}">
                <a16:creationId xmlns:a16="http://schemas.microsoft.com/office/drawing/2014/main" id="{AF0EFC81-92EE-7180-EF4A-1E8F00D29BA9}"/>
              </a:ext>
            </a:extLst>
          </p:cNvPr>
          <p:cNvPicPr>
            <a:picLocks noChangeAspect="1"/>
          </p:cNvPicPr>
          <p:nvPr/>
        </p:nvPicPr>
        <p:blipFill>
          <a:blip r:embed="rId3"/>
          <a:stretch>
            <a:fillRect/>
          </a:stretch>
        </p:blipFill>
        <p:spPr>
          <a:xfrm>
            <a:off x="1635056" y="896330"/>
            <a:ext cx="5657578" cy="5736833"/>
          </a:xfrm>
          <a:prstGeom prst="rect">
            <a:avLst/>
          </a:prstGeom>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517813" y="1405657"/>
            <a:ext cx="8032173" cy="2942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803255" indent="-803255">
              <a:lnSpc>
                <a:spcPct val="95000"/>
              </a:lnSpc>
              <a:spcBef>
                <a:spcPts val="0"/>
              </a:spcBef>
              <a:spcAft>
                <a:spcPts val="0"/>
              </a:spcAft>
            </a:pPr>
            <a:r>
              <a:rPr lang="en-US" sz="3200" dirty="0">
                <a:latin typeface="Arial Rounded MT Bold" panose="020F0704030504030204" pitchFamily="34" charset="0"/>
                <a:ea typeface="Calibri" panose="020F0502020204030204" pitchFamily="34" charset="0"/>
                <a:cs typeface="Times New Roman" panose="02020603050405020304" pitchFamily="18" charset="0"/>
              </a:rPr>
              <a:t>P:	</a:t>
            </a:r>
            <a:r>
              <a:rPr lang="en-US" sz="3200" dirty="0">
                <a:effectLst/>
                <a:latin typeface="Arial Rounded MT Bold" panose="020F0704030504030204" pitchFamily="34" charset="0"/>
                <a:ea typeface="Times New Roman" panose="02020603050405020304" pitchFamily="18" charset="0"/>
              </a:rPr>
              <a:t>The God of peace bless you, the love of Christ sustain you in hope, and the anointing of the Spirit  </a:t>
            </a:r>
            <a:r>
              <a:rPr lang="en-US" sz="3200" dirty="0">
                <a:solidFill>
                  <a:srgbClr val="C00000"/>
                </a:solidFill>
                <a:latin typeface="Segoe UI Symbol" panose="020B0502040204020203" pitchFamily="34" charset="0"/>
                <a:ea typeface="Times New Roman" panose="02020603050405020304" pitchFamily="18" charset="0"/>
                <a:cs typeface="Segoe UI Symbol" panose="020B0502040204020203" pitchFamily="34" charset="0"/>
              </a:rPr>
              <a:t>☩</a:t>
            </a:r>
            <a:r>
              <a:rPr lang="en-US" sz="3200" dirty="0">
                <a:effectLst/>
                <a:latin typeface="Arial Rounded MT Bold" panose="020F0704030504030204" pitchFamily="34" charset="0"/>
                <a:ea typeface="Times New Roman" panose="02020603050405020304" pitchFamily="18" charset="0"/>
              </a:rPr>
              <a:t> remain upon you now and forever.</a:t>
            </a:r>
            <a:endParaRPr lang="en-US" sz="3200" dirty="0">
              <a:effectLst/>
              <a:latin typeface="Arial Rounded MT Bold" panose="020F0704030504030204" pitchFamily="34" charset="0"/>
              <a:ea typeface="Calibri" panose="020F0502020204030204" pitchFamily="34" charset="0"/>
            </a:endParaRPr>
          </a:p>
          <a:p>
            <a:pPr marL="803255" indent="-803255">
              <a:lnSpc>
                <a:spcPct val="95000"/>
              </a:lnSpc>
              <a:spcBef>
                <a:spcPts val="0"/>
              </a:spcBef>
              <a:spcAft>
                <a:spcPts val="0"/>
              </a:spcAft>
            </a:pPr>
            <a:endParaRPr lang="en-US" sz="3200" b="1"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endParaRPr>
          </a:p>
          <a:p>
            <a:pPr marL="803255" indent="-803255">
              <a:lnSpc>
                <a:spcPct val="95000"/>
              </a:lnSpc>
              <a:spcBef>
                <a:spcPts val="0"/>
              </a:spcBef>
              <a:spcAft>
                <a:spcPts val="0"/>
              </a:spcAft>
            </a:pPr>
            <a:r>
              <a:rPr lang="en-US" sz="3600" b="1"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rPr>
              <a:t>C:	Amen.</a:t>
            </a:r>
            <a:endParaRPr lang="en-US" sz="3600"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272473" y="107209"/>
            <a:ext cx="8622145" cy="707886"/>
          </a:xfrm>
          <a:prstGeom prst="rect">
            <a:avLst/>
          </a:prstGeom>
        </p:spPr>
        <p:txBody>
          <a:bodyPr wrap="square">
            <a:spAutoFit/>
          </a:bodyPr>
          <a:lstStyle/>
          <a:p>
            <a:pPr marL="342891" indent="-342891">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SENDING BLESSING</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 y="2"/>
            <a:ext cx="9143999" cy="706583"/>
          </a:xfrm>
        </p:spPr>
        <p:txBody>
          <a:bodyPr/>
          <a:lstStyle/>
          <a:p>
            <a:pPr marL="571486" indent="-571486" algn="ctr">
              <a:buFont typeface="Symbol" panose="05050102010706020507" pitchFamily="18" charset="2"/>
              <a:buChar char=""/>
            </a:pPr>
            <a:r>
              <a:rPr lang="en-US" dirty="0"/>
              <a:t>Sending Song</a:t>
            </a:r>
          </a:p>
        </p:txBody>
      </p:sp>
      <p:sp>
        <p:nvSpPr>
          <p:cNvPr id="2" name="Rectangle 1"/>
          <p:cNvSpPr/>
          <p:nvPr/>
        </p:nvSpPr>
        <p:spPr>
          <a:xfrm>
            <a:off x="1" y="675637"/>
            <a:ext cx="9143999" cy="1307666"/>
          </a:xfrm>
          <a:prstGeom prst="rect">
            <a:avLst/>
          </a:prstGeom>
        </p:spPr>
        <p:txBody>
          <a:bodyPr wrap="square">
            <a:spAutoFit/>
          </a:bodyPr>
          <a:lstStyle/>
          <a:p>
            <a:pPr algn="ctr">
              <a:lnSpc>
                <a:spcPct val="107000"/>
              </a:lnSpc>
              <a:spcBef>
                <a:spcPts val="0"/>
              </a:spcBef>
              <a:spcAft>
                <a:spcPts val="600"/>
              </a:spcAft>
            </a:pPr>
            <a:r>
              <a:rPr lang="en-US" sz="3600" b="1" dirty="0">
                <a:solidFill>
                  <a:srgbClr val="000000"/>
                </a:solidFill>
                <a:effectLst/>
                <a:latin typeface="Arial Rounded MT Bold" panose="020F0704030504030204" pitchFamily="34" charset="0"/>
                <a:ea typeface="Times New Roman" panose="02020603050405020304" pitchFamily="18" charset="0"/>
              </a:rPr>
              <a:t>“Joy to the World”</a:t>
            </a:r>
          </a:p>
          <a:p>
            <a:pPr algn="ctr">
              <a:lnSpc>
                <a:spcPct val="107000"/>
              </a:lnSpc>
              <a:spcBef>
                <a:spcPts val="0"/>
              </a:spcBef>
              <a:spcAft>
                <a:spcPts val="600"/>
              </a:spcAft>
            </a:pPr>
            <a:r>
              <a:rPr lang="en-US" sz="3600" b="1" dirty="0">
                <a:solidFill>
                  <a:srgbClr val="000000"/>
                </a:solidFill>
                <a:effectLst/>
                <a:latin typeface="Arial Rounded MT Bold" panose="020F0704030504030204" pitchFamily="34" charset="0"/>
                <a:ea typeface="Times New Roman" panose="02020603050405020304" pitchFamily="18" charset="0"/>
              </a:rPr>
              <a:t>LBW 39</a:t>
            </a:r>
            <a:endParaRPr lang="en-US" sz="3600" dirty="0">
              <a:solidFill>
                <a:srgbClr val="000000"/>
              </a:solidFill>
              <a:latin typeface="Arial Rounded MT Bold" panose="020F0704030504030204" pitchFamily="34" charset="0"/>
              <a:ea typeface="Calibri" panose="020F0502020204030204" pitchFamily="34" charset="0"/>
            </a:endParaRPr>
          </a:p>
        </p:txBody>
      </p:sp>
      <p:pic>
        <p:nvPicPr>
          <p:cNvPr id="5" name="Picture 4">
            <a:extLst>
              <a:ext uri="{FF2B5EF4-FFF2-40B4-BE49-F238E27FC236}">
                <a16:creationId xmlns:a16="http://schemas.microsoft.com/office/drawing/2014/main" id="{985FEFF9-22E4-5B29-3EFD-ED9A8BCB6EA4}"/>
              </a:ext>
            </a:extLst>
          </p:cNvPr>
          <p:cNvPicPr>
            <a:picLocks noChangeAspect="1"/>
          </p:cNvPicPr>
          <p:nvPr/>
        </p:nvPicPr>
        <p:blipFill rotWithShape="1">
          <a:blip r:embed="rId3"/>
          <a:srcRect b="23760"/>
          <a:stretch/>
        </p:blipFill>
        <p:spPr>
          <a:xfrm>
            <a:off x="1743211" y="2194189"/>
            <a:ext cx="5657578" cy="4373760"/>
          </a:xfrm>
          <a:prstGeom prst="rect">
            <a:avLst/>
          </a:prstGeom>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ttps://members.sundaysandseasons.com/File/GetImage?atomCode=HC1G007a_m&amp;width=600&amp;height=600"/>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783">
              <a:defRPr/>
            </a:pPr>
            <a:endParaRPr lang="en-US">
              <a:solidFill>
                <a:prstClr val="black"/>
              </a:solidFill>
            </a:endParaRPr>
          </a:p>
        </p:txBody>
      </p:sp>
      <p:sp>
        <p:nvSpPr>
          <p:cNvPr id="5" name="AutoShape 4" descr="https://members.sundaysandseasons.com/File/GetImage?atomCode=HC1G007a_m&amp;width=600&amp;height=600"/>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783">
              <a:defRPr/>
            </a:pPr>
            <a:endParaRPr lang="en-US">
              <a:solidFill>
                <a:prstClr val="black"/>
              </a:solidFill>
            </a:endParaRPr>
          </a:p>
        </p:txBody>
      </p:sp>
      <p:sp>
        <p:nvSpPr>
          <p:cNvPr id="10" name="Rectangle 9"/>
          <p:cNvSpPr/>
          <p:nvPr/>
        </p:nvSpPr>
        <p:spPr>
          <a:xfrm>
            <a:off x="0" y="59311"/>
            <a:ext cx="9144000" cy="584775"/>
          </a:xfrm>
          <a:prstGeom prst="rect">
            <a:avLst/>
          </a:prstGeom>
        </p:spPr>
        <p:txBody>
          <a:bodyPr wrap="square">
            <a:spAutoFit/>
          </a:bodyPr>
          <a:lstStyle/>
          <a:p>
            <a:pPr marL="342891" indent="-342891" defTabSz="685783">
              <a:spcBef>
                <a:spcPts val="0"/>
              </a:spcBef>
              <a:spcAft>
                <a:spcPts val="600"/>
              </a:spcAft>
              <a:buFont typeface="Symbol" panose="05050102010706020507" pitchFamily="18" charset="2"/>
              <a:buChar char=""/>
              <a:defRPr/>
            </a:pPr>
            <a:r>
              <a:rPr lang="en-US" sz="3200" b="1" dirty="0">
                <a:solidFill>
                  <a:prstClr val="black"/>
                </a:solidFill>
                <a:latin typeface="Arial Rounded MT Bold" panose="020F0704030504030204" pitchFamily="34" charset="0"/>
                <a:ea typeface="Times New Roman" panose="02020603050405020304" pitchFamily="18" charset="0"/>
                <a:cs typeface="Times New Roman" panose="02020603050405020304" pitchFamily="18" charset="0"/>
              </a:rPr>
              <a:t>“Joy to the World”                               LBW 39</a:t>
            </a:r>
          </a:p>
        </p:txBody>
      </p:sp>
      <p:sp>
        <p:nvSpPr>
          <p:cNvPr id="6" name="TextBox 5">
            <a:extLst>
              <a:ext uri="{FF2B5EF4-FFF2-40B4-BE49-F238E27FC236}">
                <a16:creationId xmlns:a16="http://schemas.microsoft.com/office/drawing/2014/main" id="{69E1C562-C3E2-E82E-A237-2FC12A956C9E}"/>
              </a:ext>
            </a:extLst>
          </p:cNvPr>
          <p:cNvSpPr txBox="1"/>
          <p:nvPr/>
        </p:nvSpPr>
        <p:spPr>
          <a:xfrm>
            <a:off x="433848" y="1291441"/>
            <a:ext cx="8200104" cy="3970318"/>
          </a:xfrm>
          <a:prstGeom prst="rect">
            <a:avLst/>
          </a:prstGeom>
          <a:noFill/>
        </p:spPr>
        <p:txBody>
          <a:bodyPr wrap="square">
            <a:spAutoFit/>
          </a:bodyPr>
          <a:lstStyle/>
          <a:p>
            <a:pPr marL="403225" marR="0" indent="-403225">
              <a:spcBef>
                <a:spcPts val="0"/>
              </a:spcBef>
              <a:spcAft>
                <a:spcPts val="0"/>
              </a:spcAft>
            </a:pPr>
            <a:r>
              <a:rPr lang="en-US" sz="3600" dirty="0">
                <a:effectLst/>
                <a:latin typeface="Arial Rounded MT Bold" panose="020F0704030504030204" pitchFamily="34" charset="0"/>
                <a:ea typeface="MS Mincho" panose="02020609040205080304" pitchFamily="49" charset="-128"/>
              </a:rPr>
              <a:t>1	Joy to the world, the Lord is come!</a:t>
            </a:r>
            <a:endParaRPr lang="en-US" sz="3600" dirty="0">
              <a:effectLst/>
              <a:latin typeface="Arial Rounded MT Bold" panose="020F0704030504030204" pitchFamily="34" charset="0"/>
              <a:ea typeface="Times New Roman" panose="02020603050405020304" pitchFamily="18" charset="0"/>
            </a:endParaRPr>
          </a:p>
          <a:p>
            <a:pPr marL="403225" marR="0" indent="-403225">
              <a:spcBef>
                <a:spcPts val="0"/>
              </a:spcBef>
              <a:spcAft>
                <a:spcPts val="0"/>
              </a:spcAft>
            </a:pPr>
            <a:r>
              <a:rPr lang="en-US" sz="3600" dirty="0">
                <a:effectLst/>
                <a:latin typeface="Arial Rounded MT Bold" panose="020F0704030504030204" pitchFamily="34" charset="0"/>
                <a:ea typeface="MS Mincho" panose="02020609040205080304" pitchFamily="49" charset="-128"/>
              </a:rPr>
              <a:t>	Let earth receive her king;</a:t>
            </a:r>
            <a:endParaRPr lang="en-US" sz="3600" dirty="0">
              <a:effectLst/>
              <a:latin typeface="Arial Rounded MT Bold" panose="020F0704030504030204" pitchFamily="34" charset="0"/>
              <a:ea typeface="Times New Roman" panose="02020603050405020304" pitchFamily="18" charset="0"/>
            </a:endParaRPr>
          </a:p>
          <a:p>
            <a:pPr marL="403225" marR="0" indent="-403225">
              <a:spcBef>
                <a:spcPts val="0"/>
              </a:spcBef>
              <a:spcAft>
                <a:spcPts val="0"/>
              </a:spcAft>
            </a:pPr>
            <a:r>
              <a:rPr lang="en-US" sz="3600" dirty="0">
                <a:effectLst/>
                <a:latin typeface="Arial Rounded MT Bold" panose="020F0704030504030204" pitchFamily="34" charset="0"/>
                <a:ea typeface="MS Mincho" panose="02020609040205080304" pitchFamily="49" charset="-128"/>
              </a:rPr>
              <a:t>	let </a:t>
            </a:r>
            <a:r>
              <a:rPr lang="en-US" sz="3600" dirty="0" err="1">
                <a:effectLst/>
                <a:latin typeface="Arial Rounded MT Bold" panose="020F0704030504030204" pitchFamily="34" charset="0"/>
                <a:ea typeface="MS Mincho" panose="02020609040205080304" pitchFamily="49" charset="-128"/>
              </a:rPr>
              <a:t>ev'ry</a:t>
            </a:r>
            <a:r>
              <a:rPr lang="en-US" sz="3600" dirty="0">
                <a:effectLst/>
                <a:latin typeface="Arial Rounded MT Bold" panose="020F0704030504030204" pitchFamily="34" charset="0"/>
                <a:ea typeface="MS Mincho" panose="02020609040205080304" pitchFamily="49" charset="-128"/>
              </a:rPr>
              <a:t> heart prepare him room</a:t>
            </a:r>
            <a:endParaRPr lang="en-US" sz="3600" dirty="0">
              <a:effectLst/>
              <a:latin typeface="Arial Rounded MT Bold" panose="020F0704030504030204" pitchFamily="34" charset="0"/>
              <a:ea typeface="Times New Roman" panose="02020603050405020304" pitchFamily="18" charset="0"/>
            </a:endParaRPr>
          </a:p>
          <a:p>
            <a:pPr marL="403225" marR="0" indent="-403225">
              <a:spcBef>
                <a:spcPts val="0"/>
              </a:spcBef>
              <a:spcAft>
                <a:spcPts val="0"/>
              </a:spcAft>
            </a:pPr>
            <a:r>
              <a:rPr lang="en-US" sz="3600" dirty="0">
                <a:effectLst/>
                <a:latin typeface="Arial Rounded MT Bold" panose="020F0704030504030204" pitchFamily="34" charset="0"/>
                <a:ea typeface="MS Mincho" panose="02020609040205080304" pitchFamily="49" charset="-128"/>
              </a:rPr>
              <a:t>	and </a:t>
            </a:r>
            <a:r>
              <a:rPr lang="en-US" sz="3600" dirty="0" err="1">
                <a:effectLst/>
                <a:latin typeface="Arial Rounded MT Bold" panose="020F0704030504030204" pitchFamily="34" charset="0"/>
                <a:ea typeface="MS Mincho" panose="02020609040205080304" pitchFamily="49" charset="-128"/>
              </a:rPr>
              <a:t>heav'n</a:t>
            </a:r>
            <a:r>
              <a:rPr lang="en-US" sz="3600" dirty="0">
                <a:effectLst/>
                <a:latin typeface="Arial Rounded MT Bold" panose="020F0704030504030204" pitchFamily="34" charset="0"/>
                <a:ea typeface="MS Mincho" panose="02020609040205080304" pitchFamily="49" charset="-128"/>
              </a:rPr>
              <a:t> and nature sing,</a:t>
            </a:r>
            <a:endParaRPr lang="en-US" sz="3600" dirty="0">
              <a:effectLst/>
              <a:latin typeface="Arial Rounded MT Bold" panose="020F0704030504030204" pitchFamily="34" charset="0"/>
              <a:ea typeface="Times New Roman" panose="02020603050405020304" pitchFamily="18" charset="0"/>
            </a:endParaRPr>
          </a:p>
          <a:p>
            <a:pPr marL="403225" marR="0" indent="-403225">
              <a:spcBef>
                <a:spcPts val="0"/>
              </a:spcBef>
              <a:spcAft>
                <a:spcPts val="0"/>
              </a:spcAft>
            </a:pPr>
            <a:r>
              <a:rPr lang="en-US" sz="3600" dirty="0">
                <a:effectLst/>
                <a:latin typeface="Arial Rounded MT Bold" panose="020F0704030504030204" pitchFamily="34" charset="0"/>
                <a:ea typeface="MS Mincho" panose="02020609040205080304" pitchFamily="49" charset="-128"/>
              </a:rPr>
              <a:t>	and </a:t>
            </a:r>
            <a:r>
              <a:rPr lang="en-US" sz="3600" dirty="0" err="1">
                <a:effectLst/>
                <a:latin typeface="Arial Rounded MT Bold" panose="020F0704030504030204" pitchFamily="34" charset="0"/>
                <a:ea typeface="MS Mincho" panose="02020609040205080304" pitchFamily="49" charset="-128"/>
              </a:rPr>
              <a:t>heav'n</a:t>
            </a:r>
            <a:r>
              <a:rPr lang="en-US" sz="3600" dirty="0">
                <a:effectLst/>
                <a:latin typeface="Arial Rounded MT Bold" panose="020F0704030504030204" pitchFamily="34" charset="0"/>
                <a:ea typeface="MS Mincho" panose="02020609040205080304" pitchFamily="49" charset="-128"/>
              </a:rPr>
              <a:t> and nature sing,</a:t>
            </a:r>
            <a:endParaRPr lang="en-US" sz="3600" dirty="0">
              <a:effectLst/>
              <a:latin typeface="Arial Rounded MT Bold" panose="020F0704030504030204" pitchFamily="34" charset="0"/>
              <a:ea typeface="Times New Roman" panose="02020603050405020304" pitchFamily="18" charset="0"/>
            </a:endParaRPr>
          </a:p>
          <a:p>
            <a:pPr marL="403225" marR="0" indent="-403225">
              <a:spcBef>
                <a:spcPts val="0"/>
              </a:spcBef>
              <a:spcAft>
                <a:spcPts val="0"/>
              </a:spcAft>
            </a:pPr>
            <a:r>
              <a:rPr lang="en-US" sz="3600" dirty="0">
                <a:effectLst/>
                <a:latin typeface="Arial Rounded MT Bold" panose="020F0704030504030204" pitchFamily="34" charset="0"/>
                <a:ea typeface="MS Mincho" panose="02020609040205080304" pitchFamily="49" charset="-128"/>
              </a:rPr>
              <a:t>	and </a:t>
            </a:r>
            <a:r>
              <a:rPr lang="en-US" sz="3600" dirty="0" err="1">
                <a:effectLst/>
                <a:latin typeface="Arial Rounded MT Bold" panose="020F0704030504030204" pitchFamily="34" charset="0"/>
                <a:ea typeface="MS Mincho" panose="02020609040205080304" pitchFamily="49" charset="-128"/>
              </a:rPr>
              <a:t>heav'n</a:t>
            </a:r>
            <a:r>
              <a:rPr lang="en-US" sz="3600" dirty="0">
                <a:effectLst/>
                <a:latin typeface="Arial Rounded MT Bold" panose="020F0704030504030204" pitchFamily="34" charset="0"/>
                <a:ea typeface="MS Mincho" panose="02020609040205080304" pitchFamily="49" charset="-128"/>
              </a:rPr>
              <a:t>, and </a:t>
            </a:r>
            <a:r>
              <a:rPr lang="en-US" sz="3600" dirty="0" err="1">
                <a:effectLst/>
                <a:latin typeface="Arial Rounded MT Bold" panose="020F0704030504030204" pitchFamily="34" charset="0"/>
                <a:ea typeface="MS Mincho" panose="02020609040205080304" pitchFamily="49" charset="-128"/>
              </a:rPr>
              <a:t>heav’n</a:t>
            </a:r>
            <a:r>
              <a:rPr lang="en-US" sz="3600" dirty="0">
                <a:effectLst/>
                <a:latin typeface="Arial Rounded MT Bold" panose="020F0704030504030204" pitchFamily="34" charset="0"/>
                <a:ea typeface="MS Mincho" panose="02020609040205080304" pitchFamily="49" charset="-128"/>
              </a:rPr>
              <a:t>                                   and nature sing.</a:t>
            </a:r>
            <a:endParaRPr lang="en-US" sz="3600" dirty="0">
              <a:effectLst/>
              <a:latin typeface="Arial Rounded MT Bold" panose="020F0704030504030204" pitchFamily="34" charset="0"/>
              <a:ea typeface="Times New Roman" panose="02020603050405020304" pitchFamily="18" charset="0"/>
            </a:endParaRPr>
          </a:p>
        </p:txBody>
      </p:sp>
      <p:pic>
        <p:nvPicPr>
          <p:cNvPr id="2" name="04-Joy To The World">
            <a:hlinkClick r:id="" action="ppaction://media"/>
            <a:extLst>
              <a:ext uri="{FF2B5EF4-FFF2-40B4-BE49-F238E27FC236}">
                <a16:creationId xmlns:a16="http://schemas.microsoft.com/office/drawing/2014/main" id="{C7594A7D-609B-422F-E18B-11880BD3B56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09420" y="5909114"/>
            <a:ext cx="609600" cy="609600"/>
          </a:xfrm>
          <a:prstGeom prst="rect">
            <a:avLst/>
          </a:prstGeom>
        </p:spPr>
      </p:pic>
    </p:spTree>
    <p:extLst>
      <p:ext uri="{BB962C8B-B14F-4D97-AF65-F5344CB8AC3E}">
        <p14:creationId xmlns:p14="http://schemas.microsoft.com/office/powerpoint/2010/main" val="499168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2"/>
                </p:tgtEl>
              </p:cMediaNode>
            </p:audio>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ttps://members.sundaysandseasons.com/File/GetImage?atomCode=HC1G007a_m&amp;width=600&amp;height=600"/>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783">
              <a:defRPr/>
            </a:pPr>
            <a:endParaRPr lang="en-US">
              <a:solidFill>
                <a:prstClr val="black"/>
              </a:solidFill>
            </a:endParaRPr>
          </a:p>
        </p:txBody>
      </p:sp>
      <p:sp>
        <p:nvSpPr>
          <p:cNvPr id="5" name="AutoShape 4" descr="https://members.sundaysandseasons.com/File/GetImage?atomCode=HC1G007a_m&amp;width=600&amp;height=600"/>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783">
              <a:defRPr/>
            </a:pPr>
            <a:endParaRPr lang="en-US">
              <a:solidFill>
                <a:prstClr val="black"/>
              </a:solidFill>
            </a:endParaRPr>
          </a:p>
        </p:txBody>
      </p:sp>
      <p:sp>
        <p:nvSpPr>
          <p:cNvPr id="10" name="Rectangle 9"/>
          <p:cNvSpPr/>
          <p:nvPr/>
        </p:nvSpPr>
        <p:spPr>
          <a:xfrm>
            <a:off x="0" y="59311"/>
            <a:ext cx="9144000" cy="584775"/>
          </a:xfrm>
          <a:prstGeom prst="rect">
            <a:avLst/>
          </a:prstGeom>
        </p:spPr>
        <p:txBody>
          <a:bodyPr wrap="square">
            <a:spAutoFit/>
          </a:bodyPr>
          <a:lstStyle/>
          <a:p>
            <a:pPr marL="342891" indent="-342891" defTabSz="685783">
              <a:spcBef>
                <a:spcPts val="0"/>
              </a:spcBef>
              <a:spcAft>
                <a:spcPts val="600"/>
              </a:spcAft>
              <a:buFont typeface="Symbol" panose="05050102010706020507" pitchFamily="18" charset="2"/>
              <a:buChar char=""/>
              <a:defRPr/>
            </a:pPr>
            <a:r>
              <a:rPr lang="en-US" sz="3200" b="1" dirty="0">
                <a:solidFill>
                  <a:prstClr val="black"/>
                </a:solidFill>
                <a:latin typeface="Arial Rounded MT Bold" panose="020F0704030504030204" pitchFamily="34" charset="0"/>
                <a:ea typeface="Times New Roman" panose="02020603050405020304" pitchFamily="18" charset="0"/>
                <a:cs typeface="Times New Roman" panose="02020603050405020304" pitchFamily="18" charset="0"/>
              </a:rPr>
              <a:t>“Joy to the World”                               LBW 39</a:t>
            </a:r>
          </a:p>
        </p:txBody>
      </p:sp>
      <p:sp>
        <p:nvSpPr>
          <p:cNvPr id="6" name="TextBox 5">
            <a:extLst>
              <a:ext uri="{FF2B5EF4-FFF2-40B4-BE49-F238E27FC236}">
                <a16:creationId xmlns:a16="http://schemas.microsoft.com/office/drawing/2014/main" id="{69E1C562-C3E2-E82E-A237-2FC12A956C9E}"/>
              </a:ext>
            </a:extLst>
          </p:cNvPr>
          <p:cNvSpPr txBox="1"/>
          <p:nvPr/>
        </p:nvSpPr>
        <p:spPr>
          <a:xfrm>
            <a:off x="394519" y="1291441"/>
            <a:ext cx="8278762" cy="3970318"/>
          </a:xfrm>
          <a:prstGeom prst="rect">
            <a:avLst/>
          </a:prstGeom>
          <a:noFill/>
        </p:spPr>
        <p:txBody>
          <a:bodyPr wrap="square">
            <a:spAutoFit/>
          </a:bodyPr>
          <a:lstStyle/>
          <a:p>
            <a:pPr marL="403225" marR="0" indent="-403225">
              <a:spcBef>
                <a:spcPts val="0"/>
              </a:spcBef>
              <a:spcAft>
                <a:spcPts val="0"/>
              </a:spcAft>
            </a:pPr>
            <a:r>
              <a:rPr lang="en-US" sz="3600" dirty="0">
                <a:effectLst/>
                <a:latin typeface="Arial Rounded MT Bold" panose="020F0704030504030204" pitchFamily="34" charset="0"/>
                <a:ea typeface="MS Mincho" panose="02020609040205080304" pitchFamily="49" charset="-128"/>
              </a:rPr>
              <a:t>2	Joy to the earth, the Savior reigns!</a:t>
            </a:r>
            <a:endParaRPr lang="en-US" sz="3600" dirty="0">
              <a:effectLst/>
              <a:latin typeface="Arial Rounded MT Bold" panose="020F0704030504030204" pitchFamily="34" charset="0"/>
              <a:ea typeface="Times New Roman" panose="02020603050405020304" pitchFamily="18" charset="0"/>
            </a:endParaRPr>
          </a:p>
          <a:p>
            <a:pPr marL="403225" marR="0" indent="-403225">
              <a:spcBef>
                <a:spcPts val="0"/>
              </a:spcBef>
              <a:spcAft>
                <a:spcPts val="0"/>
              </a:spcAft>
            </a:pPr>
            <a:r>
              <a:rPr lang="en-US" sz="3600" dirty="0">
                <a:effectLst/>
                <a:latin typeface="Arial Rounded MT Bold" panose="020F0704030504030204" pitchFamily="34" charset="0"/>
                <a:ea typeface="MS Mincho" panose="02020609040205080304" pitchFamily="49" charset="-128"/>
              </a:rPr>
              <a:t>	Let all their songs employ,</a:t>
            </a:r>
            <a:endParaRPr lang="en-US" sz="3600" dirty="0">
              <a:effectLst/>
              <a:latin typeface="Arial Rounded MT Bold" panose="020F0704030504030204" pitchFamily="34" charset="0"/>
              <a:ea typeface="Times New Roman" panose="02020603050405020304" pitchFamily="18" charset="0"/>
            </a:endParaRPr>
          </a:p>
          <a:p>
            <a:pPr marL="403225" marR="0" indent="-403225">
              <a:spcBef>
                <a:spcPts val="0"/>
              </a:spcBef>
              <a:spcAft>
                <a:spcPts val="0"/>
              </a:spcAft>
            </a:pPr>
            <a:r>
              <a:rPr lang="en-US" sz="3600" dirty="0">
                <a:effectLst/>
                <a:latin typeface="Arial Rounded MT Bold" panose="020F0704030504030204" pitchFamily="34" charset="0"/>
                <a:ea typeface="MS Mincho" panose="02020609040205080304" pitchFamily="49" charset="-128"/>
              </a:rPr>
              <a:t>	while fields and floods,                                rocks, hills, and plains</a:t>
            </a:r>
            <a:endParaRPr lang="en-US" sz="3600" dirty="0">
              <a:effectLst/>
              <a:latin typeface="Arial Rounded MT Bold" panose="020F0704030504030204" pitchFamily="34" charset="0"/>
              <a:ea typeface="Times New Roman" panose="02020603050405020304" pitchFamily="18" charset="0"/>
            </a:endParaRPr>
          </a:p>
          <a:p>
            <a:pPr marL="403225" marR="0" indent="-403225">
              <a:spcBef>
                <a:spcPts val="0"/>
              </a:spcBef>
              <a:spcAft>
                <a:spcPts val="0"/>
              </a:spcAft>
            </a:pPr>
            <a:r>
              <a:rPr lang="en-US" sz="3600" dirty="0">
                <a:effectLst/>
                <a:latin typeface="Arial Rounded MT Bold" panose="020F0704030504030204" pitchFamily="34" charset="0"/>
                <a:ea typeface="MS Mincho" panose="02020609040205080304" pitchFamily="49" charset="-128"/>
              </a:rPr>
              <a:t>	repeat the sounding joy,</a:t>
            </a:r>
            <a:endParaRPr lang="en-US" sz="3600" dirty="0">
              <a:effectLst/>
              <a:latin typeface="Arial Rounded MT Bold" panose="020F0704030504030204" pitchFamily="34" charset="0"/>
              <a:ea typeface="Times New Roman" panose="02020603050405020304" pitchFamily="18" charset="0"/>
            </a:endParaRPr>
          </a:p>
          <a:p>
            <a:pPr marL="403225" marR="0" indent="-403225">
              <a:spcBef>
                <a:spcPts val="0"/>
              </a:spcBef>
              <a:spcAft>
                <a:spcPts val="0"/>
              </a:spcAft>
            </a:pPr>
            <a:r>
              <a:rPr lang="en-US" sz="3600" dirty="0">
                <a:effectLst/>
                <a:latin typeface="Arial Rounded MT Bold" panose="020F0704030504030204" pitchFamily="34" charset="0"/>
                <a:ea typeface="MS Mincho" panose="02020609040205080304" pitchFamily="49" charset="-128"/>
              </a:rPr>
              <a:t>	repeat the sounding joy,</a:t>
            </a:r>
            <a:endParaRPr lang="en-US" sz="3600" dirty="0">
              <a:effectLst/>
              <a:latin typeface="Arial Rounded MT Bold" panose="020F0704030504030204" pitchFamily="34" charset="0"/>
              <a:ea typeface="Times New Roman" panose="02020603050405020304" pitchFamily="18" charset="0"/>
            </a:endParaRPr>
          </a:p>
          <a:p>
            <a:pPr marL="403225" marR="0" indent="-403225">
              <a:spcBef>
                <a:spcPts val="0"/>
              </a:spcBef>
              <a:spcAft>
                <a:spcPts val="0"/>
              </a:spcAft>
            </a:pPr>
            <a:r>
              <a:rPr lang="en-US" sz="3600" dirty="0">
                <a:effectLst/>
                <a:latin typeface="Arial Rounded MT Bold" panose="020F0704030504030204" pitchFamily="34" charset="0"/>
                <a:ea typeface="MS Mincho" panose="02020609040205080304" pitchFamily="49" charset="-128"/>
              </a:rPr>
              <a:t>	repeat, repeat the sounding joy.</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224559105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ttps://members.sundaysandseasons.com/File/GetImage?atomCode=HC1G007a_m&amp;width=600&amp;height=600"/>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783">
              <a:defRPr/>
            </a:pPr>
            <a:endParaRPr lang="en-US">
              <a:solidFill>
                <a:prstClr val="black"/>
              </a:solidFill>
            </a:endParaRPr>
          </a:p>
        </p:txBody>
      </p:sp>
      <p:sp>
        <p:nvSpPr>
          <p:cNvPr id="5" name="AutoShape 4" descr="https://members.sundaysandseasons.com/File/GetImage?atomCode=HC1G007a_m&amp;width=600&amp;height=600"/>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783">
              <a:defRPr/>
            </a:pPr>
            <a:endParaRPr lang="en-US">
              <a:solidFill>
                <a:prstClr val="black"/>
              </a:solidFill>
            </a:endParaRPr>
          </a:p>
        </p:txBody>
      </p:sp>
      <p:sp>
        <p:nvSpPr>
          <p:cNvPr id="10" name="Rectangle 9"/>
          <p:cNvSpPr/>
          <p:nvPr/>
        </p:nvSpPr>
        <p:spPr>
          <a:xfrm>
            <a:off x="0" y="59311"/>
            <a:ext cx="9144000" cy="584775"/>
          </a:xfrm>
          <a:prstGeom prst="rect">
            <a:avLst/>
          </a:prstGeom>
        </p:spPr>
        <p:txBody>
          <a:bodyPr wrap="square">
            <a:spAutoFit/>
          </a:bodyPr>
          <a:lstStyle/>
          <a:p>
            <a:pPr marL="342891" indent="-342891" defTabSz="685783">
              <a:spcBef>
                <a:spcPts val="0"/>
              </a:spcBef>
              <a:spcAft>
                <a:spcPts val="600"/>
              </a:spcAft>
              <a:buFont typeface="Symbol" panose="05050102010706020507" pitchFamily="18" charset="2"/>
              <a:buChar char=""/>
              <a:defRPr/>
            </a:pPr>
            <a:r>
              <a:rPr lang="en-US" sz="3200" b="1" dirty="0">
                <a:solidFill>
                  <a:prstClr val="black"/>
                </a:solidFill>
                <a:latin typeface="Arial Rounded MT Bold" panose="020F0704030504030204" pitchFamily="34" charset="0"/>
                <a:ea typeface="Times New Roman" panose="02020603050405020304" pitchFamily="18" charset="0"/>
                <a:cs typeface="Times New Roman" panose="02020603050405020304" pitchFamily="18" charset="0"/>
              </a:rPr>
              <a:t>“Joy to the World”                               LBW 39</a:t>
            </a:r>
          </a:p>
        </p:txBody>
      </p:sp>
      <p:sp>
        <p:nvSpPr>
          <p:cNvPr id="6" name="TextBox 5">
            <a:extLst>
              <a:ext uri="{FF2B5EF4-FFF2-40B4-BE49-F238E27FC236}">
                <a16:creationId xmlns:a16="http://schemas.microsoft.com/office/drawing/2014/main" id="{69E1C562-C3E2-E82E-A237-2FC12A956C9E}"/>
              </a:ext>
            </a:extLst>
          </p:cNvPr>
          <p:cNvSpPr txBox="1"/>
          <p:nvPr/>
        </p:nvSpPr>
        <p:spPr>
          <a:xfrm>
            <a:off x="74970" y="1317524"/>
            <a:ext cx="8917859" cy="3416320"/>
          </a:xfrm>
          <a:prstGeom prst="rect">
            <a:avLst/>
          </a:prstGeom>
          <a:noFill/>
        </p:spPr>
        <p:txBody>
          <a:bodyPr wrap="square">
            <a:spAutoFit/>
          </a:bodyPr>
          <a:lstStyle/>
          <a:p>
            <a:pPr marL="403225" marR="0" indent="-403225">
              <a:spcBef>
                <a:spcPts val="0"/>
              </a:spcBef>
              <a:spcAft>
                <a:spcPts val="0"/>
              </a:spcAft>
            </a:pPr>
            <a:r>
              <a:rPr lang="en-US" sz="3600" dirty="0">
                <a:effectLst/>
                <a:latin typeface="Arial Rounded MT Bold" panose="020F0704030504030204" pitchFamily="34" charset="0"/>
                <a:ea typeface="MS Mincho" panose="02020609040205080304" pitchFamily="49" charset="-128"/>
              </a:rPr>
              <a:t>3	No more let sin and sorrow grow</a:t>
            </a:r>
            <a:endParaRPr lang="en-US" sz="3600" dirty="0">
              <a:effectLst/>
              <a:latin typeface="Arial Rounded MT Bold" panose="020F0704030504030204" pitchFamily="34" charset="0"/>
              <a:ea typeface="Times New Roman" panose="02020603050405020304" pitchFamily="18" charset="0"/>
            </a:endParaRPr>
          </a:p>
          <a:p>
            <a:pPr marL="403225" marR="0" indent="-403225">
              <a:spcBef>
                <a:spcPts val="0"/>
              </a:spcBef>
              <a:spcAft>
                <a:spcPts val="0"/>
              </a:spcAft>
            </a:pPr>
            <a:r>
              <a:rPr lang="en-US" sz="3600" dirty="0">
                <a:effectLst/>
                <a:latin typeface="Arial Rounded MT Bold" panose="020F0704030504030204" pitchFamily="34" charset="0"/>
                <a:ea typeface="MS Mincho" panose="02020609040205080304" pitchFamily="49" charset="-128"/>
              </a:rPr>
              <a:t>	nor thorns infest the ground;</a:t>
            </a:r>
            <a:endParaRPr lang="en-US" sz="3600" dirty="0">
              <a:effectLst/>
              <a:latin typeface="Arial Rounded MT Bold" panose="020F0704030504030204" pitchFamily="34" charset="0"/>
              <a:ea typeface="Times New Roman" panose="02020603050405020304" pitchFamily="18" charset="0"/>
            </a:endParaRPr>
          </a:p>
          <a:p>
            <a:pPr marL="403225" marR="0" indent="-403225">
              <a:spcBef>
                <a:spcPts val="0"/>
              </a:spcBef>
              <a:spcAft>
                <a:spcPts val="0"/>
              </a:spcAft>
            </a:pPr>
            <a:r>
              <a:rPr lang="en-US" sz="3600" dirty="0">
                <a:effectLst/>
                <a:latin typeface="Arial Rounded MT Bold" panose="020F0704030504030204" pitchFamily="34" charset="0"/>
                <a:ea typeface="MS Mincho" panose="02020609040205080304" pitchFamily="49" charset="-128"/>
              </a:rPr>
              <a:t>	he comes to make his blessings flow</a:t>
            </a:r>
            <a:endParaRPr lang="en-US" sz="3600" dirty="0">
              <a:effectLst/>
              <a:latin typeface="Arial Rounded MT Bold" panose="020F0704030504030204" pitchFamily="34" charset="0"/>
              <a:ea typeface="Times New Roman" panose="02020603050405020304" pitchFamily="18" charset="0"/>
            </a:endParaRPr>
          </a:p>
          <a:p>
            <a:pPr marL="403225" marR="0" indent="-403225">
              <a:spcBef>
                <a:spcPts val="0"/>
              </a:spcBef>
              <a:spcAft>
                <a:spcPts val="0"/>
              </a:spcAft>
            </a:pPr>
            <a:r>
              <a:rPr lang="en-US" sz="3600" dirty="0">
                <a:effectLst/>
                <a:latin typeface="Arial Rounded MT Bold" panose="020F0704030504030204" pitchFamily="34" charset="0"/>
                <a:ea typeface="MS Mincho" panose="02020609040205080304" pitchFamily="49" charset="-128"/>
              </a:rPr>
              <a:t>	far as the curse is found,</a:t>
            </a:r>
            <a:endParaRPr lang="en-US" sz="3600" dirty="0">
              <a:effectLst/>
              <a:latin typeface="Arial Rounded MT Bold" panose="020F0704030504030204" pitchFamily="34" charset="0"/>
              <a:ea typeface="Times New Roman" panose="02020603050405020304" pitchFamily="18" charset="0"/>
            </a:endParaRPr>
          </a:p>
          <a:p>
            <a:pPr marL="403225" marR="0" indent="-403225">
              <a:spcBef>
                <a:spcPts val="0"/>
              </a:spcBef>
              <a:spcAft>
                <a:spcPts val="0"/>
              </a:spcAft>
            </a:pPr>
            <a:r>
              <a:rPr lang="en-US" sz="3600" dirty="0">
                <a:effectLst/>
                <a:latin typeface="Arial Rounded MT Bold" panose="020F0704030504030204" pitchFamily="34" charset="0"/>
                <a:ea typeface="MS Mincho" panose="02020609040205080304" pitchFamily="49" charset="-128"/>
              </a:rPr>
              <a:t>	far as the curse is found,</a:t>
            </a:r>
            <a:endParaRPr lang="en-US" sz="3600" dirty="0">
              <a:effectLst/>
              <a:latin typeface="Arial Rounded MT Bold" panose="020F0704030504030204" pitchFamily="34" charset="0"/>
              <a:ea typeface="Times New Roman" panose="02020603050405020304" pitchFamily="18" charset="0"/>
            </a:endParaRPr>
          </a:p>
          <a:p>
            <a:pPr marL="403225" marR="0" indent="-403225">
              <a:spcBef>
                <a:spcPts val="0"/>
              </a:spcBef>
              <a:spcAft>
                <a:spcPts val="0"/>
              </a:spcAft>
            </a:pPr>
            <a:r>
              <a:rPr lang="en-US" sz="3600" dirty="0">
                <a:effectLst/>
                <a:latin typeface="Arial Rounded MT Bold" panose="020F0704030504030204" pitchFamily="34" charset="0"/>
                <a:ea typeface="MS Mincho" panose="02020609040205080304" pitchFamily="49" charset="-128"/>
              </a:rPr>
              <a:t>	far as, far as the curse is found.</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922052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ttps://members.sundaysandseasons.com/File/GetImage?atomCode=HC1G007a_m&amp;width=600&amp;height=600"/>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783">
              <a:defRPr/>
            </a:pPr>
            <a:endParaRPr lang="en-US">
              <a:solidFill>
                <a:prstClr val="black"/>
              </a:solidFill>
            </a:endParaRPr>
          </a:p>
        </p:txBody>
      </p:sp>
      <p:sp>
        <p:nvSpPr>
          <p:cNvPr id="5" name="AutoShape 4" descr="https://members.sundaysandseasons.com/File/GetImage?atomCode=HC1G007a_m&amp;width=600&amp;height=600"/>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783">
              <a:defRPr/>
            </a:pPr>
            <a:endParaRPr lang="en-US">
              <a:solidFill>
                <a:prstClr val="black"/>
              </a:solidFill>
            </a:endParaRPr>
          </a:p>
        </p:txBody>
      </p:sp>
      <p:sp>
        <p:nvSpPr>
          <p:cNvPr id="10" name="Rectangle 9"/>
          <p:cNvSpPr/>
          <p:nvPr/>
        </p:nvSpPr>
        <p:spPr>
          <a:xfrm>
            <a:off x="0" y="59311"/>
            <a:ext cx="9144000" cy="584775"/>
          </a:xfrm>
          <a:prstGeom prst="rect">
            <a:avLst/>
          </a:prstGeom>
        </p:spPr>
        <p:txBody>
          <a:bodyPr wrap="square">
            <a:spAutoFit/>
          </a:bodyPr>
          <a:lstStyle/>
          <a:p>
            <a:pPr marL="342891" indent="-342891" defTabSz="685783">
              <a:spcBef>
                <a:spcPts val="0"/>
              </a:spcBef>
              <a:spcAft>
                <a:spcPts val="600"/>
              </a:spcAft>
              <a:buFont typeface="Symbol" panose="05050102010706020507" pitchFamily="18" charset="2"/>
              <a:buChar char=""/>
              <a:defRPr/>
            </a:pPr>
            <a:r>
              <a:rPr lang="en-US" sz="3200" b="1" dirty="0">
                <a:solidFill>
                  <a:prstClr val="black"/>
                </a:solidFill>
                <a:latin typeface="Arial Rounded MT Bold" panose="020F0704030504030204" pitchFamily="34" charset="0"/>
                <a:ea typeface="Times New Roman" panose="02020603050405020304" pitchFamily="18" charset="0"/>
                <a:cs typeface="Times New Roman" panose="02020603050405020304" pitchFamily="18" charset="0"/>
              </a:rPr>
              <a:t>“Joy to the World”                               LBW 39</a:t>
            </a:r>
          </a:p>
        </p:txBody>
      </p:sp>
      <p:sp>
        <p:nvSpPr>
          <p:cNvPr id="6" name="TextBox 5">
            <a:extLst>
              <a:ext uri="{FF2B5EF4-FFF2-40B4-BE49-F238E27FC236}">
                <a16:creationId xmlns:a16="http://schemas.microsoft.com/office/drawing/2014/main" id="{69E1C562-C3E2-E82E-A237-2FC12A956C9E}"/>
              </a:ext>
            </a:extLst>
          </p:cNvPr>
          <p:cNvSpPr txBox="1"/>
          <p:nvPr/>
        </p:nvSpPr>
        <p:spPr>
          <a:xfrm>
            <a:off x="113070" y="1170040"/>
            <a:ext cx="8917859" cy="3970318"/>
          </a:xfrm>
          <a:prstGeom prst="rect">
            <a:avLst/>
          </a:prstGeom>
          <a:noFill/>
        </p:spPr>
        <p:txBody>
          <a:bodyPr wrap="square">
            <a:spAutoFit/>
          </a:bodyPr>
          <a:lstStyle/>
          <a:p>
            <a:pPr marL="403225" marR="0" indent="-403225">
              <a:spcBef>
                <a:spcPts val="0"/>
              </a:spcBef>
              <a:spcAft>
                <a:spcPts val="0"/>
              </a:spcAft>
            </a:pPr>
            <a:r>
              <a:rPr lang="en-US" sz="3600" dirty="0">
                <a:effectLst/>
                <a:latin typeface="Arial Rounded MT Bold" panose="020F0704030504030204" pitchFamily="34" charset="0"/>
                <a:ea typeface="MS Mincho" panose="02020609040205080304" pitchFamily="49" charset="-128"/>
              </a:rPr>
              <a:t>4	He rules the world                                                   with truth and grace</a:t>
            </a:r>
            <a:endParaRPr lang="en-US" sz="3600" dirty="0">
              <a:effectLst/>
              <a:latin typeface="Arial Rounded MT Bold" panose="020F0704030504030204" pitchFamily="34" charset="0"/>
              <a:ea typeface="Times New Roman" panose="02020603050405020304" pitchFamily="18" charset="0"/>
            </a:endParaRPr>
          </a:p>
          <a:p>
            <a:pPr marL="403225" marR="0" indent="-403225">
              <a:spcBef>
                <a:spcPts val="0"/>
              </a:spcBef>
              <a:spcAft>
                <a:spcPts val="0"/>
              </a:spcAft>
            </a:pPr>
            <a:r>
              <a:rPr lang="en-US" sz="3600" dirty="0">
                <a:effectLst/>
                <a:latin typeface="Arial Rounded MT Bold" panose="020F0704030504030204" pitchFamily="34" charset="0"/>
                <a:ea typeface="MS Mincho" panose="02020609040205080304" pitchFamily="49" charset="-128"/>
              </a:rPr>
              <a:t>	and makes the nations prove</a:t>
            </a:r>
            <a:endParaRPr lang="en-US" sz="3600" dirty="0">
              <a:effectLst/>
              <a:latin typeface="Arial Rounded MT Bold" panose="020F0704030504030204" pitchFamily="34" charset="0"/>
              <a:ea typeface="Times New Roman" panose="02020603050405020304" pitchFamily="18" charset="0"/>
            </a:endParaRPr>
          </a:p>
          <a:p>
            <a:pPr marL="403225" marR="0" indent="-403225">
              <a:spcBef>
                <a:spcPts val="0"/>
              </a:spcBef>
              <a:spcAft>
                <a:spcPts val="0"/>
              </a:spcAft>
            </a:pPr>
            <a:r>
              <a:rPr lang="en-US" sz="3600" dirty="0">
                <a:effectLst/>
                <a:latin typeface="Arial Rounded MT Bold" panose="020F0704030504030204" pitchFamily="34" charset="0"/>
                <a:ea typeface="MS Mincho" panose="02020609040205080304" pitchFamily="49" charset="-128"/>
              </a:rPr>
              <a:t>	the glories of his righteousness</a:t>
            </a:r>
            <a:endParaRPr lang="en-US" sz="3600" dirty="0">
              <a:effectLst/>
              <a:latin typeface="Arial Rounded MT Bold" panose="020F0704030504030204" pitchFamily="34" charset="0"/>
              <a:ea typeface="Times New Roman" panose="02020603050405020304" pitchFamily="18" charset="0"/>
            </a:endParaRPr>
          </a:p>
          <a:p>
            <a:pPr marL="403225" marR="0" indent="-403225">
              <a:spcBef>
                <a:spcPts val="0"/>
              </a:spcBef>
              <a:spcAft>
                <a:spcPts val="0"/>
              </a:spcAft>
            </a:pPr>
            <a:r>
              <a:rPr lang="en-US" sz="3600" dirty="0">
                <a:effectLst/>
                <a:latin typeface="Arial Rounded MT Bold" panose="020F0704030504030204" pitchFamily="34" charset="0"/>
                <a:ea typeface="MS Mincho" panose="02020609040205080304" pitchFamily="49" charset="-128"/>
              </a:rPr>
              <a:t>	and wonders of his love,</a:t>
            </a:r>
            <a:endParaRPr lang="en-US" sz="3600" dirty="0">
              <a:effectLst/>
              <a:latin typeface="Arial Rounded MT Bold" panose="020F0704030504030204" pitchFamily="34" charset="0"/>
              <a:ea typeface="Times New Roman" panose="02020603050405020304" pitchFamily="18" charset="0"/>
            </a:endParaRPr>
          </a:p>
          <a:p>
            <a:pPr marL="403225" marR="0" indent="-403225">
              <a:spcBef>
                <a:spcPts val="0"/>
              </a:spcBef>
              <a:spcAft>
                <a:spcPts val="0"/>
              </a:spcAft>
            </a:pPr>
            <a:r>
              <a:rPr lang="en-US" sz="3600" dirty="0">
                <a:effectLst/>
                <a:latin typeface="Arial Rounded MT Bold" panose="020F0704030504030204" pitchFamily="34" charset="0"/>
                <a:ea typeface="MS Mincho" panose="02020609040205080304" pitchFamily="49" charset="-128"/>
              </a:rPr>
              <a:t>	and wonders of his love,</a:t>
            </a:r>
            <a:endParaRPr lang="en-US" sz="3600" dirty="0">
              <a:effectLst/>
              <a:latin typeface="Arial Rounded MT Bold" panose="020F0704030504030204" pitchFamily="34" charset="0"/>
              <a:ea typeface="Times New Roman" panose="02020603050405020304" pitchFamily="18" charset="0"/>
            </a:endParaRPr>
          </a:p>
          <a:p>
            <a:pPr marL="403225" marR="0" indent="-403225">
              <a:spcBef>
                <a:spcPts val="0"/>
              </a:spcBef>
              <a:spcAft>
                <a:spcPts val="0"/>
              </a:spcAft>
            </a:pPr>
            <a:r>
              <a:rPr lang="en-US" sz="3600" dirty="0">
                <a:effectLst/>
                <a:latin typeface="Arial Rounded MT Bold" panose="020F0704030504030204" pitchFamily="34" charset="0"/>
                <a:ea typeface="MS Mincho" panose="02020609040205080304" pitchFamily="49" charset="-128"/>
              </a:rPr>
              <a:t>	and wonders, wonders of his love.</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153153352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37932"/>
          </a:xfrm>
          <a:prstGeom prst="rect">
            <a:avLst/>
          </a:prstGeom>
        </p:spPr>
        <p:txBody>
          <a:bodyPr wrap="square">
            <a:spAutoFit/>
          </a:bodyPr>
          <a:lstStyle/>
          <a:p>
            <a:pPr marL="571486" indent="-571486">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DISMISSAL</a:t>
            </a:r>
          </a:p>
        </p:txBody>
      </p:sp>
      <p:sp>
        <p:nvSpPr>
          <p:cNvPr id="3" name="Rectangle 2"/>
          <p:cNvSpPr/>
          <p:nvPr/>
        </p:nvSpPr>
        <p:spPr>
          <a:xfrm>
            <a:off x="308224" y="829580"/>
            <a:ext cx="8507003" cy="2284600"/>
          </a:xfrm>
          <a:prstGeom prst="rect">
            <a:avLst/>
          </a:prstGeom>
        </p:spPr>
        <p:txBody>
          <a:bodyPr wrap="square">
            <a:spAutoFit/>
          </a:bodyPr>
          <a:lstStyle/>
          <a:p>
            <a:pPr marL="347337" indent="-347337">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P:	…  Depart in Christ’s Love.</a:t>
            </a:r>
          </a:p>
          <a:p>
            <a:pPr marL="347337" indent="-347337">
              <a:lnSpc>
                <a:spcPct val="107000"/>
              </a:lnSpc>
              <a:spcBef>
                <a:spcPts val="0"/>
              </a:spcBef>
              <a:spcAft>
                <a:spcPts val="0"/>
              </a:spcAft>
            </a:pPr>
            <a:endParaRPr lang="en-US" sz="3200" dirty="0">
              <a:latin typeface="Arial Rounded MT Bold" panose="020F0704030504030204" pitchFamily="34" charset="0"/>
              <a:ea typeface="Calibri" panose="020F0502020204030204" pitchFamily="34" charset="0"/>
            </a:endParaRPr>
          </a:p>
          <a:p>
            <a:pPr marL="347337" indent="-347337">
              <a:lnSpc>
                <a:spcPct val="107000"/>
              </a:lnSpc>
              <a:spcBef>
                <a:spcPts val="0"/>
              </a:spcBef>
              <a:spcAft>
                <a:spcPts val="1200"/>
              </a:spcAft>
            </a:pPr>
            <a:r>
              <a:rPr lang="en-US" sz="3600" b="1" dirty="0">
                <a:solidFill>
                  <a:srgbClr val="000000"/>
                </a:solidFill>
                <a:latin typeface="Arial Rounded MT Bold" panose="020F0704030504030204" pitchFamily="34" charset="0"/>
                <a:ea typeface="Calibri" panose="020F0502020204030204" pitchFamily="34" charset="0"/>
              </a:rPr>
              <a:t>C:	Seeking, welcoming, and serving all.  Amen!</a:t>
            </a:r>
            <a:endParaRPr lang="en-US" sz="3600" dirty="0">
              <a:latin typeface="Arial Rounded MT Bold" panose="020F0704030504030204" pitchFamily="34" charset="0"/>
              <a:ea typeface="Calibri" panose="020F0502020204030204" pitchFamily="34" charset="0"/>
            </a:endParaRPr>
          </a:p>
        </p:txBody>
      </p:sp>
      <p:sp>
        <p:nvSpPr>
          <p:cNvPr id="7" name="Rectangle 6"/>
          <p:cNvSpPr/>
          <p:nvPr/>
        </p:nvSpPr>
        <p:spPr>
          <a:xfrm>
            <a:off x="234592" y="3316010"/>
            <a:ext cx="8507003" cy="2131289"/>
          </a:xfrm>
          <a:prstGeom prst="rect">
            <a:avLst/>
          </a:prstGeom>
        </p:spPr>
        <p:txBody>
          <a:bodyPr wrap="square">
            <a:spAutoFit/>
          </a:bodyPr>
          <a:lstStyle/>
          <a:p>
            <a:pPr algn="ctr">
              <a:lnSpc>
                <a:spcPct val="107000"/>
              </a:lnSpc>
              <a:spcBef>
                <a:spcPts val="0"/>
              </a:spcBef>
              <a:spcAft>
                <a:spcPts val="1200"/>
              </a:spcAft>
            </a:pPr>
            <a:r>
              <a:rPr lang="en-US" sz="3600" b="1" dirty="0">
                <a:solidFill>
                  <a:srgbClr val="000000"/>
                </a:solidFill>
                <a:latin typeface="Arial Rounded MT Bold" panose="020F0704030504030204" pitchFamily="34" charset="0"/>
                <a:ea typeface="Calibri" panose="020F0502020204030204" pitchFamily="34" charset="0"/>
              </a:rPr>
              <a:t>POSTLUDE</a:t>
            </a:r>
          </a:p>
          <a:p>
            <a:pPr algn="ctr">
              <a:lnSpc>
                <a:spcPct val="107000"/>
              </a:lnSpc>
              <a:spcBef>
                <a:spcPts val="0"/>
              </a:spcBef>
              <a:spcAft>
                <a:spcPts val="1200"/>
              </a:spcAft>
            </a:pPr>
            <a:r>
              <a:rPr lang="en-US" sz="3600" dirty="0">
                <a:solidFill>
                  <a:srgbClr val="000000"/>
                </a:solidFill>
                <a:latin typeface="Arial Rounded MT Bold" panose="020F0704030504030204" pitchFamily="34" charset="0"/>
                <a:ea typeface="Calibri" panose="020F0502020204030204" pitchFamily="34" charset="0"/>
              </a:rPr>
              <a:t>Pre-Recorded By </a:t>
            </a:r>
          </a:p>
          <a:p>
            <a:pPr algn="ctr">
              <a:lnSpc>
                <a:spcPct val="107000"/>
              </a:lnSpc>
              <a:spcBef>
                <a:spcPts val="0"/>
              </a:spcBef>
              <a:spcAft>
                <a:spcPts val="1200"/>
              </a:spcAft>
            </a:pPr>
            <a:r>
              <a:rPr lang="en-US" sz="3600" dirty="0">
                <a:solidFill>
                  <a:srgbClr val="000000"/>
                </a:solidFill>
                <a:latin typeface="Arial Rounded MT Bold" panose="020F0704030504030204" pitchFamily="34" charset="0"/>
                <a:ea typeface="Calibri" panose="020F0502020204030204" pitchFamily="34" charset="0"/>
              </a:rPr>
              <a:t>Roxanne Groff</a:t>
            </a:r>
          </a:p>
        </p:txBody>
      </p:sp>
      <p:sp>
        <p:nvSpPr>
          <p:cNvPr id="8" name="Rectangle 7"/>
          <p:cNvSpPr/>
          <p:nvPr/>
        </p:nvSpPr>
        <p:spPr>
          <a:xfrm>
            <a:off x="159250" y="5609991"/>
            <a:ext cx="8676527" cy="1169551"/>
          </a:xfrm>
          <a:prstGeom prst="rect">
            <a:avLst/>
          </a:prstGeom>
        </p:spPr>
        <p:txBody>
          <a:bodyPr wrap="square">
            <a:spAutoFit/>
          </a:bodyPr>
          <a:lstStyle/>
          <a:p>
            <a:pPr>
              <a:spcBef>
                <a:spcPts val="0"/>
              </a:spcBef>
              <a:spcAft>
                <a:spcPts val="0"/>
              </a:spcAft>
            </a:pPr>
            <a:r>
              <a:rPr lang="en-US" sz="1400" dirty="0">
                <a:latin typeface="Times New Roman" panose="02020603050405020304" pitchFamily="18" charset="0"/>
                <a:ea typeface="Times New Roman" panose="02020603050405020304" pitchFamily="18" charset="0"/>
              </a:rPr>
              <a:t>From sundaysandseasons.com.  Copyright © 2023 Augsburg Fortress. All rights reserved. Reprinted by permission under Augsburg Fortress Liturgies Annual License #SAS023830.  New Revised Standard Version Bible, Copyright © 1989, Division of Christian Education of the National Council of the Churches of Christ in the United States of America. Used by permission. All rights reserved.  Revised Common Lectionary, Copyright © 1992 Consultation on Common Texts, admin Augsburg Fortress. Used by permission.</a:t>
            </a:r>
            <a:endParaRPr lang="en-US" sz="2800" dirty="0">
              <a:latin typeface="Times New Roman" panose="02020603050405020304" pitchFamily="18" charset="0"/>
              <a:ea typeface="Times New Roman" panose="02020603050405020304"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0" y="51769"/>
            <a:ext cx="9144000" cy="698525"/>
          </a:xfrm>
          <a:prstGeom prst="rect">
            <a:avLst/>
          </a:prstGeom>
        </p:spPr>
        <p:txBody>
          <a:bodyPr wrap="square">
            <a:spAutoFit/>
          </a:bodyPr>
          <a:lstStyle/>
          <a:p>
            <a:pPr marL="342891" indent="-342891">
              <a:lnSpc>
                <a:spcPct val="107000"/>
              </a:lnSpc>
              <a:spcBef>
                <a:spcPts val="0"/>
              </a:spcBef>
              <a:spcAft>
                <a:spcPts val="0"/>
              </a:spcAft>
              <a:buFont typeface="Symbol" panose="05050102010706020507" pitchFamily="18" charset="2"/>
              <a:buChar char=""/>
            </a:pPr>
            <a:r>
              <a:rPr lang="en-US" sz="4000" b="1" dirty="0">
                <a:solidFill>
                  <a:srgbClr val="000000"/>
                </a:solidFill>
                <a:latin typeface="Arial Rounded MT Bold" panose="020F0704030504030204" pitchFamily="34" charset="0"/>
                <a:ea typeface="Times New Roman" panose="02020603050405020304" pitchFamily="18" charset="0"/>
              </a:rPr>
              <a:t>CONFESSION AND FORGIVENESS</a:t>
            </a:r>
            <a:endParaRPr lang="en-US" sz="4000" dirty="0">
              <a:latin typeface="Arial Rounded MT Bold" panose="020F0704030504030204" pitchFamily="34" charset="0"/>
              <a:ea typeface="Calibri" panose="020F0502020204030204" pitchFamily="34" charset="0"/>
            </a:endParaRPr>
          </a:p>
        </p:txBody>
      </p:sp>
      <p:sp>
        <p:nvSpPr>
          <p:cNvPr id="5" name="Rectangle 4"/>
          <p:cNvSpPr/>
          <p:nvPr/>
        </p:nvSpPr>
        <p:spPr>
          <a:xfrm>
            <a:off x="123291" y="912687"/>
            <a:ext cx="8650840" cy="1230722"/>
          </a:xfrm>
          <a:prstGeom prst="rect">
            <a:avLst/>
          </a:prstGeom>
        </p:spPr>
        <p:txBody>
          <a:bodyPr wrap="square">
            <a:spAutoFit/>
          </a:bodyPr>
          <a:lstStyle/>
          <a:p>
            <a:pPr>
              <a:lnSpc>
                <a:spcPct val="107000"/>
              </a:lnSpc>
              <a:spcBef>
                <a:spcPts val="0"/>
              </a:spcBef>
              <a:spcAft>
                <a:spcPts val="600"/>
              </a:spcAft>
            </a:pPr>
            <a:r>
              <a:rPr lang="en-US" sz="3600" i="1" dirty="0">
                <a:solidFill>
                  <a:srgbClr val="C00000"/>
                </a:solidFill>
                <a:latin typeface="Arial Rounded MT Bold" panose="020F0704030504030204" pitchFamily="34" charset="0"/>
                <a:ea typeface="Times New Roman" panose="02020603050405020304" pitchFamily="18" charset="0"/>
              </a:rPr>
              <a:t>All may make the sign of the cross, the sign marked at baptism…</a:t>
            </a:r>
          </a:p>
        </p:txBody>
      </p:sp>
      <p:sp>
        <p:nvSpPr>
          <p:cNvPr id="6" name="TextBox 5">
            <a:extLst>
              <a:ext uri="{FF2B5EF4-FFF2-40B4-BE49-F238E27FC236}">
                <a16:creationId xmlns:a16="http://schemas.microsoft.com/office/drawing/2014/main" id="{4640D7F7-3F40-C4C3-90E3-37D07DD5F578}"/>
              </a:ext>
            </a:extLst>
          </p:cNvPr>
          <p:cNvSpPr txBox="1"/>
          <p:nvPr/>
        </p:nvSpPr>
        <p:spPr>
          <a:xfrm>
            <a:off x="875070" y="2957314"/>
            <a:ext cx="7629832" cy="2958502"/>
          </a:xfrm>
          <a:prstGeom prst="rect">
            <a:avLst/>
          </a:prstGeom>
          <a:noFill/>
        </p:spPr>
        <p:txBody>
          <a:bodyPr wrap="square">
            <a:spAutoFit/>
          </a:bodyPr>
          <a:lstStyle/>
          <a:p>
            <a:pPr marL="342900" marR="0" indent="-342900">
              <a:lnSpc>
                <a:spcPct val="97000"/>
              </a:lnSpc>
              <a:spcBef>
                <a:spcPts val="0"/>
              </a:spcBef>
              <a:spcAft>
                <a:spcPts val="0"/>
              </a:spcAft>
              <a:tabLst>
                <a:tab pos="228600" algn="l"/>
                <a:tab pos="457200" algn="l"/>
              </a:tabLst>
            </a:pPr>
            <a:r>
              <a:rPr lang="en-US" sz="3200" dirty="0">
                <a:effectLst/>
                <a:latin typeface="Arial Rounded MT Bold" panose="020F0704030504030204" pitchFamily="34" charset="0"/>
                <a:ea typeface="Garamond,Times New Roman"/>
                <a:cs typeface="Garamond,Times New Roman"/>
              </a:rPr>
              <a:t>P:	We confess our sins before God and one another.</a:t>
            </a:r>
          </a:p>
          <a:p>
            <a:pPr marL="342900" marR="0" indent="-342900">
              <a:lnSpc>
                <a:spcPct val="97000"/>
              </a:lnSpc>
              <a:spcBef>
                <a:spcPts val="0"/>
              </a:spcBef>
              <a:spcAft>
                <a:spcPts val="0"/>
              </a:spcAft>
              <a:tabLst>
                <a:tab pos="228600" algn="l"/>
                <a:tab pos="457200" algn="l"/>
              </a:tabLst>
            </a:pPr>
            <a:endParaRPr lang="en-US" sz="3200" dirty="0">
              <a:effectLst/>
              <a:latin typeface="Arial Rounded MT Bold" panose="020F0704030504030204" pitchFamily="34" charset="0"/>
              <a:ea typeface="Garamond,Times New Roman"/>
              <a:cs typeface="Garamond,Times New Roman"/>
            </a:endParaRPr>
          </a:p>
          <a:p>
            <a:pPr marL="342900" marR="0" indent="-342900">
              <a:lnSpc>
                <a:spcPct val="97000"/>
              </a:lnSpc>
              <a:spcBef>
                <a:spcPts val="0"/>
              </a:spcBef>
              <a:spcAft>
                <a:spcPts val="0"/>
              </a:spcAft>
              <a:tabLst>
                <a:tab pos="228600" algn="l"/>
                <a:tab pos="457200" algn="l"/>
              </a:tabLst>
            </a:pPr>
            <a:r>
              <a:rPr lang="en-US" sz="3200" i="1" dirty="0">
                <a:solidFill>
                  <a:srgbClr val="C00000"/>
                </a:solidFill>
                <a:effectLst/>
                <a:latin typeface="Arial Rounded MT Bold" panose="020F0704030504030204" pitchFamily="34" charset="0"/>
                <a:ea typeface="Garamond,Times New Roman"/>
                <a:cs typeface="Garamond,Times New Roman"/>
              </a:rPr>
              <a:t>Pause for silence and reflection.</a:t>
            </a:r>
          </a:p>
          <a:p>
            <a:pPr marL="342900" marR="0" indent="-342900">
              <a:lnSpc>
                <a:spcPct val="97000"/>
              </a:lnSpc>
              <a:spcBef>
                <a:spcPts val="0"/>
              </a:spcBef>
              <a:spcAft>
                <a:spcPts val="0"/>
              </a:spcAft>
              <a:tabLst>
                <a:tab pos="228600" algn="l"/>
                <a:tab pos="457200" algn="l"/>
              </a:tabLst>
            </a:pPr>
            <a:endParaRPr lang="en-US" sz="3200" dirty="0">
              <a:effectLst/>
              <a:latin typeface="Arial Rounded MT Bold" panose="020F0704030504030204" pitchFamily="34" charset="0"/>
              <a:ea typeface="Garamond,Times New Roman"/>
              <a:cs typeface="Garamond,Times New Roman"/>
            </a:endParaRPr>
          </a:p>
          <a:p>
            <a:pPr marL="342900" marR="0" indent="-342900">
              <a:lnSpc>
                <a:spcPct val="97000"/>
              </a:lnSpc>
              <a:spcBef>
                <a:spcPts val="0"/>
              </a:spcBef>
              <a:spcAft>
                <a:spcPts val="0"/>
              </a:spcAft>
              <a:tabLst>
                <a:tab pos="228600" algn="l"/>
                <a:tab pos="457200" algn="l"/>
              </a:tabLst>
            </a:pPr>
            <a:r>
              <a:rPr lang="en-US" sz="3200" dirty="0">
                <a:effectLst/>
                <a:latin typeface="Arial Rounded MT Bold" panose="020F0704030504030204" pitchFamily="34" charset="0"/>
                <a:ea typeface="Garamond,Times New Roman"/>
                <a:cs typeface="Garamond,Times New Roman"/>
              </a:rPr>
              <a:t>P:	Ever-present God,</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0" y="51769"/>
            <a:ext cx="9144000" cy="698525"/>
          </a:xfrm>
          <a:prstGeom prst="rect">
            <a:avLst/>
          </a:prstGeom>
        </p:spPr>
        <p:txBody>
          <a:bodyPr wrap="square">
            <a:spAutoFit/>
          </a:bodyPr>
          <a:lstStyle/>
          <a:p>
            <a:pPr marL="342891" indent="-342891">
              <a:lnSpc>
                <a:spcPct val="107000"/>
              </a:lnSpc>
              <a:spcBef>
                <a:spcPts val="0"/>
              </a:spcBef>
              <a:spcAft>
                <a:spcPts val="0"/>
              </a:spcAft>
              <a:buFont typeface="Symbol" panose="05050102010706020507" pitchFamily="18" charset="2"/>
              <a:buChar char=""/>
            </a:pPr>
            <a:r>
              <a:rPr lang="en-US" sz="4000" b="1" dirty="0">
                <a:solidFill>
                  <a:srgbClr val="000000"/>
                </a:solidFill>
                <a:latin typeface="Arial Rounded MT Bold" panose="020F0704030504030204" pitchFamily="34" charset="0"/>
                <a:ea typeface="Times New Roman" panose="02020603050405020304" pitchFamily="18" charset="0"/>
              </a:rPr>
              <a:t>CONFESSION AND FORGIVENESS</a:t>
            </a:r>
            <a:endParaRPr lang="en-US" sz="4000" dirty="0">
              <a:latin typeface="Arial Rounded MT Bold" panose="020F0704030504030204" pitchFamily="34" charset="0"/>
              <a:ea typeface="Calibri" panose="020F0502020204030204" pitchFamily="34" charset="0"/>
            </a:endParaRPr>
          </a:p>
        </p:txBody>
      </p:sp>
      <p:sp>
        <p:nvSpPr>
          <p:cNvPr id="3" name="TextBox 2">
            <a:extLst>
              <a:ext uri="{FF2B5EF4-FFF2-40B4-BE49-F238E27FC236}">
                <a16:creationId xmlns:a16="http://schemas.microsoft.com/office/drawing/2014/main" id="{D2AE2134-D5F3-0EAB-D315-1E2C6C2768C9}"/>
              </a:ext>
            </a:extLst>
          </p:cNvPr>
          <p:cNvSpPr txBox="1"/>
          <p:nvPr/>
        </p:nvSpPr>
        <p:spPr>
          <a:xfrm>
            <a:off x="0" y="914401"/>
            <a:ext cx="9144000" cy="5962081"/>
          </a:xfrm>
          <a:prstGeom prst="rect">
            <a:avLst/>
          </a:prstGeom>
          <a:noFill/>
        </p:spPr>
        <p:txBody>
          <a:bodyPr wrap="square">
            <a:spAutoFit/>
          </a:bodyPr>
          <a:lstStyle/>
          <a:p>
            <a:pPr marL="628650" marR="0" indent="-628650">
              <a:lnSpc>
                <a:spcPct val="119000"/>
              </a:lnSpc>
              <a:spcBef>
                <a:spcPts val="0"/>
              </a:spcBef>
              <a:spcAft>
                <a:spcPts val="300"/>
              </a:spcAft>
              <a:tabLst>
                <a:tab pos="4346575" algn="l"/>
                <a:tab pos="5948363" algn="l"/>
              </a:tabLst>
            </a:pPr>
            <a:r>
              <a:rPr lang="en-US" sz="3600" b="1" dirty="0">
                <a:effectLst/>
                <a:latin typeface="Arial Rounded MT Bold" panose="020F0704030504030204" pitchFamily="34" charset="0"/>
                <a:ea typeface="Garamond,Times New Roman"/>
                <a:cs typeface="Garamond,Times New Roman"/>
              </a:rPr>
              <a:t>C:	We come before you in need of grace. Too often our thoughts are judgmental and condemning of others. Too often our words are sarcastic or harsh, as harmful as weapons. Too often our actions are motivated by selfishness and we do not recognize the hurt or need in others. </a:t>
            </a:r>
            <a:endParaRPr lang="en-US" sz="3600" dirty="0">
              <a:effectLst/>
              <a:latin typeface="Arial Rounded MT Bold" panose="020F0704030504030204" pitchFamily="34" charset="0"/>
              <a:ea typeface="Garamond,Times New Roman"/>
              <a:cs typeface="Garamond,Times New Roman"/>
            </a:endParaRPr>
          </a:p>
        </p:txBody>
      </p:sp>
    </p:spTree>
    <p:extLst>
      <p:ext uri="{BB962C8B-B14F-4D97-AF65-F5344CB8AC3E}">
        <p14:creationId xmlns:p14="http://schemas.microsoft.com/office/powerpoint/2010/main" val="396704822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0" y="51769"/>
            <a:ext cx="9144000" cy="698525"/>
          </a:xfrm>
          <a:prstGeom prst="rect">
            <a:avLst/>
          </a:prstGeom>
        </p:spPr>
        <p:txBody>
          <a:bodyPr wrap="square">
            <a:spAutoFit/>
          </a:bodyPr>
          <a:lstStyle/>
          <a:p>
            <a:pPr marL="342891" indent="-342891">
              <a:lnSpc>
                <a:spcPct val="107000"/>
              </a:lnSpc>
              <a:spcBef>
                <a:spcPts val="0"/>
              </a:spcBef>
              <a:spcAft>
                <a:spcPts val="0"/>
              </a:spcAft>
              <a:buFont typeface="Symbol" panose="05050102010706020507" pitchFamily="18" charset="2"/>
              <a:buChar char=""/>
            </a:pPr>
            <a:r>
              <a:rPr lang="en-US" sz="4000" b="1" dirty="0">
                <a:solidFill>
                  <a:srgbClr val="000000"/>
                </a:solidFill>
                <a:latin typeface="Arial Rounded MT Bold" panose="020F0704030504030204" pitchFamily="34" charset="0"/>
                <a:ea typeface="Times New Roman" panose="02020603050405020304" pitchFamily="18" charset="0"/>
              </a:rPr>
              <a:t>CONFESSION AND FORGIVENESS</a:t>
            </a:r>
            <a:endParaRPr lang="en-US" sz="4000" dirty="0">
              <a:latin typeface="Arial Rounded MT Bold" panose="020F0704030504030204" pitchFamily="34" charset="0"/>
              <a:ea typeface="Calibri" panose="020F0502020204030204" pitchFamily="34" charset="0"/>
            </a:endParaRPr>
          </a:p>
        </p:txBody>
      </p:sp>
      <p:sp>
        <p:nvSpPr>
          <p:cNvPr id="3" name="TextBox 2">
            <a:extLst>
              <a:ext uri="{FF2B5EF4-FFF2-40B4-BE49-F238E27FC236}">
                <a16:creationId xmlns:a16="http://schemas.microsoft.com/office/drawing/2014/main" id="{D2AE2134-D5F3-0EAB-D315-1E2C6C2768C9}"/>
              </a:ext>
            </a:extLst>
          </p:cNvPr>
          <p:cNvSpPr txBox="1"/>
          <p:nvPr/>
        </p:nvSpPr>
        <p:spPr>
          <a:xfrm>
            <a:off x="817306" y="1779640"/>
            <a:ext cx="7433187" cy="2665666"/>
          </a:xfrm>
          <a:prstGeom prst="rect">
            <a:avLst/>
          </a:prstGeom>
          <a:noFill/>
        </p:spPr>
        <p:txBody>
          <a:bodyPr wrap="square">
            <a:spAutoFit/>
          </a:bodyPr>
          <a:lstStyle/>
          <a:p>
            <a:pPr marL="628650" marR="0" indent="-628650">
              <a:lnSpc>
                <a:spcPct val="119000"/>
              </a:lnSpc>
              <a:spcBef>
                <a:spcPts val="0"/>
              </a:spcBef>
              <a:spcAft>
                <a:spcPts val="300"/>
              </a:spcAft>
              <a:tabLst>
                <a:tab pos="4346575" algn="l"/>
                <a:tab pos="5948363" algn="l"/>
              </a:tabLst>
            </a:pPr>
            <a:r>
              <a:rPr lang="en-US" sz="3600" b="1" dirty="0">
                <a:effectLst/>
                <a:latin typeface="Arial Rounded MT Bold" panose="020F0704030504030204" pitchFamily="34" charset="0"/>
                <a:ea typeface="Garamond,Times New Roman"/>
                <a:cs typeface="Garamond,Times New Roman"/>
              </a:rPr>
              <a:t>C:	Forgive us, O God, and draw us back into right relationship with you, our neighbors, and your creation.</a:t>
            </a:r>
            <a:endParaRPr lang="en-US" sz="3600" dirty="0">
              <a:effectLst/>
              <a:latin typeface="Arial Rounded MT Bold" panose="020F0704030504030204" pitchFamily="34" charset="0"/>
              <a:ea typeface="Garamond,Times New Roman"/>
              <a:cs typeface="Garamond,Times New Roman"/>
            </a:endParaRPr>
          </a:p>
        </p:txBody>
      </p:sp>
    </p:spTree>
    <p:extLst>
      <p:ext uri="{BB962C8B-B14F-4D97-AF65-F5344CB8AC3E}">
        <p14:creationId xmlns:p14="http://schemas.microsoft.com/office/powerpoint/2010/main" val="530999352"/>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0" y="51769"/>
            <a:ext cx="9144000" cy="698525"/>
          </a:xfrm>
          <a:prstGeom prst="rect">
            <a:avLst/>
          </a:prstGeom>
        </p:spPr>
        <p:txBody>
          <a:bodyPr wrap="square">
            <a:spAutoFit/>
          </a:bodyPr>
          <a:lstStyle/>
          <a:p>
            <a:pPr marL="342891" indent="-342891">
              <a:lnSpc>
                <a:spcPct val="107000"/>
              </a:lnSpc>
              <a:spcBef>
                <a:spcPts val="0"/>
              </a:spcBef>
              <a:spcAft>
                <a:spcPts val="0"/>
              </a:spcAft>
              <a:buFont typeface="Symbol" panose="05050102010706020507" pitchFamily="18" charset="2"/>
              <a:buChar char=""/>
            </a:pPr>
            <a:r>
              <a:rPr lang="en-US" sz="4000" b="1" dirty="0">
                <a:solidFill>
                  <a:srgbClr val="000000"/>
                </a:solidFill>
                <a:latin typeface="Arial Rounded MT Bold" panose="020F0704030504030204" pitchFamily="34" charset="0"/>
                <a:ea typeface="Times New Roman" panose="02020603050405020304" pitchFamily="18" charset="0"/>
              </a:rPr>
              <a:t>CONFESSION AND FORGIVENESS</a:t>
            </a:r>
            <a:endParaRPr lang="en-US" sz="4000" dirty="0">
              <a:latin typeface="Arial Rounded MT Bold" panose="020F0704030504030204" pitchFamily="34" charset="0"/>
              <a:ea typeface="Calibri" panose="020F0502020204030204" pitchFamily="34" charset="0"/>
            </a:endParaRPr>
          </a:p>
        </p:txBody>
      </p:sp>
      <p:sp>
        <p:nvSpPr>
          <p:cNvPr id="3" name="TextBox 2">
            <a:extLst>
              <a:ext uri="{FF2B5EF4-FFF2-40B4-BE49-F238E27FC236}">
                <a16:creationId xmlns:a16="http://schemas.microsoft.com/office/drawing/2014/main" id="{D2AE2134-D5F3-0EAB-D315-1E2C6C2768C9}"/>
              </a:ext>
            </a:extLst>
          </p:cNvPr>
          <p:cNvSpPr txBox="1"/>
          <p:nvPr/>
        </p:nvSpPr>
        <p:spPr>
          <a:xfrm>
            <a:off x="679654" y="1238866"/>
            <a:ext cx="7708491" cy="4211538"/>
          </a:xfrm>
          <a:prstGeom prst="rect">
            <a:avLst/>
          </a:prstGeom>
          <a:noFill/>
        </p:spPr>
        <p:txBody>
          <a:bodyPr wrap="square">
            <a:spAutoFit/>
          </a:bodyPr>
          <a:lstStyle/>
          <a:p>
            <a:pPr marL="628650" marR="0" indent="-628650">
              <a:lnSpc>
                <a:spcPct val="119000"/>
              </a:lnSpc>
              <a:spcBef>
                <a:spcPts val="0"/>
              </a:spcBef>
              <a:spcAft>
                <a:spcPts val="300"/>
              </a:spcAft>
              <a:tabLst>
                <a:tab pos="4346575" algn="l"/>
                <a:tab pos="5948363" algn="l"/>
              </a:tabLst>
            </a:pPr>
            <a:r>
              <a:rPr lang="en-US" sz="3200" dirty="0">
                <a:effectLst/>
                <a:latin typeface="Arial Rounded MT Bold" panose="020F0704030504030204" pitchFamily="34" charset="0"/>
                <a:ea typeface="Garamond,Times New Roman"/>
                <a:cs typeface="Garamond,Times New Roman"/>
              </a:rPr>
              <a:t>P:	The promise is sure: Christ’s advent is near, and in Christ we are forgiven all our sin. Know that you are a beloved child of God, and be strengthened in all goodness.   </a:t>
            </a:r>
          </a:p>
          <a:p>
            <a:pPr marL="628650" marR="0" indent="-628650">
              <a:lnSpc>
                <a:spcPct val="119000"/>
              </a:lnSpc>
              <a:spcBef>
                <a:spcPts val="0"/>
              </a:spcBef>
              <a:spcAft>
                <a:spcPts val="300"/>
              </a:spcAft>
              <a:tabLst>
                <a:tab pos="4346575" algn="l"/>
                <a:tab pos="5948363" algn="l"/>
              </a:tabLst>
            </a:pPr>
            <a:endParaRPr lang="en-US" sz="3200" dirty="0">
              <a:effectLst/>
              <a:latin typeface="Arial Rounded MT Bold" panose="020F0704030504030204" pitchFamily="34" charset="0"/>
              <a:ea typeface="Garamond,Times New Roman"/>
              <a:cs typeface="Garamond,Times New Roman"/>
            </a:endParaRPr>
          </a:p>
          <a:p>
            <a:pPr marL="628650" marR="0" indent="-628650">
              <a:lnSpc>
                <a:spcPct val="95000"/>
              </a:lnSpc>
              <a:spcBef>
                <a:spcPts val="0"/>
              </a:spcBef>
              <a:spcAft>
                <a:spcPts val="0"/>
              </a:spcAft>
              <a:tabLst>
                <a:tab pos="4346575" algn="l"/>
                <a:tab pos="5948363" algn="l"/>
              </a:tabLst>
            </a:pPr>
            <a:r>
              <a:rPr lang="en-US" sz="3600" b="1" dirty="0">
                <a:effectLst/>
                <a:latin typeface="Arial Rounded MT Bold" panose="020F0704030504030204" pitchFamily="34" charset="0"/>
                <a:ea typeface="Garamond,Times New Roman"/>
                <a:cs typeface="Garamond,Times New Roman"/>
              </a:rPr>
              <a:t>C:	Amen.</a:t>
            </a:r>
            <a:endParaRPr lang="en-US" sz="3600" dirty="0">
              <a:effectLst/>
              <a:latin typeface="Arial Rounded MT Bold" panose="020F0704030504030204" pitchFamily="34" charset="0"/>
              <a:ea typeface="Garamond,Times New Roman"/>
              <a:cs typeface="Garamond,Times New Roman"/>
            </a:endParaRPr>
          </a:p>
        </p:txBody>
      </p:sp>
    </p:spTree>
    <p:extLst>
      <p:ext uri="{BB962C8B-B14F-4D97-AF65-F5344CB8AC3E}">
        <p14:creationId xmlns:p14="http://schemas.microsoft.com/office/powerpoint/2010/main" val="362991429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 y="2"/>
            <a:ext cx="9143999" cy="904775"/>
          </a:xfrm>
        </p:spPr>
        <p:txBody>
          <a:bodyPr/>
          <a:lstStyle/>
          <a:p>
            <a:pPr algn="ctr">
              <a:buFont typeface="Symbol" panose="05050102010706020507" pitchFamily="18" charset="2"/>
              <a:buChar char=""/>
            </a:pPr>
            <a:r>
              <a:rPr lang="en-US" dirty="0"/>
              <a:t>Gathering Song/Hymn of Praise</a:t>
            </a:r>
          </a:p>
        </p:txBody>
      </p:sp>
      <p:sp>
        <p:nvSpPr>
          <p:cNvPr id="2" name="Rectangle 1"/>
          <p:cNvSpPr/>
          <p:nvPr/>
        </p:nvSpPr>
        <p:spPr>
          <a:xfrm>
            <a:off x="19668" y="990623"/>
            <a:ext cx="9124163" cy="1307666"/>
          </a:xfrm>
          <a:prstGeom prst="rect">
            <a:avLst/>
          </a:prstGeom>
        </p:spPr>
        <p:txBody>
          <a:bodyPr wrap="square">
            <a:spAutoFit/>
          </a:bodyPr>
          <a:lstStyle/>
          <a:p>
            <a:pPr algn="ctr">
              <a:lnSpc>
                <a:spcPct val="107000"/>
              </a:lnSpc>
              <a:spcBef>
                <a:spcPts val="0"/>
              </a:spcBef>
              <a:spcAft>
                <a:spcPts val="600"/>
              </a:spcAft>
            </a:pPr>
            <a:r>
              <a:rPr lang="en-US" sz="3600" dirty="0">
                <a:latin typeface="Arial Rounded MT Bold" panose="020F0704030504030204" pitchFamily="34" charset="0"/>
                <a:ea typeface="Calibri" panose="020F0502020204030204" pitchFamily="34" charset="0"/>
              </a:rPr>
              <a:t>“O Come, All Ye Faithful”</a:t>
            </a:r>
          </a:p>
          <a:p>
            <a:pPr algn="ctr">
              <a:lnSpc>
                <a:spcPct val="107000"/>
              </a:lnSpc>
              <a:spcBef>
                <a:spcPts val="0"/>
              </a:spcBef>
              <a:spcAft>
                <a:spcPts val="600"/>
              </a:spcAft>
            </a:pPr>
            <a:r>
              <a:rPr lang="en-US" sz="3600" dirty="0">
                <a:latin typeface="Arial Rounded MT Bold" panose="020F0704030504030204" pitchFamily="34" charset="0"/>
                <a:ea typeface="Calibri" panose="020F0502020204030204" pitchFamily="34" charset="0"/>
              </a:rPr>
              <a:t>LBW 45</a:t>
            </a:r>
            <a:endParaRPr lang="en-US" sz="3600" i="1" dirty="0">
              <a:latin typeface="Arial Rounded MT Bold" panose="020F0704030504030204" pitchFamily="34" charset="0"/>
              <a:ea typeface="Calibri" panose="020F0502020204030204" pitchFamily="34" charset="0"/>
            </a:endParaRPr>
          </a:p>
        </p:txBody>
      </p:sp>
      <p:pic>
        <p:nvPicPr>
          <p:cNvPr id="5" name="Picture 4">
            <a:extLst>
              <a:ext uri="{FF2B5EF4-FFF2-40B4-BE49-F238E27FC236}">
                <a16:creationId xmlns:a16="http://schemas.microsoft.com/office/drawing/2014/main" id="{34B16C30-CD0D-B13F-2093-D1BED1FD074E}"/>
              </a:ext>
            </a:extLst>
          </p:cNvPr>
          <p:cNvPicPr>
            <a:picLocks noChangeAspect="1"/>
          </p:cNvPicPr>
          <p:nvPr/>
        </p:nvPicPr>
        <p:blipFill>
          <a:blip r:embed="rId3"/>
          <a:stretch>
            <a:fillRect/>
          </a:stretch>
        </p:blipFill>
        <p:spPr>
          <a:xfrm>
            <a:off x="1917231" y="2538207"/>
            <a:ext cx="5233337" cy="4043009"/>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82" y="125384"/>
            <a:ext cx="9124163" cy="577338"/>
          </a:xfrm>
          <a:prstGeom prst="rect">
            <a:avLst/>
          </a:prstGeom>
        </p:spPr>
        <p:txBody>
          <a:bodyPr wrap="square">
            <a:spAutoFit/>
          </a:bodyPr>
          <a:lstStyle/>
          <a:p>
            <a:pPr>
              <a:lnSpc>
                <a:spcPct val="107000"/>
              </a:lnSpc>
              <a:spcBef>
                <a:spcPts val="0"/>
              </a:spcBef>
              <a:spcAft>
                <a:spcPts val="600"/>
              </a:spcAft>
            </a:pPr>
            <a:r>
              <a:rPr lang="en-US" sz="3200" dirty="0">
                <a:latin typeface="Arial Rounded MT Bold" panose="020F0704030504030204" pitchFamily="34" charset="0"/>
                <a:ea typeface="Calibri" panose="020F0502020204030204" pitchFamily="34" charset="0"/>
              </a:rPr>
              <a:t>“O Come All Ye Faithful”                          LBW 45</a:t>
            </a:r>
            <a:endParaRPr lang="en-US" sz="3200" i="1" dirty="0">
              <a:latin typeface="Arial Rounded MT Bold" panose="020F0704030504030204" pitchFamily="34" charset="0"/>
              <a:ea typeface="Calibri" panose="020F0502020204030204" pitchFamily="34" charset="0"/>
            </a:endParaRPr>
          </a:p>
        </p:txBody>
      </p:sp>
      <p:sp>
        <p:nvSpPr>
          <p:cNvPr id="4" name="TextBox 3">
            <a:extLst>
              <a:ext uri="{FF2B5EF4-FFF2-40B4-BE49-F238E27FC236}">
                <a16:creationId xmlns:a16="http://schemas.microsoft.com/office/drawing/2014/main" id="{0F076C55-F55F-111D-52B3-8B1761752846}"/>
              </a:ext>
            </a:extLst>
          </p:cNvPr>
          <p:cNvSpPr txBox="1"/>
          <p:nvPr/>
        </p:nvSpPr>
        <p:spPr>
          <a:xfrm>
            <a:off x="1387577" y="1443841"/>
            <a:ext cx="6292646" cy="3970318"/>
          </a:xfrm>
          <a:prstGeom prst="rect">
            <a:avLst/>
          </a:prstGeom>
          <a:noFill/>
        </p:spPr>
        <p:txBody>
          <a:bodyPr wrap="square">
            <a:spAutoFit/>
          </a:bodyPr>
          <a:lstStyle/>
          <a:p>
            <a:pPr marL="403225" marR="0" indent="-403225">
              <a:spcBef>
                <a:spcPts val="0"/>
              </a:spcBef>
              <a:spcAft>
                <a:spcPts val="0"/>
              </a:spcAft>
            </a:pPr>
            <a:r>
              <a:rPr lang="en-US" sz="3600" dirty="0">
                <a:effectLst/>
                <a:latin typeface="Arial Rounded MT Bold" panose="020F0704030504030204" pitchFamily="34" charset="0"/>
                <a:ea typeface="MS Mincho" panose="02020609040205080304" pitchFamily="49" charset="-128"/>
              </a:rPr>
              <a:t>1	O come, all ye faithful,</a:t>
            </a:r>
            <a:endParaRPr lang="en-US" sz="3600" dirty="0">
              <a:effectLst/>
              <a:latin typeface="Arial Rounded MT Bold" panose="020F0704030504030204" pitchFamily="34" charset="0"/>
              <a:ea typeface="Times New Roman" panose="02020603050405020304" pitchFamily="18" charset="0"/>
            </a:endParaRPr>
          </a:p>
          <a:p>
            <a:pPr marL="403225" marR="0" indent="-403225">
              <a:spcBef>
                <a:spcPts val="0"/>
              </a:spcBef>
              <a:spcAft>
                <a:spcPts val="0"/>
              </a:spcAft>
            </a:pPr>
            <a:r>
              <a:rPr lang="en-US" sz="3600" dirty="0">
                <a:effectLst/>
                <a:latin typeface="Arial Rounded MT Bold" panose="020F0704030504030204" pitchFamily="34" charset="0"/>
                <a:ea typeface="MS Mincho" panose="02020609040205080304" pitchFamily="49" charset="-128"/>
              </a:rPr>
              <a:t>	joyful and triumphant!</a:t>
            </a:r>
            <a:endParaRPr lang="en-US" sz="3600" dirty="0">
              <a:effectLst/>
              <a:latin typeface="Arial Rounded MT Bold" panose="020F0704030504030204" pitchFamily="34" charset="0"/>
              <a:ea typeface="Times New Roman" panose="02020603050405020304" pitchFamily="18" charset="0"/>
            </a:endParaRPr>
          </a:p>
          <a:p>
            <a:pPr marL="403225" marR="0" indent="-403225">
              <a:spcBef>
                <a:spcPts val="0"/>
              </a:spcBef>
              <a:spcAft>
                <a:spcPts val="0"/>
              </a:spcAft>
            </a:pPr>
            <a:r>
              <a:rPr lang="en-US" sz="3600" dirty="0">
                <a:effectLst/>
                <a:latin typeface="Arial Rounded MT Bold" panose="020F0704030504030204" pitchFamily="34" charset="0"/>
                <a:ea typeface="MS Mincho" panose="02020609040205080304" pitchFamily="49" charset="-128"/>
              </a:rPr>
              <a:t>	O come ye, O come ye             to Bethlehem;</a:t>
            </a:r>
            <a:endParaRPr lang="en-US" sz="3600" dirty="0">
              <a:effectLst/>
              <a:latin typeface="Arial Rounded MT Bold" panose="020F0704030504030204" pitchFamily="34" charset="0"/>
              <a:ea typeface="Times New Roman" panose="02020603050405020304" pitchFamily="18" charset="0"/>
            </a:endParaRPr>
          </a:p>
          <a:p>
            <a:pPr marL="403225" marR="0" indent="-403225">
              <a:spcBef>
                <a:spcPts val="0"/>
              </a:spcBef>
              <a:spcAft>
                <a:spcPts val="0"/>
              </a:spcAft>
            </a:pPr>
            <a:r>
              <a:rPr lang="en-US" sz="3600" dirty="0">
                <a:effectLst/>
                <a:latin typeface="Arial Rounded MT Bold" panose="020F0704030504030204" pitchFamily="34" charset="0"/>
                <a:ea typeface="MS Mincho" panose="02020609040205080304" pitchFamily="49" charset="-128"/>
              </a:rPr>
              <a:t>	come and behold him,</a:t>
            </a:r>
            <a:endParaRPr lang="en-US" sz="3600" dirty="0">
              <a:effectLst/>
              <a:latin typeface="Arial Rounded MT Bold" panose="020F0704030504030204" pitchFamily="34" charset="0"/>
              <a:ea typeface="Times New Roman" panose="02020603050405020304" pitchFamily="18" charset="0"/>
            </a:endParaRPr>
          </a:p>
          <a:p>
            <a:pPr marL="403225" marR="0" indent="-403225">
              <a:spcBef>
                <a:spcPts val="0"/>
              </a:spcBef>
              <a:spcAft>
                <a:spcPts val="0"/>
              </a:spcAft>
            </a:pPr>
            <a:r>
              <a:rPr lang="en-US" sz="3600" dirty="0">
                <a:effectLst/>
                <a:latin typeface="Arial Rounded MT Bold" panose="020F0704030504030204" pitchFamily="34" charset="0"/>
                <a:ea typeface="MS Mincho" panose="02020609040205080304" pitchFamily="49" charset="-128"/>
              </a:rPr>
              <a:t>	born the king of angels:</a:t>
            </a:r>
            <a:endParaRPr lang="en-US" sz="3600" dirty="0">
              <a:effectLst/>
              <a:latin typeface="Arial Rounded MT Bold" panose="020F0704030504030204" pitchFamily="34" charset="0"/>
              <a:ea typeface="Times New Roman" panose="02020603050405020304" pitchFamily="18" charset="0"/>
            </a:endParaRPr>
          </a:p>
          <a:p>
            <a:pPr marL="403225" marR="0" indent="-403225">
              <a:spcBef>
                <a:spcPts val="0"/>
              </a:spcBef>
              <a:spcAft>
                <a:spcPts val="0"/>
              </a:spcAft>
            </a:pPr>
            <a:r>
              <a:rPr lang="en-US" sz="3600" dirty="0">
                <a:effectLst/>
                <a:latin typeface="Arial Rounded MT Bold" panose="020F0704030504030204" pitchFamily="34" charset="0"/>
                <a:ea typeface="MS Mincho" panose="02020609040205080304" pitchFamily="49" charset="-128"/>
              </a:rPr>
              <a:t> </a:t>
            </a:r>
            <a:endParaRPr lang="en-US" sz="3600" dirty="0">
              <a:effectLst/>
              <a:latin typeface="Arial Rounded MT Bold" panose="020F0704030504030204" pitchFamily="34" charset="0"/>
              <a:ea typeface="Times New Roman" panose="02020603050405020304" pitchFamily="18" charset="0"/>
            </a:endParaRPr>
          </a:p>
        </p:txBody>
      </p:sp>
      <p:pic>
        <p:nvPicPr>
          <p:cNvPr id="5" name="02-O Come All Ye Faithful">
            <a:hlinkClick r:id="" action="ppaction://media"/>
            <a:extLst>
              <a:ext uri="{FF2B5EF4-FFF2-40B4-BE49-F238E27FC236}">
                <a16:creationId xmlns:a16="http://schemas.microsoft.com/office/drawing/2014/main" id="{F5475A5E-9786-7AA7-5C1B-CE742830D1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47071" y="5850478"/>
            <a:ext cx="609600" cy="609600"/>
          </a:xfrm>
          <a:prstGeom prst="rect">
            <a:avLst/>
          </a:prstGeom>
        </p:spPr>
      </p:pic>
    </p:spTree>
    <p:extLst>
      <p:ext uri="{BB962C8B-B14F-4D97-AF65-F5344CB8AC3E}">
        <p14:creationId xmlns:p14="http://schemas.microsoft.com/office/powerpoint/2010/main" val="1302249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82" y="125384"/>
            <a:ext cx="9124163" cy="577338"/>
          </a:xfrm>
          <a:prstGeom prst="rect">
            <a:avLst/>
          </a:prstGeom>
        </p:spPr>
        <p:txBody>
          <a:bodyPr wrap="square">
            <a:spAutoFit/>
          </a:bodyPr>
          <a:lstStyle/>
          <a:p>
            <a:pPr>
              <a:lnSpc>
                <a:spcPct val="107000"/>
              </a:lnSpc>
              <a:spcBef>
                <a:spcPts val="0"/>
              </a:spcBef>
              <a:spcAft>
                <a:spcPts val="600"/>
              </a:spcAft>
            </a:pPr>
            <a:r>
              <a:rPr lang="en-US" sz="3200" dirty="0">
                <a:latin typeface="Arial Rounded MT Bold" panose="020F0704030504030204" pitchFamily="34" charset="0"/>
                <a:ea typeface="Calibri" panose="020F0502020204030204" pitchFamily="34" charset="0"/>
              </a:rPr>
              <a:t>“O Come All Ye Faithful”                          LBW 45</a:t>
            </a:r>
            <a:endParaRPr lang="en-US" sz="3200" i="1" dirty="0">
              <a:latin typeface="Arial Rounded MT Bold" panose="020F0704030504030204" pitchFamily="34" charset="0"/>
              <a:ea typeface="Calibri" panose="020F0502020204030204" pitchFamily="34" charset="0"/>
            </a:endParaRPr>
          </a:p>
        </p:txBody>
      </p:sp>
      <p:sp>
        <p:nvSpPr>
          <p:cNvPr id="4" name="TextBox 3">
            <a:extLst>
              <a:ext uri="{FF2B5EF4-FFF2-40B4-BE49-F238E27FC236}">
                <a16:creationId xmlns:a16="http://schemas.microsoft.com/office/drawing/2014/main" id="{0F076C55-F55F-111D-52B3-8B1761752846}"/>
              </a:ext>
            </a:extLst>
          </p:cNvPr>
          <p:cNvSpPr txBox="1"/>
          <p:nvPr/>
        </p:nvSpPr>
        <p:spPr>
          <a:xfrm>
            <a:off x="1323666" y="1799302"/>
            <a:ext cx="6420465" cy="2862322"/>
          </a:xfrm>
          <a:prstGeom prst="rect">
            <a:avLst/>
          </a:prstGeom>
          <a:noFill/>
        </p:spPr>
        <p:txBody>
          <a:bodyPr wrap="square">
            <a:spAutoFit/>
          </a:bodyPr>
          <a:lstStyle/>
          <a:p>
            <a:pPr marL="403225" marR="0" indent="-403225">
              <a:spcBef>
                <a:spcPts val="0"/>
              </a:spcBef>
              <a:spcAft>
                <a:spcPts val="0"/>
              </a:spcAft>
            </a:pPr>
            <a:r>
              <a:rPr lang="en-US" sz="3600" i="1" dirty="0">
                <a:effectLst/>
                <a:latin typeface="Arial Rounded MT Bold" panose="020F0704030504030204" pitchFamily="34" charset="0"/>
                <a:ea typeface="MS Mincho" panose="02020609040205080304" pitchFamily="49" charset="-128"/>
              </a:rPr>
              <a:t>Refrain</a:t>
            </a:r>
            <a:endParaRPr lang="en-US" sz="3600" dirty="0">
              <a:effectLst/>
              <a:latin typeface="Arial Rounded MT Bold" panose="020F0704030504030204" pitchFamily="34" charset="0"/>
              <a:ea typeface="Times New Roman" panose="02020603050405020304" pitchFamily="18" charset="0"/>
            </a:endParaRPr>
          </a:p>
          <a:p>
            <a:pPr marL="403225" marR="0" indent="-403225">
              <a:spcBef>
                <a:spcPts val="0"/>
              </a:spcBef>
              <a:spcAft>
                <a:spcPts val="0"/>
              </a:spcAft>
            </a:pPr>
            <a:r>
              <a:rPr lang="en-US" sz="3600" dirty="0">
                <a:effectLst/>
                <a:latin typeface="Arial Rounded MT Bold" panose="020F0704030504030204" pitchFamily="34" charset="0"/>
                <a:ea typeface="MS Mincho" panose="02020609040205080304" pitchFamily="49" charset="-128"/>
              </a:rPr>
              <a:t>	O come, let us adore him,</a:t>
            </a:r>
            <a:endParaRPr lang="en-US" sz="3600" dirty="0">
              <a:effectLst/>
              <a:latin typeface="Arial Rounded MT Bold" panose="020F0704030504030204" pitchFamily="34" charset="0"/>
              <a:ea typeface="Times New Roman" panose="02020603050405020304" pitchFamily="18" charset="0"/>
            </a:endParaRPr>
          </a:p>
          <a:p>
            <a:pPr marL="403225" marR="0" indent="-403225">
              <a:spcBef>
                <a:spcPts val="0"/>
              </a:spcBef>
              <a:spcAft>
                <a:spcPts val="0"/>
              </a:spcAft>
            </a:pPr>
            <a:r>
              <a:rPr lang="en-US" sz="3600" dirty="0">
                <a:effectLst/>
                <a:latin typeface="Arial Rounded MT Bold" panose="020F0704030504030204" pitchFamily="34" charset="0"/>
                <a:ea typeface="MS Mincho" panose="02020609040205080304" pitchFamily="49" charset="-128"/>
              </a:rPr>
              <a:t>	O come, let us adore him,</a:t>
            </a:r>
            <a:endParaRPr lang="en-US" sz="3600" dirty="0">
              <a:effectLst/>
              <a:latin typeface="Arial Rounded MT Bold" panose="020F0704030504030204" pitchFamily="34" charset="0"/>
              <a:ea typeface="Times New Roman" panose="02020603050405020304" pitchFamily="18" charset="0"/>
            </a:endParaRPr>
          </a:p>
          <a:p>
            <a:pPr marL="403225" marR="0" indent="-403225">
              <a:spcBef>
                <a:spcPts val="0"/>
              </a:spcBef>
              <a:spcAft>
                <a:spcPts val="0"/>
              </a:spcAft>
            </a:pPr>
            <a:r>
              <a:rPr lang="en-US" sz="3600" dirty="0">
                <a:effectLst/>
                <a:latin typeface="Arial Rounded MT Bold" panose="020F0704030504030204" pitchFamily="34" charset="0"/>
                <a:ea typeface="MS Mincho" panose="02020609040205080304" pitchFamily="49" charset="-128"/>
              </a:rPr>
              <a:t>	O come, let us adore him,</a:t>
            </a:r>
            <a:endParaRPr lang="en-US" sz="3600" dirty="0">
              <a:effectLst/>
              <a:latin typeface="Arial Rounded MT Bold" panose="020F0704030504030204" pitchFamily="34" charset="0"/>
              <a:ea typeface="Times New Roman" panose="02020603050405020304" pitchFamily="18" charset="0"/>
            </a:endParaRPr>
          </a:p>
          <a:p>
            <a:pPr marL="403225" marR="0" indent="-403225">
              <a:spcBef>
                <a:spcPts val="0"/>
              </a:spcBef>
              <a:spcAft>
                <a:spcPts val="0"/>
              </a:spcAft>
            </a:pPr>
            <a:r>
              <a:rPr lang="en-US" sz="3600" dirty="0">
                <a:effectLst/>
                <a:latin typeface="Arial Rounded MT Bold" panose="020F0704030504030204" pitchFamily="34" charset="0"/>
                <a:ea typeface="MS Mincho" panose="02020609040205080304" pitchFamily="49" charset="-128"/>
              </a:rPr>
              <a:t>	Christ the Lord!</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18997563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82" y="125384"/>
            <a:ext cx="9124163" cy="577338"/>
          </a:xfrm>
          <a:prstGeom prst="rect">
            <a:avLst/>
          </a:prstGeom>
        </p:spPr>
        <p:txBody>
          <a:bodyPr wrap="square">
            <a:spAutoFit/>
          </a:bodyPr>
          <a:lstStyle/>
          <a:p>
            <a:pPr>
              <a:lnSpc>
                <a:spcPct val="107000"/>
              </a:lnSpc>
              <a:spcBef>
                <a:spcPts val="0"/>
              </a:spcBef>
              <a:spcAft>
                <a:spcPts val="600"/>
              </a:spcAft>
            </a:pPr>
            <a:r>
              <a:rPr lang="en-US" sz="3200" dirty="0">
                <a:latin typeface="Arial Rounded MT Bold" panose="020F0704030504030204" pitchFamily="34" charset="0"/>
                <a:ea typeface="Calibri" panose="020F0502020204030204" pitchFamily="34" charset="0"/>
              </a:rPr>
              <a:t>“O Come All Ye Faithful”                          LBW 45</a:t>
            </a:r>
            <a:endParaRPr lang="en-US" sz="3200" i="1" dirty="0">
              <a:latin typeface="Arial Rounded MT Bold" panose="020F0704030504030204" pitchFamily="34" charset="0"/>
              <a:ea typeface="Calibri" panose="020F0502020204030204" pitchFamily="34" charset="0"/>
            </a:endParaRPr>
          </a:p>
        </p:txBody>
      </p:sp>
      <p:sp>
        <p:nvSpPr>
          <p:cNvPr id="4" name="TextBox 3">
            <a:extLst>
              <a:ext uri="{FF2B5EF4-FFF2-40B4-BE49-F238E27FC236}">
                <a16:creationId xmlns:a16="http://schemas.microsoft.com/office/drawing/2014/main" id="{0F076C55-F55F-111D-52B3-8B1761752846}"/>
              </a:ext>
            </a:extLst>
          </p:cNvPr>
          <p:cNvSpPr txBox="1"/>
          <p:nvPr/>
        </p:nvSpPr>
        <p:spPr>
          <a:xfrm>
            <a:off x="1598969" y="1533831"/>
            <a:ext cx="5869859" cy="3416320"/>
          </a:xfrm>
          <a:prstGeom prst="rect">
            <a:avLst/>
          </a:prstGeom>
          <a:noFill/>
        </p:spPr>
        <p:txBody>
          <a:bodyPr wrap="square">
            <a:spAutoFit/>
          </a:bodyPr>
          <a:lstStyle/>
          <a:p>
            <a:pPr marL="403225" marR="0" indent="-403225">
              <a:spcBef>
                <a:spcPts val="0"/>
              </a:spcBef>
              <a:spcAft>
                <a:spcPts val="0"/>
              </a:spcAft>
            </a:pPr>
            <a:r>
              <a:rPr lang="en-US" sz="3600" dirty="0">
                <a:effectLst/>
                <a:latin typeface="Arial Rounded MT Bold" panose="020F0704030504030204" pitchFamily="34" charset="0"/>
                <a:ea typeface="MS Mincho" panose="02020609040205080304" pitchFamily="49" charset="-128"/>
              </a:rPr>
              <a:t>2	The highest, most holy,</a:t>
            </a:r>
            <a:endParaRPr lang="en-US" sz="3600" dirty="0">
              <a:effectLst/>
              <a:latin typeface="Arial Rounded MT Bold" panose="020F0704030504030204" pitchFamily="34" charset="0"/>
              <a:ea typeface="Times New Roman" panose="02020603050405020304" pitchFamily="18" charset="0"/>
            </a:endParaRPr>
          </a:p>
          <a:p>
            <a:pPr marL="403225" marR="0" indent="-403225">
              <a:spcBef>
                <a:spcPts val="0"/>
              </a:spcBef>
              <a:spcAft>
                <a:spcPts val="0"/>
              </a:spcAft>
            </a:pPr>
            <a:r>
              <a:rPr lang="en-US" sz="3600" dirty="0">
                <a:effectLst/>
                <a:latin typeface="Arial Rounded MT Bold" panose="020F0704030504030204" pitchFamily="34" charset="0"/>
                <a:ea typeface="MS Mincho" panose="02020609040205080304" pitchFamily="49" charset="-128"/>
              </a:rPr>
              <a:t>	light of light eternal,</a:t>
            </a:r>
            <a:endParaRPr lang="en-US" sz="3600" dirty="0">
              <a:effectLst/>
              <a:latin typeface="Arial Rounded MT Bold" panose="020F0704030504030204" pitchFamily="34" charset="0"/>
              <a:ea typeface="Times New Roman" panose="02020603050405020304" pitchFamily="18" charset="0"/>
            </a:endParaRPr>
          </a:p>
          <a:p>
            <a:pPr marL="403225" marR="0" indent="-403225">
              <a:spcBef>
                <a:spcPts val="0"/>
              </a:spcBef>
              <a:spcAft>
                <a:spcPts val="0"/>
              </a:spcAft>
            </a:pPr>
            <a:r>
              <a:rPr lang="en-US" sz="3600" dirty="0">
                <a:effectLst/>
                <a:latin typeface="Arial Rounded MT Bold" panose="020F0704030504030204" pitchFamily="34" charset="0"/>
                <a:ea typeface="MS Mincho" panose="02020609040205080304" pitchFamily="49" charset="-128"/>
              </a:rPr>
              <a:t>	born of a virgin,                                                 a mortal he comes;</a:t>
            </a:r>
            <a:endParaRPr lang="en-US" sz="3600" dirty="0">
              <a:effectLst/>
              <a:latin typeface="Arial Rounded MT Bold" panose="020F0704030504030204" pitchFamily="34" charset="0"/>
              <a:ea typeface="Times New Roman" panose="02020603050405020304" pitchFamily="18" charset="0"/>
            </a:endParaRPr>
          </a:p>
          <a:p>
            <a:pPr marL="403225" marR="0" indent="-403225">
              <a:spcBef>
                <a:spcPts val="0"/>
              </a:spcBef>
              <a:spcAft>
                <a:spcPts val="0"/>
              </a:spcAft>
            </a:pPr>
            <a:r>
              <a:rPr lang="en-US" sz="3600" dirty="0">
                <a:effectLst/>
                <a:latin typeface="Arial Rounded MT Bold" panose="020F0704030504030204" pitchFamily="34" charset="0"/>
                <a:ea typeface="MS Mincho" panose="02020609040205080304" pitchFamily="49" charset="-128"/>
              </a:rPr>
              <a:t>	Son of the Father</a:t>
            </a:r>
            <a:endParaRPr lang="en-US" sz="3600" dirty="0">
              <a:effectLst/>
              <a:latin typeface="Arial Rounded MT Bold" panose="020F0704030504030204" pitchFamily="34" charset="0"/>
              <a:ea typeface="Times New Roman" panose="02020603050405020304" pitchFamily="18" charset="0"/>
            </a:endParaRPr>
          </a:p>
          <a:p>
            <a:pPr marL="403225" marR="0" indent="-403225">
              <a:spcBef>
                <a:spcPts val="0"/>
              </a:spcBef>
              <a:spcAft>
                <a:spcPts val="0"/>
              </a:spcAft>
            </a:pPr>
            <a:r>
              <a:rPr lang="en-US" sz="3600" dirty="0">
                <a:effectLst/>
                <a:latin typeface="Arial Rounded MT Bold" panose="020F0704030504030204" pitchFamily="34" charset="0"/>
                <a:ea typeface="MS Mincho" panose="02020609040205080304" pitchFamily="49" charset="-128"/>
              </a:rPr>
              <a:t>	now in flesh appearing!  </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30326774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82" y="125384"/>
            <a:ext cx="9124163" cy="577338"/>
          </a:xfrm>
          <a:prstGeom prst="rect">
            <a:avLst/>
          </a:prstGeom>
        </p:spPr>
        <p:txBody>
          <a:bodyPr wrap="square">
            <a:spAutoFit/>
          </a:bodyPr>
          <a:lstStyle/>
          <a:p>
            <a:pPr>
              <a:lnSpc>
                <a:spcPct val="107000"/>
              </a:lnSpc>
              <a:spcBef>
                <a:spcPts val="0"/>
              </a:spcBef>
              <a:spcAft>
                <a:spcPts val="600"/>
              </a:spcAft>
            </a:pPr>
            <a:r>
              <a:rPr lang="en-US" sz="3200" dirty="0">
                <a:latin typeface="Arial Rounded MT Bold" panose="020F0704030504030204" pitchFamily="34" charset="0"/>
                <a:ea typeface="Calibri" panose="020F0502020204030204" pitchFamily="34" charset="0"/>
              </a:rPr>
              <a:t>“O Come All Ye Faithful”                          LBW 45</a:t>
            </a:r>
            <a:endParaRPr lang="en-US" sz="3200" i="1" dirty="0">
              <a:latin typeface="Arial Rounded MT Bold" panose="020F0704030504030204" pitchFamily="34" charset="0"/>
              <a:ea typeface="Calibri" panose="020F0502020204030204" pitchFamily="34" charset="0"/>
            </a:endParaRPr>
          </a:p>
        </p:txBody>
      </p:sp>
      <p:sp>
        <p:nvSpPr>
          <p:cNvPr id="4" name="TextBox 3">
            <a:extLst>
              <a:ext uri="{FF2B5EF4-FFF2-40B4-BE49-F238E27FC236}">
                <a16:creationId xmlns:a16="http://schemas.microsoft.com/office/drawing/2014/main" id="{0F076C55-F55F-111D-52B3-8B1761752846}"/>
              </a:ext>
            </a:extLst>
          </p:cNvPr>
          <p:cNvSpPr txBox="1"/>
          <p:nvPr/>
        </p:nvSpPr>
        <p:spPr>
          <a:xfrm>
            <a:off x="1323666" y="1799302"/>
            <a:ext cx="6420465" cy="2862322"/>
          </a:xfrm>
          <a:prstGeom prst="rect">
            <a:avLst/>
          </a:prstGeom>
          <a:noFill/>
        </p:spPr>
        <p:txBody>
          <a:bodyPr wrap="square">
            <a:spAutoFit/>
          </a:bodyPr>
          <a:lstStyle/>
          <a:p>
            <a:pPr marL="403225" marR="0" indent="-403225">
              <a:spcBef>
                <a:spcPts val="0"/>
              </a:spcBef>
              <a:spcAft>
                <a:spcPts val="0"/>
              </a:spcAft>
            </a:pPr>
            <a:r>
              <a:rPr lang="en-US" sz="3600" i="1" dirty="0">
                <a:effectLst/>
                <a:latin typeface="Arial Rounded MT Bold" panose="020F0704030504030204" pitchFamily="34" charset="0"/>
                <a:ea typeface="MS Mincho" panose="02020609040205080304" pitchFamily="49" charset="-128"/>
              </a:rPr>
              <a:t>Refrain</a:t>
            </a:r>
            <a:endParaRPr lang="en-US" sz="3600" dirty="0">
              <a:effectLst/>
              <a:latin typeface="Arial Rounded MT Bold" panose="020F0704030504030204" pitchFamily="34" charset="0"/>
              <a:ea typeface="Times New Roman" panose="02020603050405020304" pitchFamily="18" charset="0"/>
            </a:endParaRPr>
          </a:p>
          <a:p>
            <a:pPr marL="403225" marR="0" indent="-403225">
              <a:spcBef>
                <a:spcPts val="0"/>
              </a:spcBef>
              <a:spcAft>
                <a:spcPts val="0"/>
              </a:spcAft>
            </a:pPr>
            <a:r>
              <a:rPr lang="en-US" sz="3600" dirty="0">
                <a:effectLst/>
                <a:latin typeface="Arial Rounded MT Bold" panose="020F0704030504030204" pitchFamily="34" charset="0"/>
                <a:ea typeface="MS Mincho" panose="02020609040205080304" pitchFamily="49" charset="-128"/>
              </a:rPr>
              <a:t>	O come, let us adore him,</a:t>
            </a:r>
            <a:endParaRPr lang="en-US" sz="3600" dirty="0">
              <a:effectLst/>
              <a:latin typeface="Arial Rounded MT Bold" panose="020F0704030504030204" pitchFamily="34" charset="0"/>
              <a:ea typeface="Times New Roman" panose="02020603050405020304" pitchFamily="18" charset="0"/>
            </a:endParaRPr>
          </a:p>
          <a:p>
            <a:pPr marL="403225" marR="0" indent="-403225">
              <a:spcBef>
                <a:spcPts val="0"/>
              </a:spcBef>
              <a:spcAft>
                <a:spcPts val="0"/>
              </a:spcAft>
            </a:pPr>
            <a:r>
              <a:rPr lang="en-US" sz="3600" dirty="0">
                <a:effectLst/>
                <a:latin typeface="Arial Rounded MT Bold" panose="020F0704030504030204" pitchFamily="34" charset="0"/>
                <a:ea typeface="MS Mincho" panose="02020609040205080304" pitchFamily="49" charset="-128"/>
              </a:rPr>
              <a:t>	O come, let us adore him,</a:t>
            </a:r>
            <a:endParaRPr lang="en-US" sz="3600" dirty="0">
              <a:effectLst/>
              <a:latin typeface="Arial Rounded MT Bold" panose="020F0704030504030204" pitchFamily="34" charset="0"/>
              <a:ea typeface="Times New Roman" panose="02020603050405020304" pitchFamily="18" charset="0"/>
            </a:endParaRPr>
          </a:p>
          <a:p>
            <a:pPr marL="403225" marR="0" indent="-403225">
              <a:spcBef>
                <a:spcPts val="0"/>
              </a:spcBef>
              <a:spcAft>
                <a:spcPts val="0"/>
              </a:spcAft>
            </a:pPr>
            <a:r>
              <a:rPr lang="en-US" sz="3600" dirty="0">
                <a:effectLst/>
                <a:latin typeface="Arial Rounded MT Bold" panose="020F0704030504030204" pitchFamily="34" charset="0"/>
                <a:ea typeface="MS Mincho" panose="02020609040205080304" pitchFamily="49" charset="-128"/>
              </a:rPr>
              <a:t>	O come, let us adore him,</a:t>
            </a:r>
            <a:endParaRPr lang="en-US" sz="3600" dirty="0">
              <a:effectLst/>
              <a:latin typeface="Arial Rounded MT Bold" panose="020F0704030504030204" pitchFamily="34" charset="0"/>
              <a:ea typeface="Times New Roman" panose="02020603050405020304" pitchFamily="18" charset="0"/>
            </a:endParaRPr>
          </a:p>
          <a:p>
            <a:pPr marL="403225" marR="0" indent="-403225">
              <a:spcBef>
                <a:spcPts val="0"/>
              </a:spcBef>
              <a:spcAft>
                <a:spcPts val="0"/>
              </a:spcAft>
            </a:pPr>
            <a:r>
              <a:rPr lang="en-US" sz="3600" dirty="0">
                <a:effectLst/>
                <a:latin typeface="Arial Rounded MT Bold" panose="020F0704030504030204" pitchFamily="34" charset="0"/>
                <a:ea typeface="MS Mincho" panose="02020609040205080304" pitchFamily="49" charset="-128"/>
              </a:rPr>
              <a:t>	Christ the Lord!</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34500296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33660" y="1622939"/>
            <a:ext cx="6876681" cy="3785652"/>
          </a:xfrm>
          <a:prstGeom prst="rect">
            <a:avLst/>
          </a:prstGeom>
        </p:spPr>
        <p:txBody>
          <a:bodyPr wrap="square">
            <a:spAutoFit/>
          </a:bodyPr>
          <a:lstStyle/>
          <a:p>
            <a:pPr marL="571486" indent="-571486">
              <a:spcAft>
                <a:spcPts val="2400"/>
              </a:spcAft>
              <a:buFont typeface="Arial" panose="020B0604020202020204" pitchFamily="34" charset="0"/>
              <a:buChar char="•"/>
            </a:pPr>
            <a:r>
              <a:rPr lang="en-US" sz="3600" b="1" dirty="0">
                <a:solidFill>
                  <a:srgbClr val="000000"/>
                </a:solidFill>
                <a:latin typeface="Arial Rounded MT Bold" panose="020F0704030504030204" pitchFamily="34" charset="0"/>
                <a:ea typeface="Calibri" panose="020F0502020204030204" pitchFamily="34" charset="0"/>
              </a:rPr>
              <a:t>Prelude – </a:t>
            </a:r>
            <a:r>
              <a:rPr lang="en-US" sz="3600" i="1" dirty="0">
                <a:solidFill>
                  <a:srgbClr val="000000"/>
                </a:solidFill>
                <a:latin typeface="Arial Rounded MT Bold" panose="020F0704030504030204" pitchFamily="34" charset="0"/>
                <a:ea typeface="Calibri" panose="020F0502020204030204" pitchFamily="34" charset="0"/>
              </a:rPr>
              <a:t>Pre-recorded by   		            Roxanne Groff</a:t>
            </a:r>
          </a:p>
          <a:p>
            <a:pPr marL="571486" indent="-571486">
              <a:spcAft>
                <a:spcPts val="2400"/>
              </a:spcAft>
              <a:buFont typeface="Arial" panose="020B0604020202020204" pitchFamily="34" charset="0"/>
              <a:buChar char="•"/>
            </a:pPr>
            <a:r>
              <a:rPr lang="en-US" sz="3600" b="1" dirty="0">
                <a:solidFill>
                  <a:srgbClr val="000000"/>
                </a:solidFill>
                <a:latin typeface="Arial Rounded MT Bold" panose="020F0704030504030204" pitchFamily="34" charset="0"/>
                <a:ea typeface="Calibri" panose="020F0502020204030204" pitchFamily="34" charset="0"/>
              </a:rPr>
              <a:t>Office of the Acolyte</a:t>
            </a:r>
          </a:p>
          <a:p>
            <a:pPr marL="457189" indent="-457189">
              <a:spcAft>
                <a:spcPts val="2400"/>
              </a:spcAft>
              <a:buFont typeface="Arial" panose="020B0604020202020204" pitchFamily="34" charset="0"/>
              <a:buChar char="•"/>
            </a:pPr>
            <a:r>
              <a:rPr lang="en-US" sz="3600" b="1" dirty="0">
                <a:solidFill>
                  <a:srgbClr val="000000"/>
                </a:solidFill>
                <a:latin typeface="Arial Rounded MT Bold" panose="020F0704030504030204" pitchFamily="34" charset="0"/>
                <a:ea typeface="Calibri" panose="020F0502020204030204" pitchFamily="34" charset="0"/>
              </a:rPr>
              <a:t>Ringing of the Bell</a:t>
            </a:r>
          </a:p>
          <a:p>
            <a:pPr marL="457189" indent="-457189" defTabSz="685783">
              <a:spcAft>
                <a:spcPts val="2400"/>
              </a:spcAft>
              <a:buFont typeface="Arial" panose="020B0604020202020204" pitchFamily="34" charset="0"/>
              <a:buChar char="•"/>
              <a:defRPr/>
            </a:pPr>
            <a:r>
              <a:rPr lang="en-US" sz="3600" b="1" dirty="0">
                <a:solidFill>
                  <a:srgbClr val="000000"/>
                </a:solidFill>
                <a:latin typeface="Arial Rounded MT Bold" panose="020F0704030504030204" pitchFamily="34" charset="0"/>
                <a:ea typeface="Calibri" panose="020F0502020204030204" pitchFamily="34" charset="0"/>
              </a:rPr>
              <a:t>Welcome</a:t>
            </a:r>
            <a:endParaRPr lang="en-US" sz="1400" dirty="0"/>
          </a:p>
        </p:txBody>
      </p:sp>
      <p:sp>
        <p:nvSpPr>
          <p:cNvPr id="6" name="Rectangle 5"/>
          <p:cNvSpPr/>
          <p:nvPr/>
        </p:nvSpPr>
        <p:spPr>
          <a:xfrm>
            <a:off x="272266" y="152261"/>
            <a:ext cx="8599471" cy="1077218"/>
          </a:xfrm>
          <a:prstGeom prst="rect">
            <a:avLst/>
          </a:prstGeom>
        </p:spPr>
        <p:txBody>
          <a:bodyPr wrap="square">
            <a:spAutoFit/>
          </a:bodyPr>
          <a:lstStyle/>
          <a:p>
            <a:pPr marL="457189" indent="-457189" algn="ctr">
              <a:buFont typeface="Symbol" panose="05050102010706020507" pitchFamily="18" charset="2"/>
              <a:buChar char=""/>
            </a:pPr>
            <a:r>
              <a:rPr lang="en-US" sz="3200" b="1" dirty="0">
                <a:solidFill>
                  <a:srgbClr val="C00000"/>
                </a:solidFill>
                <a:latin typeface="Arial Rounded MT Bold" panose="020F0704030504030204" pitchFamily="34" charset="0"/>
                <a:ea typeface="Calibri" panose="020F0502020204030204" pitchFamily="34" charset="0"/>
              </a:rPr>
              <a:t>=  Please stand if able</a:t>
            </a:r>
          </a:p>
          <a:p>
            <a:pPr marL="457189" indent="-457189" algn="ctr">
              <a:buFont typeface="Arial" panose="020B0604020202020204" pitchFamily="34" charset="0"/>
              <a:buChar char="•"/>
            </a:pPr>
            <a:r>
              <a:rPr lang="en-US" sz="3200" b="1" dirty="0">
                <a:solidFill>
                  <a:srgbClr val="C00000"/>
                </a:solidFill>
                <a:latin typeface="Arial Rounded MT Bold" panose="020F0704030504030204" pitchFamily="34" charset="0"/>
                <a:ea typeface="Calibri" panose="020F0502020204030204" pitchFamily="34" charset="0"/>
              </a:rPr>
              <a:t>=  Please be seated</a:t>
            </a:r>
          </a:p>
        </p:txBody>
      </p:sp>
      <p:pic>
        <p:nvPicPr>
          <p:cNvPr id="3" name="01-Prelude">
            <a:hlinkClick r:id="" action="ppaction://media"/>
            <a:extLst>
              <a:ext uri="{FF2B5EF4-FFF2-40B4-BE49-F238E27FC236}">
                <a16:creationId xmlns:a16="http://schemas.microsoft.com/office/drawing/2014/main" id="{4FD02A02-0192-8B50-7514-1292921AEDA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99521" y="6145909"/>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23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82" y="125384"/>
            <a:ext cx="9124163" cy="577338"/>
          </a:xfrm>
          <a:prstGeom prst="rect">
            <a:avLst/>
          </a:prstGeom>
        </p:spPr>
        <p:txBody>
          <a:bodyPr wrap="square">
            <a:spAutoFit/>
          </a:bodyPr>
          <a:lstStyle/>
          <a:p>
            <a:pPr>
              <a:lnSpc>
                <a:spcPct val="107000"/>
              </a:lnSpc>
              <a:spcBef>
                <a:spcPts val="0"/>
              </a:spcBef>
              <a:spcAft>
                <a:spcPts val="600"/>
              </a:spcAft>
            </a:pPr>
            <a:r>
              <a:rPr lang="en-US" sz="3200" dirty="0">
                <a:latin typeface="Arial Rounded MT Bold" panose="020F0704030504030204" pitchFamily="34" charset="0"/>
                <a:ea typeface="Calibri" panose="020F0502020204030204" pitchFamily="34" charset="0"/>
              </a:rPr>
              <a:t>“O Come All Ye Faithful”                          LBW 45</a:t>
            </a:r>
            <a:endParaRPr lang="en-US" sz="3200" i="1" dirty="0">
              <a:latin typeface="Arial Rounded MT Bold" panose="020F0704030504030204" pitchFamily="34" charset="0"/>
              <a:ea typeface="Calibri" panose="020F0502020204030204" pitchFamily="34" charset="0"/>
            </a:endParaRPr>
          </a:p>
        </p:txBody>
      </p:sp>
      <p:sp>
        <p:nvSpPr>
          <p:cNvPr id="4" name="TextBox 3">
            <a:extLst>
              <a:ext uri="{FF2B5EF4-FFF2-40B4-BE49-F238E27FC236}">
                <a16:creationId xmlns:a16="http://schemas.microsoft.com/office/drawing/2014/main" id="{0F076C55-F55F-111D-52B3-8B1761752846}"/>
              </a:ext>
            </a:extLst>
          </p:cNvPr>
          <p:cNvSpPr txBox="1"/>
          <p:nvPr/>
        </p:nvSpPr>
        <p:spPr>
          <a:xfrm>
            <a:off x="1662879" y="1641986"/>
            <a:ext cx="5742039" cy="3416320"/>
          </a:xfrm>
          <a:prstGeom prst="rect">
            <a:avLst/>
          </a:prstGeom>
          <a:noFill/>
        </p:spPr>
        <p:txBody>
          <a:bodyPr wrap="square">
            <a:spAutoFit/>
          </a:bodyPr>
          <a:lstStyle/>
          <a:p>
            <a:pPr marL="403225" marR="0" indent="-403225">
              <a:spcBef>
                <a:spcPts val="0"/>
              </a:spcBef>
              <a:spcAft>
                <a:spcPts val="0"/>
              </a:spcAft>
            </a:pPr>
            <a:r>
              <a:rPr lang="en-US" sz="3600" dirty="0">
                <a:effectLst/>
                <a:latin typeface="Arial Rounded MT Bold" panose="020F0704030504030204" pitchFamily="34" charset="0"/>
                <a:ea typeface="MS Mincho" panose="02020609040205080304" pitchFamily="49" charset="-128"/>
              </a:rPr>
              <a:t>3	Sing, choirs of angels,</a:t>
            </a:r>
            <a:endParaRPr lang="en-US" sz="3600" dirty="0">
              <a:effectLst/>
              <a:latin typeface="Arial Rounded MT Bold" panose="020F0704030504030204" pitchFamily="34" charset="0"/>
              <a:ea typeface="Times New Roman" panose="02020603050405020304" pitchFamily="18" charset="0"/>
            </a:endParaRPr>
          </a:p>
          <a:p>
            <a:pPr marL="403225" marR="0" indent="-403225">
              <a:spcBef>
                <a:spcPts val="0"/>
              </a:spcBef>
              <a:spcAft>
                <a:spcPts val="0"/>
              </a:spcAft>
            </a:pPr>
            <a:r>
              <a:rPr lang="en-US" sz="3600" dirty="0">
                <a:effectLst/>
                <a:latin typeface="Arial Rounded MT Bold" panose="020F0704030504030204" pitchFamily="34" charset="0"/>
                <a:ea typeface="MS Mincho" panose="02020609040205080304" pitchFamily="49" charset="-128"/>
              </a:rPr>
              <a:t>	sing in exultation,</a:t>
            </a:r>
            <a:endParaRPr lang="en-US" sz="3600" dirty="0">
              <a:effectLst/>
              <a:latin typeface="Arial Rounded MT Bold" panose="020F0704030504030204" pitchFamily="34" charset="0"/>
              <a:ea typeface="Times New Roman" panose="02020603050405020304" pitchFamily="18" charset="0"/>
            </a:endParaRPr>
          </a:p>
          <a:p>
            <a:pPr marL="403225" marR="0" indent="-403225">
              <a:spcBef>
                <a:spcPts val="0"/>
              </a:spcBef>
              <a:spcAft>
                <a:spcPts val="0"/>
              </a:spcAft>
            </a:pPr>
            <a:r>
              <a:rPr lang="en-US" sz="3600" dirty="0">
                <a:effectLst/>
                <a:latin typeface="Arial Rounded MT Bold" panose="020F0704030504030204" pitchFamily="34" charset="0"/>
                <a:ea typeface="MS Mincho" panose="02020609040205080304" pitchFamily="49" charset="-128"/>
              </a:rPr>
              <a:t>	sing, all ye citizens                                          of heaven above!</a:t>
            </a:r>
            <a:endParaRPr lang="en-US" sz="3600" dirty="0">
              <a:effectLst/>
              <a:latin typeface="Arial Rounded MT Bold" panose="020F0704030504030204" pitchFamily="34" charset="0"/>
              <a:ea typeface="Times New Roman" panose="02020603050405020304" pitchFamily="18" charset="0"/>
            </a:endParaRPr>
          </a:p>
          <a:p>
            <a:pPr marL="403225" marR="0" indent="-403225">
              <a:spcBef>
                <a:spcPts val="0"/>
              </a:spcBef>
              <a:spcAft>
                <a:spcPts val="0"/>
              </a:spcAft>
            </a:pPr>
            <a:r>
              <a:rPr lang="en-US" sz="3600" dirty="0">
                <a:effectLst/>
                <a:latin typeface="Arial Rounded MT Bold" panose="020F0704030504030204" pitchFamily="34" charset="0"/>
                <a:ea typeface="MS Mincho" panose="02020609040205080304" pitchFamily="49" charset="-128"/>
              </a:rPr>
              <a:t>	Glory to God</a:t>
            </a:r>
            <a:endParaRPr lang="en-US" sz="3600" dirty="0">
              <a:effectLst/>
              <a:latin typeface="Arial Rounded MT Bold" panose="020F0704030504030204" pitchFamily="34" charset="0"/>
              <a:ea typeface="Times New Roman" panose="02020603050405020304" pitchFamily="18" charset="0"/>
            </a:endParaRPr>
          </a:p>
          <a:p>
            <a:pPr marL="403225" marR="0" indent="-403225">
              <a:spcBef>
                <a:spcPts val="0"/>
              </a:spcBef>
              <a:spcAft>
                <a:spcPts val="0"/>
              </a:spcAft>
              <a:tabLst>
                <a:tab pos="2743200" algn="ctr"/>
                <a:tab pos="5486400" algn="r"/>
                <a:tab pos="457200" algn="l"/>
              </a:tabLst>
            </a:pPr>
            <a:r>
              <a:rPr lang="en-US" sz="3600" dirty="0">
                <a:effectLst/>
                <a:latin typeface="Arial Rounded MT Bold" panose="020F0704030504030204" pitchFamily="34" charset="0"/>
                <a:ea typeface="MS Mincho" panose="02020609040205080304" pitchFamily="49" charset="-128"/>
              </a:rPr>
              <a:t>	in the highest:</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6806201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82" y="125384"/>
            <a:ext cx="9124163" cy="577338"/>
          </a:xfrm>
          <a:prstGeom prst="rect">
            <a:avLst/>
          </a:prstGeom>
        </p:spPr>
        <p:txBody>
          <a:bodyPr wrap="square">
            <a:spAutoFit/>
          </a:bodyPr>
          <a:lstStyle/>
          <a:p>
            <a:pPr>
              <a:lnSpc>
                <a:spcPct val="107000"/>
              </a:lnSpc>
              <a:spcBef>
                <a:spcPts val="0"/>
              </a:spcBef>
              <a:spcAft>
                <a:spcPts val="600"/>
              </a:spcAft>
            </a:pPr>
            <a:r>
              <a:rPr lang="en-US" sz="3200" dirty="0">
                <a:latin typeface="Arial Rounded MT Bold" panose="020F0704030504030204" pitchFamily="34" charset="0"/>
                <a:ea typeface="Calibri" panose="020F0502020204030204" pitchFamily="34" charset="0"/>
              </a:rPr>
              <a:t>“O Come All Ye Faithful”                          LBW 45</a:t>
            </a:r>
            <a:endParaRPr lang="en-US" sz="3200" i="1" dirty="0">
              <a:latin typeface="Arial Rounded MT Bold" panose="020F0704030504030204" pitchFamily="34" charset="0"/>
              <a:ea typeface="Calibri" panose="020F0502020204030204" pitchFamily="34" charset="0"/>
            </a:endParaRPr>
          </a:p>
        </p:txBody>
      </p:sp>
      <p:sp>
        <p:nvSpPr>
          <p:cNvPr id="4" name="TextBox 3">
            <a:extLst>
              <a:ext uri="{FF2B5EF4-FFF2-40B4-BE49-F238E27FC236}">
                <a16:creationId xmlns:a16="http://schemas.microsoft.com/office/drawing/2014/main" id="{0F076C55-F55F-111D-52B3-8B1761752846}"/>
              </a:ext>
            </a:extLst>
          </p:cNvPr>
          <p:cNvSpPr txBox="1"/>
          <p:nvPr/>
        </p:nvSpPr>
        <p:spPr>
          <a:xfrm>
            <a:off x="1323666" y="1799302"/>
            <a:ext cx="6420465" cy="2862322"/>
          </a:xfrm>
          <a:prstGeom prst="rect">
            <a:avLst/>
          </a:prstGeom>
          <a:noFill/>
        </p:spPr>
        <p:txBody>
          <a:bodyPr wrap="square">
            <a:spAutoFit/>
          </a:bodyPr>
          <a:lstStyle/>
          <a:p>
            <a:pPr marL="403225" marR="0" indent="-403225">
              <a:spcBef>
                <a:spcPts val="0"/>
              </a:spcBef>
              <a:spcAft>
                <a:spcPts val="0"/>
              </a:spcAft>
            </a:pPr>
            <a:r>
              <a:rPr lang="en-US" sz="3600" i="1" dirty="0">
                <a:effectLst/>
                <a:latin typeface="Arial Rounded MT Bold" panose="020F0704030504030204" pitchFamily="34" charset="0"/>
                <a:ea typeface="MS Mincho" panose="02020609040205080304" pitchFamily="49" charset="-128"/>
              </a:rPr>
              <a:t>Refrain</a:t>
            </a:r>
            <a:endParaRPr lang="en-US" sz="3600" dirty="0">
              <a:effectLst/>
              <a:latin typeface="Arial Rounded MT Bold" panose="020F0704030504030204" pitchFamily="34" charset="0"/>
              <a:ea typeface="Times New Roman" panose="02020603050405020304" pitchFamily="18" charset="0"/>
            </a:endParaRPr>
          </a:p>
          <a:p>
            <a:pPr marL="403225" marR="0" indent="-403225">
              <a:spcBef>
                <a:spcPts val="0"/>
              </a:spcBef>
              <a:spcAft>
                <a:spcPts val="0"/>
              </a:spcAft>
            </a:pPr>
            <a:r>
              <a:rPr lang="en-US" sz="3600" dirty="0">
                <a:effectLst/>
                <a:latin typeface="Arial Rounded MT Bold" panose="020F0704030504030204" pitchFamily="34" charset="0"/>
                <a:ea typeface="MS Mincho" panose="02020609040205080304" pitchFamily="49" charset="-128"/>
              </a:rPr>
              <a:t>	O come, let us adore him,</a:t>
            </a:r>
            <a:endParaRPr lang="en-US" sz="3600" dirty="0">
              <a:effectLst/>
              <a:latin typeface="Arial Rounded MT Bold" panose="020F0704030504030204" pitchFamily="34" charset="0"/>
              <a:ea typeface="Times New Roman" panose="02020603050405020304" pitchFamily="18" charset="0"/>
            </a:endParaRPr>
          </a:p>
          <a:p>
            <a:pPr marL="403225" marR="0" indent="-403225">
              <a:spcBef>
                <a:spcPts val="0"/>
              </a:spcBef>
              <a:spcAft>
                <a:spcPts val="0"/>
              </a:spcAft>
            </a:pPr>
            <a:r>
              <a:rPr lang="en-US" sz="3600" dirty="0">
                <a:effectLst/>
                <a:latin typeface="Arial Rounded MT Bold" panose="020F0704030504030204" pitchFamily="34" charset="0"/>
                <a:ea typeface="MS Mincho" panose="02020609040205080304" pitchFamily="49" charset="-128"/>
              </a:rPr>
              <a:t>	O come, let us adore him,</a:t>
            </a:r>
            <a:endParaRPr lang="en-US" sz="3600" dirty="0">
              <a:effectLst/>
              <a:latin typeface="Arial Rounded MT Bold" panose="020F0704030504030204" pitchFamily="34" charset="0"/>
              <a:ea typeface="Times New Roman" panose="02020603050405020304" pitchFamily="18" charset="0"/>
            </a:endParaRPr>
          </a:p>
          <a:p>
            <a:pPr marL="403225" marR="0" indent="-403225">
              <a:spcBef>
                <a:spcPts val="0"/>
              </a:spcBef>
              <a:spcAft>
                <a:spcPts val="0"/>
              </a:spcAft>
            </a:pPr>
            <a:r>
              <a:rPr lang="en-US" sz="3600" dirty="0">
                <a:effectLst/>
                <a:latin typeface="Arial Rounded MT Bold" panose="020F0704030504030204" pitchFamily="34" charset="0"/>
                <a:ea typeface="MS Mincho" panose="02020609040205080304" pitchFamily="49" charset="-128"/>
              </a:rPr>
              <a:t>	O come, let us adore him,</a:t>
            </a:r>
            <a:endParaRPr lang="en-US" sz="3600" dirty="0">
              <a:effectLst/>
              <a:latin typeface="Arial Rounded MT Bold" panose="020F0704030504030204" pitchFamily="34" charset="0"/>
              <a:ea typeface="Times New Roman" panose="02020603050405020304" pitchFamily="18" charset="0"/>
            </a:endParaRPr>
          </a:p>
          <a:p>
            <a:pPr marL="403225" marR="0" indent="-403225">
              <a:spcBef>
                <a:spcPts val="0"/>
              </a:spcBef>
              <a:spcAft>
                <a:spcPts val="0"/>
              </a:spcAft>
            </a:pPr>
            <a:r>
              <a:rPr lang="en-US" sz="3600" dirty="0">
                <a:effectLst/>
                <a:latin typeface="Arial Rounded MT Bold" panose="020F0704030504030204" pitchFamily="34" charset="0"/>
                <a:ea typeface="MS Mincho" panose="02020609040205080304" pitchFamily="49" charset="-128"/>
              </a:rPr>
              <a:t>	Christ the Lord!</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41001412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82" y="125384"/>
            <a:ext cx="9124163" cy="577338"/>
          </a:xfrm>
          <a:prstGeom prst="rect">
            <a:avLst/>
          </a:prstGeom>
        </p:spPr>
        <p:txBody>
          <a:bodyPr wrap="square">
            <a:spAutoFit/>
          </a:bodyPr>
          <a:lstStyle/>
          <a:p>
            <a:pPr>
              <a:lnSpc>
                <a:spcPct val="107000"/>
              </a:lnSpc>
              <a:spcBef>
                <a:spcPts val="0"/>
              </a:spcBef>
              <a:spcAft>
                <a:spcPts val="600"/>
              </a:spcAft>
            </a:pPr>
            <a:r>
              <a:rPr lang="en-US" sz="3200" dirty="0">
                <a:latin typeface="Arial Rounded MT Bold" panose="020F0704030504030204" pitchFamily="34" charset="0"/>
                <a:ea typeface="Calibri" panose="020F0502020204030204" pitchFamily="34" charset="0"/>
              </a:rPr>
              <a:t>“O Come All Ye Faithful”                          LBW 45</a:t>
            </a:r>
            <a:endParaRPr lang="en-US" sz="3200" i="1" dirty="0">
              <a:latin typeface="Arial Rounded MT Bold" panose="020F0704030504030204" pitchFamily="34" charset="0"/>
              <a:ea typeface="Calibri" panose="020F0502020204030204" pitchFamily="34" charset="0"/>
            </a:endParaRPr>
          </a:p>
        </p:txBody>
      </p:sp>
      <p:sp>
        <p:nvSpPr>
          <p:cNvPr id="4" name="TextBox 3">
            <a:extLst>
              <a:ext uri="{FF2B5EF4-FFF2-40B4-BE49-F238E27FC236}">
                <a16:creationId xmlns:a16="http://schemas.microsoft.com/office/drawing/2014/main" id="{0F076C55-F55F-111D-52B3-8B1761752846}"/>
              </a:ext>
            </a:extLst>
          </p:cNvPr>
          <p:cNvSpPr txBox="1"/>
          <p:nvPr/>
        </p:nvSpPr>
        <p:spPr>
          <a:xfrm>
            <a:off x="1018867" y="1848464"/>
            <a:ext cx="7030065" cy="2862322"/>
          </a:xfrm>
          <a:prstGeom prst="rect">
            <a:avLst/>
          </a:prstGeom>
          <a:noFill/>
        </p:spPr>
        <p:txBody>
          <a:bodyPr wrap="square">
            <a:spAutoFit/>
          </a:bodyPr>
          <a:lstStyle/>
          <a:p>
            <a:pPr marL="403225" marR="0" indent="-403225">
              <a:spcBef>
                <a:spcPts val="0"/>
              </a:spcBef>
              <a:spcAft>
                <a:spcPts val="0"/>
              </a:spcAft>
            </a:pPr>
            <a:r>
              <a:rPr lang="en-US" sz="3600" dirty="0">
                <a:effectLst/>
                <a:latin typeface="Arial Rounded MT Bold" panose="020F0704030504030204" pitchFamily="34" charset="0"/>
                <a:ea typeface="MS Mincho" panose="02020609040205080304" pitchFamily="49" charset="-128"/>
              </a:rPr>
              <a:t>4	Yea, Lord, we greet thee,</a:t>
            </a:r>
            <a:endParaRPr lang="en-US" sz="3600" dirty="0">
              <a:effectLst/>
              <a:latin typeface="Arial Rounded MT Bold" panose="020F0704030504030204" pitchFamily="34" charset="0"/>
              <a:ea typeface="Times New Roman" panose="02020603050405020304" pitchFamily="18" charset="0"/>
            </a:endParaRPr>
          </a:p>
          <a:p>
            <a:pPr marL="403225" marR="0" indent="-403225">
              <a:spcBef>
                <a:spcPts val="0"/>
              </a:spcBef>
              <a:spcAft>
                <a:spcPts val="0"/>
              </a:spcAft>
            </a:pPr>
            <a:r>
              <a:rPr lang="en-US" sz="3600" dirty="0">
                <a:effectLst/>
                <a:latin typeface="Arial Rounded MT Bold" panose="020F0704030504030204" pitchFamily="34" charset="0"/>
                <a:ea typeface="MS Mincho" panose="02020609040205080304" pitchFamily="49" charset="-128"/>
              </a:rPr>
              <a:t>	born this happy morning;</a:t>
            </a:r>
            <a:endParaRPr lang="en-US" sz="3600" dirty="0">
              <a:effectLst/>
              <a:latin typeface="Arial Rounded MT Bold" panose="020F0704030504030204" pitchFamily="34" charset="0"/>
              <a:ea typeface="Times New Roman" panose="02020603050405020304" pitchFamily="18" charset="0"/>
            </a:endParaRPr>
          </a:p>
          <a:p>
            <a:pPr marL="403225" marR="0" indent="-403225">
              <a:spcBef>
                <a:spcPts val="0"/>
              </a:spcBef>
              <a:spcAft>
                <a:spcPts val="0"/>
              </a:spcAft>
            </a:pPr>
            <a:r>
              <a:rPr lang="en-US" sz="3600" dirty="0">
                <a:effectLst/>
                <a:latin typeface="Arial Rounded MT Bold" panose="020F0704030504030204" pitchFamily="34" charset="0"/>
                <a:ea typeface="MS Mincho" panose="02020609040205080304" pitchFamily="49" charset="-128"/>
              </a:rPr>
              <a:t>	Jesus, to thee be glory </a:t>
            </a:r>
            <a:r>
              <a:rPr lang="en-US" sz="3600" dirty="0" err="1">
                <a:effectLst/>
                <a:latin typeface="Arial Rounded MT Bold" panose="020F0704030504030204" pitchFamily="34" charset="0"/>
                <a:ea typeface="MS Mincho" panose="02020609040205080304" pitchFamily="49" charset="-128"/>
              </a:rPr>
              <a:t>giv'n</a:t>
            </a:r>
            <a:r>
              <a:rPr lang="en-US" sz="3600" dirty="0">
                <a:effectLst/>
                <a:latin typeface="Arial Rounded MT Bold" panose="020F0704030504030204" pitchFamily="34" charset="0"/>
                <a:ea typeface="MS Mincho" panose="02020609040205080304" pitchFamily="49" charset="-128"/>
              </a:rPr>
              <a:t>!</a:t>
            </a:r>
            <a:endParaRPr lang="en-US" sz="3600" dirty="0">
              <a:effectLst/>
              <a:latin typeface="Arial Rounded MT Bold" panose="020F0704030504030204" pitchFamily="34" charset="0"/>
              <a:ea typeface="Times New Roman" panose="02020603050405020304" pitchFamily="18" charset="0"/>
            </a:endParaRPr>
          </a:p>
          <a:p>
            <a:pPr marL="403225" marR="0" indent="-403225">
              <a:spcBef>
                <a:spcPts val="0"/>
              </a:spcBef>
              <a:spcAft>
                <a:spcPts val="0"/>
              </a:spcAft>
            </a:pPr>
            <a:r>
              <a:rPr lang="en-US" sz="3600" dirty="0">
                <a:effectLst/>
                <a:latin typeface="Arial Rounded MT Bold" panose="020F0704030504030204" pitchFamily="34" charset="0"/>
                <a:ea typeface="MS Mincho" panose="02020609040205080304" pitchFamily="49" charset="-128"/>
              </a:rPr>
              <a:t>	Word of the Father,</a:t>
            </a:r>
            <a:endParaRPr lang="en-US" sz="3600" dirty="0">
              <a:effectLst/>
              <a:latin typeface="Arial Rounded MT Bold" panose="020F0704030504030204" pitchFamily="34" charset="0"/>
              <a:ea typeface="Times New Roman" panose="02020603050405020304" pitchFamily="18" charset="0"/>
            </a:endParaRPr>
          </a:p>
          <a:p>
            <a:pPr marL="403225" marR="0" indent="-403225">
              <a:spcBef>
                <a:spcPts val="0"/>
              </a:spcBef>
              <a:spcAft>
                <a:spcPts val="0"/>
              </a:spcAft>
            </a:pPr>
            <a:r>
              <a:rPr lang="en-US" sz="3600" dirty="0">
                <a:effectLst/>
                <a:latin typeface="Arial Rounded MT Bold" panose="020F0704030504030204" pitchFamily="34" charset="0"/>
                <a:ea typeface="MS Mincho" panose="02020609040205080304" pitchFamily="49" charset="-128"/>
              </a:rPr>
              <a:t>	now in flesh appearing:</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1051102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82" y="125384"/>
            <a:ext cx="9124163" cy="577338"/>
          </a:xfrm>
          <a:prstGeom prst="rect">
            <a:avLst/>
          </a:prstGeom>
        </p:spPr>
        <p:txBody>
          <a:bodyPr wrap="square">
            <a:spAutoFit/>
          </a:bodyPr>
          <a:lstStyle/>
          <a:p>
            <a:pPr>
              <a:lnSpc>
                <a:spcPct val="107000"/>
              </a:lnSpc>
              <a:spcBef>
                <a:spcPts val="0"/>
              </a:spcBef>
              <a:spcAft>
                <a:spcPts val="600"/>
              </a:spcAft>
            </a:pPr>
            <a:r>
              <a:rPr lang="en-US" sz="3200" dirty="0">
                <a:latin typeface="Arial Rounded MT Bold" panose="020F0704030504030204" pitchFamily="34" charset="0"/>
                <a:ea typeface="Calibri" panose="020F0502020204030204" pitchFamily="34" charset="0"/>
              </a:rPr>
              <a:t>“O Come All Ye Faithful”                          LBW 45</a:t>
            </a:r>
            <a:endParaRPr lang="en-US" sz="3200" i="1" dirty="0">
              <a:latin typeface="Arial Rounded MT Bold" panose="020F0704030504030204" pitchFamily="34" charset="0"/>
              <a:ea typeface="Calibri" panose="020F0502020204030204" pitchFamily="34" charset="0"/>
            </a:endParaRPr>
          </a:p>
        </p:txBody>
      </p:sp>
      <p:sp>
        <p:nvSpPr>
          <p:cNvPr id="4" name="TextBox 3">
            <a:extLst>
              <a:ext uri="{FF2B5EF4-FFF2-40B4-BE49-F238E27FC236}">
                <a16:creationId xmlns:a16="http://schemas.microsoft.com/office/drawing/2014/main" id="{0F076C55-F55F-111D-52B3-8B1761752846}"/>
              </a:ext>
            </a:extLst>
          </p:cNvPr>
          <p:cNvSpPr txBox="1"/>
          <p:nvPr/>
        </p:nvSpPr>
        <p:spPr>
          <a:xfrm>
            <a:off x="1323666" y="1799302"/>
            <a:ext cx="6420465" cy="2862322"/>
          </a:xfrm>
          <a:prstGeom prst="rect">
            <a:avLst/>
          </a:prstGeom>
          <a:noFill/>
        </p:spPr>
        <p:txBody>
          <a:bodyPr wrap="square">
            <a:spAutoFit/>
          </a:bodyPr>
          <a:lstStyle/>
          <a:p>
            <a:pPr marL="403225" marR="0" indent="-403225">
              <a:spcBef>
                <a:spcPts val="0"/>
              </a:spcBef>
              <a:spcAft>
                <a:spcPts val="0"/>
              </a:spcAft>
            </a:pPr>
            <a:r>
              <a:rPr lang="en-US" sz="3600" i="1" dirty="0">
                <a:effectLst/>
                <a:latin typeface="Arial Rounded MT Bold" panose="020F0704030504030204" pitchFamily="34" charset="0"/>
                <a:ea typeface="MS Mincho" panose="02020609040205080304" pitchFamily="49" charset="-128"/>
              </a:rPr>
              <a:t>Refrain</a:t>
            </a:r>
            <a:endParaRPr lang="en-US" sz="3600" dirty="0">
              <a:effectLst/>
              <a:latin typeface="Arial Rounded MT Bold" panose="020F0704030504030204" pitchFamily="34" charset="0"/>
              <a:ea typeface="Times New Roman" panose="02020603050405020304" pitchFamily="18" charset="0"/>
            </a:endParaRPr>
          </a:p>
          <a:p>
            <a:pPr marL="403225" marR="0" indent="-403225">
              <a:spcBef>
                <a:spcPts val="0"/>
              </a:spcBef>
              <a:spcAft>
                <a:spcPts val="0"/>
              </a:spcAft>
            </a:pPr>
            <a:r>
              <a:rPr lang="en-US" sz="3600" dirty="0">
                <a:effectLst/>
                <a:latin typeface="Arial Rounded MT Bold" panose="020F0704030504030204" pitchFamily="34" charset="0"/>
                <a:ea typeface="MS Mincho" panose="02020609040205080304" pitchFamily="49" charset="-128"/>
              </a:rPr>
              <a:t>	O come, let us adore him,</a:t>
            </a:r>
            <a:endParaRPr lang="en-US" sz="3600" dirty="0">
              <a:effectLst/>
              <a:latin typeface="Arial Rounded MT Bold" panose="020F0704030504030204" pitchFamily="34" charset="0"/>
              <a:ea typeface="Times New Roman" panose="02020603050405020304" pitchFamily="18" charset="0"/>
            </a:endParaRPr>
          </a:p>
          <a:p>
            <a:pPr marL="403225" marR="0" indent="-403225">
              <a:spcBef>
                <a:spcPts val="0"/>
              </a:spcBef>
              <a:spcAft>
                <a:spcPts val="0"/>
              </a:spcAft>
            </a:pPr>
            <a:r>
              <a:rPr lang="en-US" sz="3600" dirty="0">
                <a:effectLst/>
                <a:latin typeface="Arial Rounded MT Bold" panose="020F0704030504030204" pitchFamily="34" charset="0"/>
                <a:ea typeface="MS Mincho" panose="02020609040205080304" pitchFamily="49" charset="-128"/>
              </a:rPr>
              <a:t>	O come, let us adore him,</a:t>
            </a:r>
            <a:endParaRPr lang="en-US" sz="3600" dirty="0">
              <a:effectLst/>
              <a:latin typeface="Arial Rounded MT Bold" panose="020F0704030504030204" pitchFamily="34" charset="0"/>
              <a:ea typeface="Times New Roman" panose="02020603050405020304" pitchFamily="18" charset="0"/>
            </a:endParaRPr>
          </a:p>
          <a:p>
            <a:pPr marL="403225" marR="0" indent="-403225">
              <a:spcBef>
                <a:spcPts val="0"/>
              </a:spcBef>
              <a:spcAft>
                <a:spcPts val="0"/>
              </a:spcAft>
            </a:pPr>
            <a:r>
              <a:rPr lang="en-US" sz="3600" dirty="0">
                <a:effectLst/>
                <a:latin typeface="Arial Rounded MT Bold" panose="020F0704030504030204" pitchFamily="34" charset="0"/>
                <a:ea typeface="MS Mincho" panose="02020609040205080304" pitchFamily="49" charset="-128"/>
              </a:rPr>
              <a:t>	O come, let us adore him,</a:t>
            </a:r>
            <a:endParaRPr lang="en-US" sz="3600" dirty="0">
              <a:effectLst/>
              <a:latin typeface="Arial Rounded MT Bold" panose="020F0704030504030204" pitchFamily="34" charset="0"/>
              <a:ea typeface="Times New Roman" panose="02020603050405020304" pitchFamily="18" charset="0"/>
            </a:endParaRPr>
          </a:p>
          <a:p>
            <a:pPr marL="403225" marR="0" indent="-403225">
              <a:spcBef>
                <a:spcPts val="0"/>
              </a:spcBef>
              <a:spcAft>
                <a:spcPts val="0"/>
              </a:spcAft>
            </a:pPr>
            <a:r>
              <a:rPr lang="en-US" sz="3600" dirty="0">
                <a:effectLst/>
                <a:latin typeface="Arial Rounded MT Bold" panose="020F0704030504030204" pitchFamily="34" charset="0"/>
                <a:ea typeface="MS Mincho" panose="02020609040205080304" pitchFamily="49" charset="-128"/>
              </a:rPr>
              <a:t>	Christ the Lord!</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15399944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769"/>
            <a:ext cx="9144000" cy="637932"/>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APOSTOLIC GREETING</a:t>
            </a:r>
            <a:endParaRPr lang="en-US" sz="3200" dirty="0">
              <a:latin typeface="Arial Rounded MT Bold" panose="020F0704030504030204" pitchFamily="34" charset="0"/>
              <a:ea typeface="Calibri" panose="020F0502020204030204" pitchFamily="34" charset="0"/>
            </a:endParaRPr>
          </a:p>
        </p:txBody>
      </p:sp>
      <p:sp>
        <p:nvSpPr>
          <p:cNvPr id="3" name="Rectangle 2"/>
          <p:cNvSpPr/>
          <p:nvPr/>
        </p:nvSpPr>
        <p:spPr>
          <a:xfrm>
            <a:off x="348343" y="1103813"/>
            <a:ext cx="8432800" cy="2811539"/>
          </a:xfrm>
          <a:prstGeom prst="rect">
            <a:avLst/>
          </a:prstGeom>
        </p:spPr>
        <p:txBody>
          <a:bodyPr wrap="square">
            <a:spAutoFit/>
          </a:bodyPr>
          <a:lstStyle/>
          <a:p>
            <a:pPr marL="684514" indent="-684514">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P:	The grace of our Lord Jesus Christ, the love of God, and the communion of the Holy Spirit be with you all.</a:t>
            </a:r>
            <a:endParaRPr lang="en-US" sz="3200" dirty="0">
              <a:latin typeface="Arial Rounded MT Bold" panose="020F0704030504030204" pitchFamily="34" charset="0"/>
              <a:ea typeface="Calibri" panose="020F0502020204030204" pitchFamily="34" charset="0"/>
            </a:endParaRPr>
          </a:p>
          <a:p>
            <a:pPr marL="684514" indent="-684514">
              <a:lnSpc>
                <a:spcPct val="107000"/>
              </a:lnSpc>
              <a:spcBef>
                <a:spcPts val="0"/>
              </a:spcBef>
              <a:spcAft>
                <a:spcPts val="0"/>
              </a:spcAft>
            </a:pPr>
            <a:r>
              <a:rPr lang="en-US" sz="3600" dirty="0">
                <a:solidFill>
                  <a:srgbClr val="000000"/>
                </a:solidFill>
                <a:latin typeface="Arial Rounded MT Bold" panose="020F0704030504030204" pitchFamily="34" charset="0"/>
                <a:ea typeface="Calibri" panose="020F0502020204030204" pitchFamily="34" charset="0"/>
              </a:rPr>
              <a:t> </a:t>
            </a:r>
            <a:endParaRPr lang="en-US" sz="3600" dirty="0">
              <a:latin typeface="Arial Rounded MT Bold" panose="020F0704030504030204" pitchFamily="34" charset="0"/>
              <a:ea typeface="Calibri" panose="020F0502020204030204" pitchFamily="34" charset="0"/>
            </a:endParaRPr>
          </a:p>
          <a:p>
            <a:pPr marL="684514" indent="-684514">
              <a:lnSpc>
                <a:spcPct val="107000"/>
              </a:lnSpc>
              <a:spcBef>
                <a:spcPts val="0"/>
              </a:spcBef>
              <a:spcAft>
                <a:spcPts val="600"/>
              </a:spcAft>
            </a:pPr>
            <a:r>
              <a:rPr lang="en-US" sz="3600" b="1" dirty="0">
                <a:solidFill>
                  <a:srgbClr val="000000"/>
                </a:solidFill>
                <a:latin typeface="Arial Rounded MT Bold" panose="020F0704030504030204" pitchFamily="34" charset="0"/>
                <a:ea typeface="Calibri" panose="020F0502020204030204" pitchFamily="34" charset="0"/>
              </a:rPr>
              <a:t>C:	And also with you.</a:t>
            </a:r>
            <a:endParaRPr lang="en-US" sz="3600" dirty="0">
              <a:latin typeface="Arial Rounded MT Bold" panose="020F0704030504030204" pitchFamily="34" charset="0"/>
              <a:ea typeface="Calibri" panose="020F050202020403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0" y="51769"/>
            <a:ext cx="9144000" cy="637932"/>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KYRIE</a:t>
            </a:r>
            <a:endParaRPr lang="en-US" sz="3200" dirty="0">
              <a:latin typeface="Arial Rounded MT Bold" panose="020F0704030504030204" pitchFamily="34" charset="0"/>
              <a:ea typeface="Calibri" panose="020F0502020204030204" pitchFamily="34" charset="0"/>
            </a:endParaRPr>
          </a:p>
        </p:txBody>
      </p:sp>
      <p:pic>
        <p:nvPicPr>
          <p:cNvPr id="2" name="Picture 1"/>
          <p:cNvPicPr>
            <a:picLocks noChangeAspect="1"/>
          </p:cNvPicPr>
          <p:nvPr/>
        </p:nvPicPr>
        <p:blipFill rotWithShape="1">
          <a:blip r:embed="rId3" cstate="screen"/>
          <a:srcRect/>
          <a:stretch>
            <a:fillRect/>
          </a:stretch>
        </p:blipFill>
        <p:spPr>
          <a:xfrm>
            <a:off x="18601" y="856344"/>
            <a:ext cx="9118361" cy="5159992"/>
          </a:xfrm>
          <a:prstGeom prst="rect">
            <a:avLst/>
          </a:prstGeom>
        </p:spPr>
      </p:pic>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0" y="51769"/>
            <a:ext cx="9144000" cy="637932"/>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KYRIE</a:t>
            </a:r>
            <a:endParaRPr lang="en-US" sz="3200" dirty="0">
              <a:latin typeface="Arial Rounded MT Bold" panose="020F0704030504030204" pitchFamily="34" charset="0"/>
              <a:ea typeface="Calibri" panose="020F0502020204030204" pitchFamily="34" charset="0"/>
            </a:endParaRPr>
          </a:p>
        </p:txBody>
      </p:sp>
      <p:pic>
        <p:nvPicPr>
          <p:cNvPr id="2" name="Picture 1"/>
          <p:cNvPicPr>
            <a:picLocks noChangeAspect="1"/>
          </p:cNvPicPr>
          <p:nvPr/>
        </p:nvPicPr>
        <p:blipFill rotWithShape="1">
          <a:blip r:embed="rId3" cstate="screen"/>
          <a:srcRect/>
          <a:stretch>
            <a:fillRect/>
          </a:stretch>
        </p:blipFill>
        <p:spPr>
          <a:xfrm>
            <a:off x="1" y="955965"/>
            <a:ext cx="9157803" cy="4925291"/>
          </a:xfrm>
          <a:prstGeom prst="rect">
            <a:avLst/>
          </a:prstGeom>
        </p:spPr>
      </p:pic>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0" y="51769"/>
            <a:ext cx="9144000" cy="637932"/>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KYRIE</a:t>
            </a:r>
            <a:endParaRPr lang="en-US" sz="3200" dirty="0">
              <a:latin typeface="Arial Rounded MT Bold" panose="020F0704030504030204" pitchFamily="34" charset="0"/>
              <a:ea typeface="Calibri" panose="020F0502020204030204" pitchFamily="34" charset="0"/>
            </a:endParaRPr>
          </a:p>
        </p:txBody>
      </p:sp>
      <p:pic>
        <p:nvPicPr>
          <p:cNvPr id="2" name="Picture 1"/>
          <p:cNvPicPr>
            <a:picLocks noChangeAspect="1"/>
          </p:cNvPicPr>
          <p:nvPr/>
        </p:nvPicPr>
        <p:blipFill rotWithShape="1">
          <a:blip r:embed="rId3" cstate="screen"/>
          <a:srcRect/>
          <a:stretch>
            <a:fillRect/>
          </a:stretch>
        </p:blipFill>
        <p:spPr>
          <a:xfrm>
            <a:off x="0" y="831274"/>
            <a:ext cx="9144000" cy="5798127"/>
          </a:xfrm>
          <a:prstGeom prst="rect">
            <a:avLst/>
          </a:prstGeom>
        </p:spPr>
      </p:pic>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94343" y="1197987"/>
            <a:ext cx="8955315" cy="5016758"/>
          </a:xfrm>
          <a:prstGeom prst="rect">
            <a:avLst/>
          </a:prstGeom>
        </p:spPr>
        <p:txBody>
          <a:bodyPr wrap="square">
            <a:spAutoFit/>
          </a:bodyPr>
          <a:lstStyle/>
          <a:p>
            <a:r>
              <a:rPr lang="en-US" sz="4000" b="1" dirty="0">
                <a:solidFill>
                  <a:srgbClr val="222222"/>
                </a:solidFill>
                <a:latin typeface="Arial Rounded MT Bold" panose="020F0704030504030204" pitchFamily="34" charset="0"/>
              </a:rPr>
              <a:t>Glory be to God in heaven; </a:t>
            </a:r>
          </a:p>
          <a:p>
            <a:r>
              <a:rPr lang="en-US" sz="4000" b="1" dirty="0">
                <a:solidFill>
                  <a:srgbClr val="222222"/>
                </a:solidFill>
                <a:latin typeface="Arial Rounded MT Bold" panose="020F0704030504030204" pitchFamily="34" charset="0"/>
              </a:rPr>
              <a:t>peace, goodwill to all the earth.</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Mighty God of all creation, </a:t>
            </a:r>
          </a:p>
          <a:p>
            <a:r>
              <a:rPr lang="en-US" sz="4000" b="1" dirty="0">
                <a:solidFill>
                  <a:srgbClr val="222222"/>
                </a:solidFill>
                <a:latin typeface="Arial Rounded MT Bold" panose="020F0704030504030204" pitchFamily="34" charset="0"/>
              </a:rPr>
              <a:t>Father of surpassing worth:</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we exalt you, we adore you, </a:t>
            </a:r>
          </a:p>
          <a:p>
            <a:r>
              <a:rPr lang="en-US" sz="4000" b="1" dirty="0">
                <a:solidFill>
                  <a:srgbClr val="222222"/>
                </a:solidFill>
                <a:latin typeface="Arial Rounded MT Bold" panose="020F0704030504030204" pitchFamily="34" charset="0"/>
              </a:rPr>
              <a:t>we lift high our thanks and praise.</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Saints and angels bow before you; here on earth our songs we raise.</a:t>
            </a:r>
            <a:endParaRPr lang="en-US" sz="4000" dirty="0">
              <a:solidFill>
                <a:srgbClr val="222222"/>
              </a:solidFill>
              <a:latin typeface="Arial Rounded MT Bold" panose="020F0704030504030204" pitchFamily="34" charset="0"/>
            </a:endParaRPr>
          </a:p>
        </p:txBody>
      </p:sp>
      <p:sp>
        <p:nvSpPr>
          <p:cNvPr id="4" name="Rectangle 3"/>
          <p:cNvSpPr/>
          <p:nvPr/>
        </p:nvSpPr>
        <p:spPr>
          <a:xfrm>
            <a:off x="2" y="51769"/>
            <a:ext cx="9143999" cy="637932"/>
          </a:xfrm>
          <a:prstGeom prst="rect">
            <a:avLst/>
          </a:prstGeom>
        </p:spPr>
        <p:txBody>
          <a:bodyPr wrap="square">
            <a:spAutoFit/>
          </a:bodyPr>
          <a:lstStyle/>
          <a:p>
            <a:pPr marL="342891" indent="-342891" algn="ctr">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HYMN OF PRAISE</a:t>
            </a:r>
            <a:endParaRPr lang="en-US" sz="3200" dirty="0">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94343" y="1508875"/>
            <a:ext cx="8955315" cy="5016758"/>
          </a:xfrm>
          <a:prstGeom prst="rect">
            <a:avLst/>
          </a:prstGeom>
        </p:spPr>
        <p:txBody>
          <a:bodyPr wrap="square">
            <a:spAutoFit/>
          </a:bodyPr>
          <a:lstStyle/>
          <a:p>
            <a:r>
              <a:rPr lang="en-US" sz="4000" b="1" dirty="0">
                <a:solidFill>
                  <a:srgbClr val="222222"/>
                </a:solidFill>
                <a:latin typeface="Arial Rounded MT Bold" panose="020F0704030504030204" pitchFamily="34" charset="0"/>
              </a:rPr>
              <a:t>Glory be to Christ forever, </a:t>
            </a:r>
          </a:p>
          <a:p>
            <a:r>
              <a:rPr lang="en-US" sz="4000" b="1" dirty="0">
                <a:solidFill>
                  <a:srgbClr val="222222"/>
                </a:solidFill>
                <a:latin typeface="Arial Rounded MT Bold" panose="020F0704030504030204" pitchFamily="34" charset="0"/>
              </a:rPr>
              <a:t>Lamb of God and Lord of love.</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Son of God and gracious Savior, you have come from </a:t>
            </a:r>
            <a:r>
              <a:rPr lang="en-US" sz="4000" b="1" dirty="0" err="1">
                <a:solidFill>
                  <a:srgbClr val="222222"/>
                </a:solidFill>
                <a:latin typeface="Arial Rounded MT Bold" panose="020F0704030504030204" pitchFamily="34" charset="0"/>
              </a:rPr>
              <a:t>heav’n</a:t>
            </a:r>
            <a:r>
              <a:rPr lang="en-US" sz="4000" b="1" dirty="0">
                <a:solidFill>
                  <a:srgbClr val="222222"/>
                </a:solidFill>
                <a:latin typeface="Arial Rounded MT Bold" panose="020F0704030504030204" pitchFamily="34" charset="0"/>
              </a:rPr>
              <a:t> above;</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on the cross you died to save us; now you reign at God’s right hand.</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Hear our prayer; restore, forgive us; in your promise firm we stand.</a:t>
            </a:r>
            <a:endParaRPr lang="en-US" sz="4000" dirty="0">
              <a:solidFill>
                <a:srgbClr val="222222"/>
              </a:solidFill>
              <a:latin typeface="Arial Rounded MT Bold" panose="020F0704030504030204" pitchFamily="34" charset="0"/>
            </a:endParaRPr>
          </a:p>
        </p:txBody>
      </p:sp>
      <p:sp>
        <p:nvSpPr>
          <p:cNvPr id="10" name="Rectangle 9"/>
          <p:cNvSpPr/>
          <p:nvPr/>
        </p:nvSpPr>
        <p:spPr>
          <a:xfrm>
            <a:off x="2" y="51769"/>
            <a:ext cx="9143999" cy="637932"/>
          </a:xfrm>
          <a:prstGeom prst="rect">
            <a:avLst/>
          </a:prstGeom>
        </p:spPr>
        <p:txBody>
          <a:bodyPr wrap="square">
            <a:spAutoFit/>
          </a:bodyPr>
          <a:lstStyle/>
          <a:p>
            <a:pPr marL="342891" indent="-342891" algn="ctr">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HYMN OF PRAISE</a:t>
            </a:r>
            <a:endParaRPr lang="en-US" sz="3200" dirty="0">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43514"/>
            <a:ext cx="9144000" cy="707886"/>
          </a:xfrm>
          <a:prstGeom prst="rect">
            <a:avLst/>
          </a:prstGeom>
        </p:spPr>
        <p:txBody>
          <a:bodyPr wrap="square">
            <a:spAutoFit/>
          </a:bodyPr>
          <a:lstStyle/>
          <a:p>
            <a:pPr marL="571500" indent="-571500">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Lighting of the Advent Wreath</a:t>
            </a:r>
          </a:p>
        </p:txBody>
      </p:sp>
      <p:sp>
        <p:nvSpPr>
          <p:cNvPr id="5" name="TextBox 4">
            <a:extLst>
              <a:ext uri="{FF2B5EF4-FFF2-40B4-BE49-F238E27FC236}">
                <a16:creationId xmlns:a16="http://schemas.microsoft.com/office/drawing/2014/main" id="{67A1EA6F-51CA-F532-0831-30C779889B82}"/>
              </a:ext>
            </a:extLst>
          </p:cNvPr>
          <p:cNvSpPr txBox="1"/>
          <p:nvPr/>
        </p:nvSpPr>
        <p:spPr>
          <a:xfrm>
            <a:off x="137652" y="1362171"/>
            <a:ext cx="8849032" cy="3877985"/>
          </a:xfrm>
          <a:prstGeom prst="rect">
            <a:avLst/>
          </a:prstGeom>
          <a:noFill/>
        </p:spPr>
        <p:txBody>
          <a:bodyPr wrap="square">
            <a:spAutoFit/>
          </a:bodyPr>
          <a:lstStyle/>
          <a:p>
            <a:pPr marL="688975" marR="0" indent="-688975">
              <a:spcBef>
                <a:spcPts val="0"/>
              </a:spcBef>
              <a:spcAft>
                <a:spcPts val="600"/>
              </a:spcAft>
              <a:tabLst>
                <a:tab pos="914400" algn="l"/>
                <a:tab pos="5319713" algn="l"/>
                <a:tab pos="7148513" algn="l"/>
              </a:tabLst>
            </a:pPr>
            <a:r>
              <a:rPr lang="en-US" sz="3200" dirty="0">
                <a:effectLst/>
                <a:latin typeface="Arial Rounded MT Bold" panose="020F0704030504030204" pitchFamily="34" charset="0"/>
                <a:ea typeface="Garamond,Times New Roman"/>
                <a:cs typeface="Garamond,Times New Roman"/>
              </a:rPr>
              <a:t>R:	This day, Elizabeth and Zechariah welcome their son, John, who will be a prophet to the promised messiah.</a:t>
            </a:r>
          </a:p>
          <a:p>
            <a:pPr marL="688975" marR="0" indent="-688975">
              <a:spcBef>
                <a:spcPts val="0"/>
              </a:spcBef>
              <a:spcAft>
                <a:spcPts val="600"/>
              </a:spcAft>
              <a:tabLst>
                <a:tab pos="914400" algn="l"/>
                <a:tab pos="5319713" algn="l"/>
                <a:tab pos="7148513" algn="l"/>
              </a:tabLst>
            </a:pPr>
            <a:endParaRPr lang="en-US" sz="3200" dirty="0">
              <a:effectLst/>
              <a:latin typeface="Arial Rounded MT Bold" panose="020F0704030504030204" pitchFamily="34" charset="0"/>
              <a:ea typeface="Garamond,Times New Roman"/>
              <a:cs typeface="Garamond,Times New Roman"/>
            </a:endParaRPr>
          </a:p>
          <a:p>
            <a:pPr marL="688975" marR="0" indent="-688975">
              <a:spcBef>
                <a:spcPts val="0"/>
              </a:spcBef>
              <a:spcAft>
                <a:spcPts val="600"/>
              </a:spcAft>
              <a:tabLst>
                <a:tab pos="914400" algn="l"/>
                <a:tab pos="5319713" algn="l"/>
                <a:tab pos="7148513" algn="l"/>
              </a:tabLst>
            </a:pPr>
            <a:r>
              <a:rPr lang="en-US" sz="3600" b="1" dirty="0">
                <a:effectLst/>
                <a:latin typeface="Arial Rounded MT Bold" panose="020F0704030504030204" pitchFamily="34" charset="0"/>
                <a:ea typeface="Garamond,Times New Roman"/>
                <a:cs typeface="Garamond,Times New Roman"/>
              </a:rPr>
              <a:t>C:	</a:t>
            </a:r>
            <a:r>
              <a:rPr lang="en-US" sz="3600" b="1" i="1" dirty="0">
                <a:solidFill>
                  <a:srgbClr val="C00000"/>
                </a:solidFill>
                <a:effectLst/>
                <a:latin typeface="Arial Rounded MT Bold" panose="020F0704030504030204" pitchFamily="34" charset="0"/>
                <a:ea typeface="Garamond,Times New Roman"/>
                <a:cs typeface="Garamond,Times New Roman"/>
              </a:rPr>
              <a:t>(light candle 1)  </a:t>
            </a:r>
            <a:r>
              <a:rPr lang="en-US" sz="3600" b="1" dirty="0">
                <a:effectLst/>
                <a:latin typeface="Arial Rounded MT Bold" panose="020F0704030504030204" pitchFamily="34" charset="0"/>
                <a:ea typeface="Garamond,Times New Roman"/>
                <a:cs typeface="Garamond,Times New Roman"/>
              </a:rPr>
              <a:t>This is the candle of hope, and it illuminates God’s promise.</a:t>
            </a:r>
            <a:endParaRPr lang="en-US" sz="3200" b="1" dirty="0">
              <a:effectLst/>
              <a:latin typeface="Arial Rounded MT Bold" panose="020F0704030504030204" pitchFamily="34" charset="0"/>
              <a:ea typeface="Garamond,Times New Roman"/>
              <a:cs typeface="Garamond,Times New Roman"/>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94343" y="1377311"/>
            <a:ext cx="8955315" cy="5016758"/>
          </a:xfrm>
          <a:prstGeom prst="rect">
            <a:avLst/>
          </a:prstGeom>
        </p:spPr>
        <p:txBody>
          <a:bodyPr wrap="square">
            <a:spAutoFit/>
          </a:bodyPr>
          <a:lstStyle/>
          <a:p>
            <a:r>
              <a:rPr lang="en-US" sz="4000" b="1" dirty="0">
                <a:solidFill>
                  <a:srgbClr val="222222"/>
                </a:solidFill>
                <a:latin typeface="Arial Rounded MT Bold" panose="020F0704030504030204" pitchFamily="34" charset="0"/>
              </a:rPr>
              <a:t>Holy One we now acclaim you; </a:t>
            </a:r>
          </a:p>
          <a:p>
            <a:r>
              <a:rPr lang="en-US" sz="4000" b="1" dirty="0">
                <a:solidFill>
                  <a:srgbClr val="222222"/>
                </a:solidFill>
                <a:latin typeface="Arial Rounded MT Bold" panose="020F0704030504030204" pitchFamily="34" charset="0"/>
              </a:rPr>
              <a:t>Lord alone, to you we call;</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Holy One in faith we name you, </a:t>
            </a:r>
          </a:p>
          <a:p>
            <a:r>
              <a:rPr lang="en-US" sz="4000" b="1" dirty="0">
                <a:solidFill>
                  <a:srgbClr val="222222"/>
                </a:solidFill>
                <a:latin typeface="Arial Rounded MT Bold" panose="020F0704030504030204" pitchFamily="34" charset="0"/>
              </a:rPr>
              <a:t>God most high, yet near to all:</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Jesus Christ, with God the Spirit, </a:t>
            </a:r>
          </a:p>
          <a:p>
            <a:r>
              <a:rPr lang="en-US" sz="4000" b="1" dirty="0">
                <a:solidFill>
                  <a:srgbClr val="222222"/>
                </a:solidFill>
                <a:latin typeface="Arial Rounded MT Bold" panose="020F0704030504030204" pitchFamily="34" charset="0"/>
              </a:rPr>
              <a:t>in the Father’s splendor bright.</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For the peace that we inherit, </a:t>
            </a:r>
          </a:p>
          <a:p>
            <a:r>
              <a:rPr lang="en-US" sz="4000" b="1" dirty="0">
                <a:solidFill>
                  <a:srgbClr val="222222"/>
                </a:solidFill>
                <a:latin typeface="Arial Rounded MT Bold" panose="020F0704030504030204" pitchFamily="34" charset="0"/>
              </a:rPr>
              <a:t>glory be to God on high!</a:t>
            </a:r>
            <a:endParaRPr lang="en-US" sz="4000" dirty="0">
              <a:solidFill>
                <a:srgbClr val="222222"/>
              </a:solidFill>
              <a:latin typeface="Arial Rounded MT Bold" panose="020F0704030504030204" pitchFamily="34" charset="0"/>
            </a:endParaRPr>
          </a:p>
        </p:txBody>
      </p:sp>
      <p:sp>
        <p:nvSpPr>
          <p:cNvPr id="8" name="Rectangle 7"/>
          <p:cNvSpPr/>
          <p:nvPr/>
        </p:nvSpPr>
        <p:spPr>
          <a:xfrm>
            <a:off x="2" y="51769"/>
            <a:ext cx="9143999" cy="637932"/>
          </a:xfrm>
          <a:prstGeom prst="rect">
            <a:avLst/>
          </a:prstGeom>
        </p:spPr>
        <p:txBody>
          <a:bodyPr wrap="square">
            <a:spAutoFit/>
          </a:bodyPr>
          <a:lstStyle/>
          <a:p>
            <a:pPr marL="342891" indent="-342891" algn="ctr">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HYMN OF PRAISE</a:t>
            </a:r>
            <a:endParaRPr lang="en-US" sz="3200" dirty="0">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769"/>
            <a:ext cx="9144000" cy="637932"/>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PRAYER OF THE DAY</a:t>
            </a:r>
            <a:endParaRPr lang="en-US" sz="3200" dirty="0">
              <a:latin typeface="Arial Rounded MT Bold" panose="020F0704030504030204" pitchFamily="34" charset="0"/>
              <a:ea typeface="Calibri" panose="020F0502020204030204" pitchFamily="34" charset="0"/>
            </a:endParaRPr>
          </a:p>
        </p:txBody>
      </p:sp>
      <p:sp>
        <p:nvSpPr>
          <p:cNvPr id="5" name="Rectangle 4"/>
          <p:cNvSpPr/>
          <p:nvPr/>
        </p:nvSpPr>
        <p:spPr>
          <a:xfrm>
            <a:off x="643952" y="1114665"/>
            <a:ext cx="7779895" cy="4739759"/>
          </a:xfrm>
          <a:prstGeom prst="rect">
            <a:avLst/>
          </a:prstGeom>
        </p:spPr>
        <p:txBody>
          <a:bodyPr wrap="square">
            <a:spAutoFit/>
          </a:bodyPr>
          <a:lstStyle/>
          <a:p>
            <a:pPr marL="682608" indent="-682608">
              <a:spcBef>
                <a:spcPts val="0"/>
              </a:spcBef>
              <a:spcAft>
                <a:spcPts val="600"/>
              </a:spcAft>
            </a:pPr>
            <a:r>
              <a:rPr lang="en-US" sz="3200" dirty="0">
                <a:solidFill>
                  <a:srgbClr val="000000"/>
                </a:solidFill>
                <a:latin typeface="Arial Rounded MT Bold" panose="020F0704030504030204" pitchFamily="34" charset="0"/>
                <a:ea typeface="Calibri" panose="020F0502020204030204" pitchFamily="34" charset="0"/>
              </a:rPr>
              <a:t>P:	Let us pray…  God of all, you call us into one Body of Christ for the good of the world.  Strengthen us through your Word, that we might support and sustain one another in all that you call us to do. In Jesus’ name we pray.</a:t>
            </a:r>
          </a:p>
          <a:p>
            <a:pPr marL="682608" indent="-682608">
              <a:spcBef>
                <a:spcPts val="0"/>
              </a:spcBef>
              <a:spcAft>
                <a:spcPts val="600"/>
              </a:spcAft>
            </a:pPr>
            <a:endParaRPr lang="en-US" sz="3200" b="1" dirty="0">
              <a:solidFill>
                <a:srgbClr val="000000"/>
              </a:solidFill>
              <a:latin typeface="Arial Rounded MT Bold" panose="020F0704030504030204" pitchFamily="34" charset="0"/>
              <a:ea typeface="Calibri" panose="020F0502020204030204" pitchFamily="34" charset="0"/>
            </a:endParaRPr>
          </a:p>
          <a:p>
            <a:pPr marL="682608" indent="-682608">
              <a:spcBef>
                <a:spcPts val="0"/>
              </a:spcBef>
              <a:spcAft>
                <a:spcPts val="600"/>
              </a:spcAft>
            </a:pPr>
            <a:r>
              <a:rPr lang="en-US" sz="3600" b="1" dirty="0">
                <a:solidFill>
                  <a:srgbClr val="000000"/>
                </a:solidFill>
                <a:latin typeface="Arial Rounded MT Bold" panose="020F0704030504030204" pitchFamily="34" charset="0"/>
                <a:ea typeface="Calibri" panose="020F0502020204030204" pitchFamily="34" charset="0"/>
              </a:rPr>
              <a:t>C:	Amen</a:t>
            </a:r>
            <a:endParaRPr lang="en-US" sz="3600" b="1" dirty="0">
              <a:latin typeface="Arial Rounded MT Bold" panose="020F0704030504030204" pitchFamily="34" charset="0"/>
              <a:ea typeface="Calibri" panose="020F050202020403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B6DD8D-8A98-58D9-E52D-431B5A2AA177}"/>
              </a:ext>
            </a:extLst>
          </p:cNvPr>
          <p:cNvPicPr>
            <a:picLocks noChangeAspect="1"/>
          </p:cNvPicPr>
          <p:nvPr/>
        </p:nvPicPr>
        <p:blipFill>
          <a:blip r:embed="rId3"/>
          <a:stretch>
            <a:fillRect/>
          </a:stretch>
        </p:blipFill>
        <p:spPr>
          <a:xfrm>
            <a:off x="0" y="520851"/>
            <a:ext cx="9144000" cy="4797524"/>
          </a:xfrm>
          <a:prstGeom prst="rect">
            <a:avLst/>
          </a:prstGeom>
        </p:spPr>
      </p:pic>
    </p:spTree>
    <p:extLst>
      <p:ext uri="{BB962C8B-B14F-4D97-AF65-F5344CB8AC3E}">
        <p14:creationId xmlns:p14="http://schemas.microsoft.com/office/powerpoint/2010/main" val="36533051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03585"/>
            <a:ext cx="9144000" cy="618631"/>
          </a:xfrm>
          <a:prstGeom prst="rect">
            <a:avLst/>
          </a:prstGeom>
        </p:spPr>
        <p:txBody>
          <a:bodyPr wrap="square">
            <a:spAutoFit/>
          </a:bodyPr>
          <a:lstStyle/>
          <a:p>
            <a:pPr marL="228594" indent="-228594">
              <a:lnSpc>
                <a:spcPct val="95000"/>
              </a:lnSpc>
              <a:spcBef>
                <a:spcPts val="0"/>
              </a:spcBef>
              <a:spcAft>
                <a:spcPts val="600"/>
              </a:spcAft>
              <a:buFont typeface="Symbol" panose="05050102010706020507" pitchFamily="18" charset="2"/>
              <a:buChar char=""/>
            </a:pPr>
            <a:r>
              <a:rPr lang="en-US" sz="3600" b="1" dirty="0">
                <a:latin typeface="Arial Rounded MT Bold" panose="020F0704030504030204" pitchFamily="34" charset="0"/>
                <a:ea typeface="Times New Roman" panose="02020603050405020304" pitchFamily="18" charset="0"/>
              </a:rPr>
              <a:t>Scripture Reading</a:t>
            </a:r>
          </a:p>
        </p:txBody>
      </p:sp>
      <p:sp>
        <p:nvSpPr>
          <p:cNvPr id="6" name="Rectangle 5"/>
          <p:cNvSpPr/>
          <p:nvPr/>
        </p:nvSpPr>
        <p:spPr>
          <a:xfrm>
            <a:off x="589166" y="1474171"/>
            <a:ext cx="7965671" cy="2621487"/>
          </a:xfrm>
          <a:prstGeom prst="rect">
            <a:avLst/>
          </a:prstGeom>
        </p:spPr>
        <p:txBody>
          <a:bodyPr wrap="square">
            <a:spAutoFit/>
          </a:bodyPr>
          <a:lstStyle/>
          <a:p>
            <a:pPr marL="685783" indent="-685783">
              <a:lnSpc>
                <a:spcPct val="107000"/>
              </a:lnSpc>
              <a:spcBef>
                <a:spcPts val="0"/>
              </a:spcBef>
              <a:spcAft>
                <a:spcPts val="800"/>
              </a:spcAft>
            </a:pPr>
            <a:r>
              <a:rPr lang="en-US" sz="3600" dirty="0">
                <a:solidFill>
                  <a:prstClr val="black"/>
                </a:solidFill>
                <a:latin typeface="Arial Rounded MT Bold" panose="020F0704030504030204" pitchFamily="34" charset="0"/>
                <a:ea typeface="Calibri" panose="020F0502020204030204" pitchFamily="34" charset="0"/>
              </a:rPr>
              <a:t>L:	Our scripture reading for this day is from Luke, Chapter 1.</a:t>
            </a:r>
          </a:p>
          <a:p>
            <a:pPr marL="685783" indent="-685783">
              <a:lnSpc>
                <a:spcPct val="107000"/>
              </a:lnSpc>
              <a:spcBef>
                <a:spcPts val="0"/>
              </a:spcBef>
              <a:spcAft>
                <a:spcPts val="800"/>
              </a:spcAft>
            </a:pPr>
            <a:endParaRPr lang="en-US" sz="3600" b="1" dirty="0">
              <a:solidFill>
                <a:prstClr val="black"/>
              </a:solidFill>
              <a:latin typeface="Arial Rounded MT Bold" panose="020F0704030504030204" pitchFamily="34" charset="0"/>
              <a:ea typeface="Calibri" panose="020F0502020204030204" pitchFamily="34" charset="0"/>
            </a:endParaRPr>
          </a:p>
          <a:p>
            <a:pPr marL="685783" indent="-685783">
              <a:lnSpc>
                <a:spcPct val="107000"/>
              </a:lnSpc>
              <a:spcBef>
                <a:spcPts val="0"/>
              </a:spcBef>
              <a:spcAft>
                <a:spcPts val="800"/>
              </a:spcAft>
            </a:pPr>
            <a:r>
              <a:rPr lang="en-US" sz="3600" b="1" dirty="0">
                <a:solidFill>
                  <a:prstClr val="black"/>
                </a:solidFill>
                <a:latin typeface="Arial Rounded MT Bold" panose="020F0704030504030204" pitchFamily="34" charset="0"/>
                <a:ea typeface="Calibri" panose="020F0502020204030204" pitchFamily="34" charset="0"/>
              </a:rPr>
              <a:t>C:  Glory to you O’ Lord! </a:t>
            </a:r>
            <a:endParaRPr lang="en-US" sz="3600" dirty="0">
              <a:solidFill>
                <a:srgbClr val="C00000"/>
              </a:solidFill>
              <a:latin typeface="Arial Rounded MT Bold" panose="020F0704030504030204" pitchFamily="34" charset="0"/>
              <a:ea typeface="Calibri" panose="020F0502020204030204"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5453" y="37989"/>
            <a:ext cx="9028547" cy="707886"/>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Luke 1:5-13, 57-80</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F5A95899-9022-47E9-D419-1EA885F09395}"/>
              </a:ext>
            </a:extLst>
          </p:cNvPr>
          <p:cNvSpPr txBox="1"/>
          <p:nvPr/>
        </p:nvSpPr>
        <p:spPr>
          <a:xfrm>
            <a:off x="235974" y="943897"/>
            <a:ext cx="8721213" cy="5632311"/>
          </a:xfrm>
          <a:prstGeom prst="rect">
            <a:avLst/>
          </a:prstGeom>
          <a:noFill/>
        </p:spPr>
        <p:txBody>
          <a:bodyPr wrap="square">
            <a:spAutoFit/>
          </a:bodyPr>
          <a:lstStyle/>
          <a:p>
            <a:pPr marL="0" marR="0">
              <a:spcBef>
                <a:spcPts val="0"/>
              </a:spcBef>
              <a:spcAft>
                <a:spcPts val="600"/>
              </a:spcAft>
            </a:pP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5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In the days of King Herod of Judea, there was a priest named Zechariah, who belonged to the priestly order of Abijah. His wife was a descendant of Aaron, and her name was Elizabeth.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6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Both of them were righteous before God, living blamelessly according to all the commandments and regulations of the Lord.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7</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But they had no children, because Elizabeth was</a:t>
            </a:r>
          </a:p>
        </p:txBody>
      </p:sp>
    </p:spTree>
    <p:extLst>
      <p:ext uri="{BB962C8B-B14F-4D97-AF65-F5344CB8AC3E}">
        <p14:creationId xmlns:p14="http://schemas.microsoft.com/office/powerpoint/2010/main" val="30343409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5453" y="37989"/>
            <a:ext cx="9028547" cy="707886"/>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Luke 1:5-13, 57-80</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F5A95899-9022-47E9-D419-1EA885F09395}"/>
              </a:ext>
            </a:extLst>
          </p:cNvPr>
          <p:cNvSpPr txBox="1"/>
          <p:nvPr/>
        </p:nvSpPr>
        <p:spPr>
          <a:xfrm>
            <a:off x="235974" y="943897"/>
            <a:ext cx="8721213" cy="5709255"/>
          </a:xfrm>
          <a:prstGeom prst="rect">
            <a:avLst/>
          </a:prstGeom>
          <a:noFill/>
        </p:spPr>
        <p:txBody>
          <a:bodyPr wrap="square">
            <a:spAutoFit/>
          </a:bodyPr>
          <a:lstStyle/>
          <a:p>
            <a:pPr marL="0" marR="0">
              <a:spcBef>
                <a:spcPts val="0"/>
              </a:spcBef>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barren, and both were getting on in years.</a:t>
            </a:r>
          </a:p>
          <a:p>
            <a:pPr marL="0" marR="0">
              <a:spcBef>
                <a:spcPts val="0"/>
              </a:spcBef>
              <a:spcAft>
                <a:spcPts val="600"/>
              </a:spcAft>
            </a:pP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8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Once when he was serving as priest before God and his section was on duty,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9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he was chosen by lot, according to the custom of the priesthood, to enter the sanctuary of the Lord and offer incense.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10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Now at the time of the incense offering, the whole assembly of the people was</a:t>
            </a:r>
          </a:p>
        </p:txBody>
      </p:sp>
    </p:spTree>
    <p:extLst>
      <p:ext uri="{BB962C8B-B14F-4D97-AF65-F5344CB8AC3E}">
        <p14:creationId xmlns:p14="http://schemas.microsoft.com/office/powerpoint/2010/main" val="36676300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5453" y="37989"/>
            <a:ext cx="9028547" cy="707886"/>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Luke 1:5-13, 57-80</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F5A95899-9022-47E9-D419-1EA885F09395}"/>
              </a:ext>
            </a:extLst>
          </p:cNvPr>
          <p:cNvSpPr txBox="1"/>
          <p:nvPr/>
        </p:nvSpPr>
        <p:spPr>
          <a:xfrm>
            <a:off x="167150" y="943897"/>
            <a:ext cx="8819536" cy="5632311"/>
          </a:xfrm>
          <a:prstGeom prst="rect">
            <a:avLst/>
          </a:prstGeom>
          <a:noFill/>
        </p:spPr>
        <p:txBody>
          <a:bodyPr wrap="square">
            <a:spAutoFit/>
          </a:bodyPr>
          <a:lstStyle/>
          <a:p>
            <a:pPr marL="0" marR="0">
              <a:spcBef>
                <a:spcPts val="0"/>
              </a:spcBef>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praying outside.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11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Then there appeared to him an angel of the Lord, standing at the right side of the altar of incense.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12 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When Zechariah saw him, he was terrified; and fear overwhelmed him.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13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But the angel said to him, “Do not be afraid, Zechariah, for your prayer has been heard. Your wife Elizabeth will bear you a son, and you will name him John.”</a:t>
            </a:r>
          </a:p>
        </p:txBody>
      </p:sp>
    </p:spTree>
    <p:extLst>
      <p:ext uri="{BB962C8B-B14F-4D97-AF65-F5344CB8AC3E}">
        <p14:creationId xmlns:p14="http://schemas.microsoft.com/office/powerpoint/2010/main" val="5876441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5453" y="37989"/>
            <a:ext cx="9028547" cy="707886"/>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Luke 1:5-13, 57-80</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F5A95899-9022-47E9-D419-1EA885F09395}"/>
              </a:ext>
            </a:extLst>
          </p:cNvPr>
          <p:cNvSpPr txBox="1"/>
          <p:nvPr/>
        </p:nvSpPr>
        <p:spPr>
          <a:xfrm>
            <a:off x="167150" y="943897"/>
            <a:ext cx="8819536" cy="5709255"/>
          </a:xfrm>
          <a:prstGeom prst="rect">
            <a:avLst/>
          </a:prstGeom>
          <a:noFill/>
        </p:spPr>
        <p:txBody>
          <a:bodyPr wrap="square">
            <a:spAutoFit/>
          </a:bodyPr>
          <a:lstStyle/>
          <a:p>
            <a:pPr marL="0" marR="0">
              <a:spcBef>
                <a:spcPts val="0"/>
              </a:spcBef>
              <a:spcAft>
                <a:spcPts val="600"/>
              </a:spcAft>
            </a:pP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57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Now the time came for Elizabeth to give birth, and she bore a son.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58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Her neighbors and relatives heard that the Lord had shown his great mercy to her, and they rejoiced with her.</a:t>
            </a:r>
          </a:p>
          <a:p>
            <a:pPr marL="0" marR="0">
              <a:spcBef>
                <a:spcPts val="0"/>
              </a:spcBef>
              <a:spcAft>
                <a:spcPts val="600"/>
              </a:spcAft>
            </a:pP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59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On the eighth day they came to circumcise the child, and they were going to name him Zechariah after his father.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60 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But his mother said, “No; he is to be called John.”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61 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They said to her, </a:t>
            </a:r>
          </a:p>
        </p:txBody>
      </p:sp>
    </p:spTree>
    <p:extLst>
      <p:ext uri="{BB962C8B-B14F-4D97-AF65-F5344CB8AC3E}">
        <p14:creationId xmlns:p14="http://schemas.microsoft.com/office/powerpoint/2010/main" val="30552125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5453" y="37989"/>
            <a:ext cx="9028547" cy="707886"/>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Luke 1:5-13, 57-80</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F5A95899-9022-47E9-D419-1EA885F09395}"/>
              </a:ext>
            </a:extLst>
          </p:cNvPr>
          <p:cNvSpPr txBox="1"/>
          <p:nvPr/>
        </p:nvSpPr>
        <p:spPr>
          <a:xfrm>
            <a:off x="167150" y="943897"/>
            <a:ext cx="8819536" cy="5632311"/>
          </a:xfrm>
          <a:prstGeom prst="rect">
            <a:avLst/>
          </a:prstGeom>
          <a:noFill/>
        </p:spPr>
        <p:txBody>
          <a:bodyPr wrap="square">
            <a:spAutoFit/>
          </a:bodyPr>
          <a:lstStyle/>
          <a:p>
            <a:pPr marL="0" marR="0">
              <a:spcBef>
                <a:spcPts val="0"/>
              </a:spcBef>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“None of your relatives has this name.”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62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Then they began motioning to his father to find out what name he wanted to give him.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63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He asked for a writing tablet and wrote, “His name is John.” And all of them were amazed.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64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Immediately his mouth was opened and his tongue freed, and he began to speak, praising God.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65 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Fear came over all their neighbors, and all these things</a:t>
            </a:r>
          </a:p>
        </p:txBody>
      </p:sp>
    </p:spTree>
    <p:extLst>
      <p:ext uri="{BB962C8B-B14F-4D97-AF65-F5344CB8AC3E}">
        <p14:creationId xmlns:p14="http://schemas.microsoft.com/office/powerpoint/2010/main" val="41470648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5453" y="37989"/>
            <a:ext cx="9028547" cy="707886"/>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Luke 1:5-13, 57-80</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F5A95899-9022-47E9-D419-1EA885F09395}"/>
              </a:ext>
            </a:extLst>
          </p:cNvPr>
          <p:cNvSpPr txBox="1"/>
          <p:nvPr/>
        </p:nvSpPr>
        <p:spPr>
          <a:xfrm>
            <a:off x="167150" y="943897"/>
            <a:ext cx="8819536" cy="5786199"/>
          </a:xfrm>
          <a:prstGeom prst="rect">
            <a:avLst/>
          </a:prstGeom>
          <a:noFill/>
        </p:spPr>
        <p:txBody>
          <a:bodyPr wrap="square">
            <a:spAutoFit/>
          </a:bodyPr>
          <a:lstStyle/>
          <a:p>
            <a:pPr marL="0" marR="0">
              <a:spcBef>
                <a:spcPts val="0"/>
              </a:spcBef>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were talked about throughout the entire hill country of Judea.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66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All who heard them pondered them and said, “What then will this child become?” For, indeed, the hand of the Lord was with him.</a:t>
            </a:r>
          </a:p>
          <a:p>
            <a:pPr marL="0" marR="0">
              <a:spcBef>
                <a:spcPts val="0"/>
              </a:spcBef>
              <a:spcAft>
                <a:spcPts val="600"/>
              </a:spcAft>
            </a:pP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67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Then his father Zechariah was filled with the Holy Spirit and spoke this prophecy:</a:t>
            </a:r>
          </a:p>
          <a:p>
            <a:pPr marL="0" marR="0">
              <a:spcBef>
                <a:spcPts val="0"/>
              </a:spcBef>
              <a:spcAft>
                <a:spcPts val="600"/>
              </a:spcAft>
            </a:pP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68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“Blessed be the Lord God of Israel, </a:t>
            </a:r>
          </a:p>
        </p:txBody>
      </p:sp>
    </p:spTree>
    <p:extLst>
      <p:ext uri="{BB962C8B-B14F-4D97-AF65-F5344CB8AC3E}">
        <p14:creationId xmlns:p14="http://schemas.microsoft.com/office/powerpoint/2010/main" val="20367734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43514"/>
            <a:ext cx="9144000" cy="707886"/>
          </a:xfrm>
          <a:prstGeom prst="rect">
            <a:avLst/>
          </a:prstGeom>
        </p:spPr>
        <p:txBody>
          <a:bodyPr wrap="square">
            <a:spAutoFit/>
          </a:bodyPr>
          <a:lstStyle/>
          <a:p>
            <a:pPr marL="571500" indent="-571500">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Lighting of the Advent Wreath</a:t>
            </a:r>
          </a:p>
        </p:txBody>
      </p:sp>
      <p:sp>
        <p:nvSpPr>
          <p:cNvPr id="5" name="TextBox 4">
            <a:extLst>
              <a:ext uri="{FF2B5EF4-FFF2-40B4-BE49-F238E27FC236}">
                <a16:creationId xmlns:a16="http://schemas.microsoft.com/office/drawing/2014/main" id="{67A1EA6F-51CA-F532-0831-30C779889B82}"/>
              </a:ext>
            </a:extLst>
          </p:cNvPr>
          <p:cNvSpPr txBox="1"/>
          <p:nvPr/>
        </p:nvSpPr>
        <p:spPr>
          <a:xfrm>
            <a:off x="137652" y="1362171"/>
            <a:ext cx="8849032" cy="3385542"/>
          </a:xfrm>
          <a:prstGeom prst="rect">
            <a:avLst/>
          </a:prstGeom>
          <a:noFill/>
        </p:spPr>
        <p:txBody>
          <a:bodyPr wrap="square">
            <a:spAutoFit/>
          </a:bodyPr>
          <a:lstStyle/>
          <a:p>
            <a:pPr marL="688975" marR="0" indent="-688975">
              <a:spcBef>
                <a:spcPts val="0"/>
              </a:spcBef>
              <a:spcAft>
                <a:spcPts val="600"/>
              </a:spcAft>
              <a:tabLst>
                <a:tab pos="914400" algn="l"/>
                <a:tab pos="3883025" algn="l"/>
                <a:tab pos="4689475" algn="l"/>
                <a:tab pos="5200650" algn="l"/>
              </a:tabLst>
            </a:pPr>
            <a:r>
              <a:rPr lang="en-US" sz="3200" dirty="0">
                <a:effectLst/>
                <a:latin typeface="Arial Rounded MT Bold" panose="020F0704030504030204" pitchFamily="34" charset="0"/>
                <a:ea typeface="Garamond,Times New Roman"/>
                <a:cs typeface="Garamond,Times New Roman"/>
              </a:rPr>
              <a:t>R:	</a:t>
            </a:r>
            <a:r>
              <a:rPr lang="en-US" sz="3200" i="1" dirty="0">
                <a:solidFill>
                  <a:srgbClr val="C00000"/>
                </a:solidFill>
                <a:effectLst/>
                <a:latin typeface="Arial Rounded MT Bold" panose="020F0704030504030204" pitchFamily="34" charset="0"/>
                <a:ea typeface="Garamond,Times New Roman"/>
                <a:cs typeface="Garamond,Times New Roman"/>
              </a:rPr>
              <a:t>(light candle 2) </a:t>
            </a:r>
            <a:r>
              <a:rPr lang="en-US" sz="3200" dirty="0">
                <a:effectLst/>
                <a:latin typeface="Arial Rounded MT Bold" panose="020F0704030504030204" pitchFamily="34" charset="0"/>
                <a:ea typeface="Garamond,Times New Roman"/>
                <a:cs typeface="Garamond,Times New Roman"/>
              </a:rPr>
              <a:t>This is the candle of love, and its light leads us in God’s way.</a:t>
            </a:r>
          </a:p>
          <a:p>
            <a:pPr marL="688975" marR="0" indent="-688975">
              <a:spcBef>
                <a:spcPts val="0"/>
              </a:spcBef>
              <a:spcAft>
                <a:spcPts val="600"/>
              </a:spcAft>
              <a:tabLst>
                <a:tab pos="914400" algn="l"/>
                <a:tab pos="3883025" algn="l"/>
                <a:tab pos="4689475" algn="l"/>
                <a:tab pos="5200650" algn="l"/>
              </a:tabLst>
            </a:pPr>
            <a:endParaRPr lang="en-US" sz="3200" dirty="0">
              <a:effectLst/>
              <a:latin typeface="Arial Rounded MT Bold" panose="020F0704030504030204" pitchFamily="34" charset="0"/>
              <a:ea typeface="Garamond,Times New Roman"/>
              <a:cs typeface="Garamond,Times New Roman"/>
            </a:endParaRPr>
          </a:p>
          <a:p>
            <a:pPr marL="688975" marR="0" indent="-688975">
              <a:spcBef>
                <a:spcPts val="0"/>
              </a:spcBef>
              <a:spcAft>
                <a:spcPts val="600"/>
              </a:spcAft>
              <a:tabLst>
                <a:tab pos="914400" algn="l"/>
                <a:tab pos="3883025" algn="l"/>
                <a:tab pos="4689475" algn="l"/>
                <a:tab pos="5200650" algn="l"/>
              </a:tabLst>
            </a:pPr>
            <a:r>
              <a:rPr lang="en-US" sz="3600" b="1" dirty="0">
                <a:effectLst/>
                <a:latin typeface="Arial Rounded MT Bold" panose="020F0704030504030204" pitchFamily="34" charset="0"/>
                <a:ea typeface="Garamond,Times New Roman"/>
                <a:cs typeface="Garamond,Times New Roman"/>
              </a:rPr>
              <a:t>C:	</a:t>
            </a:r>
            <a:r>
              <a:rPr lang="en-US" sz="3600" i="1" dirty="0">
                <a:solidFill>
                  <a:srgbClr val="C00000"/>
                </a:solidFill>
                <a:effectLst/>
                <a:latin typeface="Arial Rounded MT Bold" panose="020F0704030504030204" pitchFamily="34" charset="0"/>
                <a:ea typeface="Garamond,Times New Roman"/>
                <a:cs typeface="Garamond,Times New Roman"/>
              </a:rPr>
              <a:t>(light candle 3) </a:t>
            </a:r>
            <a:r>
              <a:rPr lang="en-US" sz="3600" b="1" dirty="0">
                <a:effectLst/>
                <a:latin typeface="Arial Rounded MT Bold" panose="020F0704030504030204" pitchFamily="34" charset="0"/>
                <a:ea typeface="Garamond,Times New Roman"/>
                <a:cs typeface="Garamond,Times New Roman"/>
              </a:rPr>
              <a:t>This is the candle of joy, and it shows us God’s healing and wholeness.</a:t>
            </a:r>
          </a:p>
        </p:txBody>
      </p:sp>
    </p:spTree>
    <p:extLst>
      <p:ext uri="{BB962C8B-B14F-4D97-AF65-F5344CB8AC3E}">
        <p14:creationId xmlns:p14="http://schemas.microsoft.com/office/powerpoint/2010/main" val="5527669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5453" y="37989"/>
            <a:ext cx="9028547" cy="707886"/>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Luke 1:5-13, 57-80</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F5A95899-9022-47E9-D419-1EA885F09395}"/>
              </a:ext>
            </a:extLst>
          </p:cNvPr>
          <p:cNvSpPr txBox="1"/>
          <p:nvPr/>
        </p:nvSpPr>
        <p:spPr>
          <a:xfrm>
            <a:off x="167150" y="943897"/>
            <a:ext cx="8819536" cy="5632311"/>
          </a:xfrm>
          <a:prstGeom prst="rect">
            <a:avLst/>
          </a:prstGeom>
          <a:noFill/>
        </p:spPr>
        <p:txBody>
          <a:bodyPr wrap="square">
            <a:spAutoFit/>
          </a:bodyPr>
          <a:lstStyle/>
          <a:p>
            <a:pPr marL="0" marR="0">
              <a:spcBef>
                <a:spcPts val="0"/>
              </a:spcBef>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for he has looked favorably on his people and redeemed them.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69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He has raised up a mighty savior for us in the house of his servant David,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70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as he spoke through the mouth of his holy prophets from of old,</a:t>
            </a:r>
            <a:b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b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71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    that we would be saved from our enemies and from the hand of all who hate us.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72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Thus he has shown the mercy promised to our ancestors, and</a:t>
            </a:r>
          </a:p>
        </p:txBody>
      </p:sp>
    </p:spTree>
    <p:extLst>
      <p:ext uri="{BB962C8B-B14F-4D97-AF65-F5344CB8AC3E}">
        <p14:creationId xmlns:p14="http://schemas.microsoft.com/office/powerpoint/2010/main" val="19482498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5453" y="37989"/>
            <a:ext cx="9028547" cy="707886"/>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Luke 1:5-13, 57-80</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F5A95899-9022-47E9-D419-1EA885F09395}"/>
              </a:ext>
            </a:extLst>
          </p:cNvPr>
          <p:cNvSpPr txBox="1"/>
          <p:nvPr/>
        </p:nvSpPr>
        <p:spPr>
          <a:xfrm>
            <a:off x="167150" y="943897"/>
            <a:ext cx="8819536" cy="5632311"/>
          </a:xfrm>
          <a:prstGeom prst="rect">
            <a:avLst/>
          </a:prstGeom>
          <a:noFill/>
        </p:spPr>
        <p:txBody>
          <a:bodyPr wrap="square">
            <a:spAutoFit/>
          </a:bodyPr>
          <a:lstStyle/>
          <a:p>
            <a:pPr marL="0" marR="0">
              <a:spcBef>
                <a:spcPts val="0"/>
              </a:spcBef>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has remembered his holy covenant,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73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 oath that he swore to our ancestor Abraham,     to grant us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74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that we, being rescued from the hands of our enemies, might serve him without fear,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75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in holiness and righteousness before him all our days.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76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And you, child, will be called the prophet of the Most High; for you will go before the Lord to prepare his ways,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77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to give knowledge</a:t>
            </a:r>
          </a:p>
        </p:txBody>
      </p:sp>
    </p:spTree>
    <p:extLst>
      <p:ext uri="{BB962C8B-B14F-4D97-AF65-F5344CB8AC3E}">
        <p14:creationId xmlns:p14="http://schemas.microsoft.com/office/powerpoint/2010/main" val="40515582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5453" y="37989"/>
            <a:ext cx="9028547" cy="707886"/>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Luke 1:5-13, 57-80</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F5A95899-9022-47E9-D419-1EA885F09395}"/>
              </a:ext>
            </a:extLst>
          </p:cNvPr>
          <p:cNvSpPr txBox="1"/>
          <p:nvPr/>
        </p:nvSpPr>
        <p:spPr>
          <a:xfrm>
            <a:off x="167150" y="943897"/>
            <a:ext cx="8819536" cy="5632311"/>
          </a:xfrm>
          <a:prstGeom prst="rect">
            <a:avLst/>
          </a:prstGeom>
          <a:noFill/>
        </p:spPr>
        <p:txBody>
          <a:bodyPr wrap="square">
            <a:spAutoFit/>
          </a:bodyPr>
          <a:lstStyle/>
          <a:p>
            <a:pPr marL="0" marR="0">
              <a:spcBef>
                <a:spcPts val="0"/>
              </a:spcBef>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of salvation to his people by the forgiveness of their sins.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78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By the tender mercy of our God, the dawn from on high will break upon us,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79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to give light to those who sit in darkness and in the shadow of death, to guide our feet into the way of peace.”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80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 child grew and became strong in spirit, and he was in the wilderness until the day he appeared publicly to Israel.</a:t>
            </a:r>
          </a:p>
        </p:txBody>
      </p:sp>
    </p:spTree>
    <p:extLst>
      <p:ext uri="{BB962C8B-B14F-4D97-AF65-F5344CB8AC3E}">
        <p14:creationId xmlns:p14="http://schemas.microsoft.com/office/powerpoint/2010/main" val="22636231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628651" y="3822859"/>
          <a:ext cx="7886700" cy="457200"/>
        </p:xfrm>
        <a:graphic>
          <a:graphicData uri="http://schemas.openxmlformats.org/drawingml/2006/table">
            <a:tbl>
              <a:tblPr/>
              <a:tblGrid>
                <a:gridCol w="7886700">
                  <a:extLst>
                    <a:ext uri="{9D8B030D-6E8A-4147-A177-3AD203B41FA5}">
                      <a16:colId xmlns:a16="http://schemas.microsoft.com/office/drawing/2014/main" val="20000"/>
                    </a:ext>
                  </a:extLst>
                </a:gridCol>
              </a:tblGrid>
              <a:tr h="457200">
                <a:tc>
                  <a:txBody>
                    <a:bodyPr/>
                    <a:lstStyle/>
                    <a:p>
                      <a:pPr marL="0" marR="0" algn="l" fontAlgn="base">
                        <a:lnSpc>
                          <a:spcPts val="2720"/>
                        </a:lnSpc>
                        <a:spcBef>
                          <a:spcPts val="0"/>
                        </a:spcBef>
                        <a:spcAft>
                          <a:spcPts val="0"/>
                        </a:spcAft>
                      </a:pPr>
                      <a:r>
                        <a:rPr lang="en-US" sz="33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6" name="TextBox 5"/>
          <p:cNvSpPr txBox="1"/>
          <p:nvPr/>
        </p:nvSpPr>
        <p:spPr>
          <a:xfrm>
            <a:off x="855518" y="1189606"/>
            <a:ext cx="7509165" cy="2764475"/>
          </a:xfrm>
          <a:prstGeom prst="rect">
            <a:avLst/>
          </a:prstGeom>
          <a:noFill/>
        </p:spPr>
        <p:txBody>
          <a:bodyPr wrap="square">
            <a:spAutoFit/>
          </a:bodyPr>
          <a:lstStyle/>
          <a:p>
            <a:pPr>
              <a:lnSpc>
                <a:spcPct val="95000"/>
              </a:lnSpc>
              <a:spcBef>
                <a:spcPts val="0"/>
              </a:spcBef>
              <a:spcAft>
                <a:spcPts val="600"/>
              </a:spcAft>
            </a:pP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a:p>
            <a:pPr marL="285744" indent="-285744">
              <a:lnSpc>
                <a:spcPct val="95000"/>
              </a:lnSpc>
              <a:spcBef>
                <a:spcPts val="0"/>
              </a:spcBef>
              <a:spcAft>
                <a:spcPts val="0"/>
              </a:spcAft>
            </a:pPr>
            <a:r>
              <a:rPr lang="en-US" sz="3200" dirty="0">
                <a:solidFill>
                  <a:srgbClr val="000000"/>
                </a:solidFill>
                <a:latin typeface="Arial Rounded MT Bold" panose="020F0704030504030204" pitchFamily="34" charset="0"/>
                <a:ea typeface="Times New Roman" panose="02020603050405020304" pitchFamily="18" charset="0"/>
                <a:cs typeface="Times New Roman" panose="02020603050405020304" pitchFamily="18" charset="0"/>
              </a:rPr>
              <a:t>R:	This is the Word of the Lord.</a:t>
            </a:r>
            <a:endParaRPr lang="en-US" sz="3200" dirty="0">
              <a:latin typeface="Arial Rounded MT Bold" panose="020F0704030504030204" pitchFamily="34" charset="0"/>
              <a:ea typeface="Calibri" panose="020F0502020204030204" pitchFamily="34" charset="0"/>
              <a:cs typeface="Times New Roman" panose="02020603050405020304" pitchFamily="18" charset="0"/>
            </a:endParaRPr>
          </a:p>
          <a:p>
            <a:pPr marL="285744" indent="-285744">
              <a:lnSpc>
                <a:spcPct val="95000"/>
              </a:lnSpc>
              <a:spcBef>
                <a:spcPts val="0"/>
              </a:spcBef>
              <a:spcAft>
                <a:spcPts val="0"/>
              </a:spcAft>
            </a:pPr>
            <a:r>
              <a:rPr lang="en-US" sz="3600" dirty="0">
                <a:latin typeface="Arial Rounded MT Bold" panose="020F0704030504030204" pitchFamily="34" charset="0"/>
                <a:ea typeface="Times New Roman" panose="02020603050405020304" pitchFamily="18" charset="0"/>
                <a:cs typeface="Times New Roman" panose="02020603050405020304" pitchFamily="18" charset="0"/>
              </a:rPr>
              <a:t> </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a:p>
            <a:pPr marL="285744" indent="-285744">
              <a:lnSpc>
                <a:spcPct val="97000"/>
              </a:lnSpc>
              <a:spcBef>
                <a:spcPts val="0"/>
              </a:spcBef>
              <a:spcAft>
                <a:spcPts val="0"/>
              </a:spcAft>
            </a:pPr>
            <a:r>
              <a:rPr lang="en-US" sz="3600" b="1" dirty="0">
                <a:latin typeface="Arial Rounded MT Bold" panose="020F0704030504030204" pitchFamily="34" charset="0"/>
                <a:ea typeface="Calibri" panose="020F0502020204030204" pitchFamily="34" charset="0"/>
                <a:cs typeface="Times New Roman" panose="02020603050405020304" pitchFamily="18" charset="0"/>
              </a:rPr>
              <a:t>C:	Praise to You, O Christ</a:t>
            </a:r>
            <a:r>
              <a:rPr lang="en-US" sz="3600" b="1" i="1" dirty="0">
                <a:latin typeface="Arial Rounded MT Bold" panose="020F0704030504030204" pitchFamily="34" charset="0"/>
                <a:ea typeface="Calibri" panose="020F0502020204030204" pitchFamily="34" charset="0"/>
                <a:cs typeface="Times New Roman" panose="02020603050405020304" pitchFamily="18" charset="0"/>
              </a:rPr>
              <a:t> </a:t>
            </a:r>
            <a:r>
              <a:rPr lang="en-US" sz="3600" b="1" i="1" dirty="0">
                <a:solidFill>
                  <a:srgbClr val="C00000"/>
                </a:solidFill>
                <a:latin typeface="Arial Rounded MT Bold" panose="020F0704030504030204" pitchFamily="34" charset="0"/>
                <a:ea typeface="Calibri" panose="020F0502020204030204" pitchFamily="34" charset="0"/>
                <a:cs typeface="Times New Roman" panose="02020603050405020304" pitchFamily="18" charset="0"/>
              </a:rPr>
              <a:t>(Spoken)</a:t>
            </a:r>
            <a:endParaRPr lang="en-US" sz="3600" dirty="0">
              <a:solidFill>
                <a:srgbClr val="C00000"/>
              </a:solidFill>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115453" y="136311"/>
            <a:ext cx="9028547" cy="646331"/>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fr-FR" sz="3600" b="1" dirty="0">
                <a:latin typeface="Arial Rounded MT Bold" panose="020F0704030504030204" pitchFamily="34" charset="0"/>
                <a:ea typeface="Calibri" panose="020F0502020204030204" pitchFamily="34" charset="0"/>
                <a:cs typeface="Times New Roman" panose="02020603050405020304" pitchFamily="18" charset="0"/>
              </a:rPr>
              <a:t>Luke 1:5-13, 57-80</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3" name="Picture 2">
            <a:extLst>
              <a:ext uri="{FF2B5EF4-FFF2-40B4-BE49-F238E27FC236}">
                <a16:creationId xmlns:a16="http://schemas.microsoft.com/office/drawing/2014/main" id="{201FA0E3-846C-84B6-1CCA-0C1AE4262EC7}"/>
              </a:ext>
            </a:extLst>
          </p:cNvPr>
          <p:cNvPicPr>
            <a:picLocks noChangeAspect="1"/>
          </p:cNvPicPr>
          <p:nvPr/>
        </p:nvPicPr>
        <p:blipFill>
          <a:blip r:embed="rId3"/>
          <a:stretch>
            <a:fillRect/>
          </a:stretch>
        </p:blipFill>
        <p:spPr>
          <a:xfrm>
            <a:off x="1724776" y="1098723"/>
            <a:ext cx="5657578" cy="5730737"/>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11" name="Picture 10">
            <a:extLst>
              <a:ext uri="{FF2B5EF4-FFF2-40B4-BE49-F238E27FC236}">
                <a16:creationId xmlns:a16="http://schemas.microsoft.com/office/drawing/2014/main" id="{DB2212F4-1B69-DE00-A3FB-074B674028A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65926" y1="20430" x2="61111" y2="18280"/>
                      </a14:backgroundRemoval>
                    </a14:imgEffect>
                  </a14:imgLayer>
                </a14:imgProps>
              </a:ext>
            </a:extLst>
          </a:blip>
          <a:srcRect l="32089" t="12134" r="15485" b="10681"/>
          <a:stretch/>
        </p:blipFill>
        <p:spPr>
          <a:xfrm>
            <a:off x="1922205" y="1347243"/>
            <a:ext cx="4630993" cy="4696914"/>
          </a:xfrm>
          <a:prstGeom prst="rect">
            <a:avLst/>
          </a:prstGeom>
        </p:spPr>
      </p:pic>
    </p:spTree>
    <p:extLst>
      <p:ext uri="{BB962C8B-B14F-4D97-AF65-F5344CB8AC3E}">
        <p14:creationId xmlns:p14="http://schemas.microsoft.com/office/powerpoint/2010/main" val="34692779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5" name="Picture 4">
            <a:extLst>
              <a:ext uri="{FF2B5EF4-FFF2-40B4-BE49-F238E27FC236}">
                <a16:creationId xmlns:a16="http://schemas.microsoft.com/office/drawing/2014/main" id="{EA3DCED1-6369-CE46-2FD4-5B0EDBEE70E9}"/>
              </a:ext>
            </a:extLst>
          </p:cNvPr>
          <p:cNvPicPr>
            <a:picLocks noChangeAspect="1"/>
          </p:cNvPicPr>
          <p:nvPr/>
        </p:nvPicPr>
        <p:blipFill rotWithShape="1">
          <a:blip r:embed="rId3"/>
          <a:srcRect l="5123" r="21631"/>
          <a:stretch/>
        </p:blipFill>
        <p:spPr>
          <a:xfrm>
            <a:off x="1592827" y="791111"/>
            <a:ext cx="6174658" cy="4931646"/>
          </a:xfrm>
          <a:prstGeom prst="ellipse">
            <a:avLst/>
          </a:prstGeom>
          <a:ln>
            <a:noFill/>
          </a:ln>
          <a:effectLst>
            <a:softEdge rad="112500"/>
          </a:effectLst>
        </p:spPr>
      </p:pic>
      <p:sp>
        <p:nvSpPr>
          <p:cNvPr id="9" name="Title 1">
            <a:extLst>
              <a:ext uri="{FF2B5EF4-FFF2-40B4-BE49-F238E27FC236}">
                <a16:creationId xmlns:a16="http://schemas.microsoft.com/office/drawing/2014/main" id="{A0FF272B-AE56-EFB7-FCA0-1452DC7C5639}"/>
              </a:ext>
            </a:extLst>
          </p:cNvPr>
          <p:cNvSpPr txBox="1"/>
          <p:nvPr/>
        </p:nvSpPr>
        <p:spPr bwMode="auto">
          <a:xfrm>
            <a:off x="5485574" y="5685603"/>
            <a:ext cx="3053743"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Saturn</a:t>
            </a:r>
          </a:p>
        </p:txBody>
      </p:sp>
    </p:spTree>
    <p:extLst>
      <p:ext uri="{BB962C8B-B14F-4D97-AF65-F5344CB8AC3E}">
        <p14:creationId xmlns:p14="http://schemas.microsoft.com/office/powerpoint/2010/main" val="18344058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5" name="Picture 4">
            <a:extLst>
              <a:ext uri="{FF2B5EF4-FFF2-40B4-BE49-F238E27FC236}">
                <a16:creationId xmlns:a16="http://schemas.microsoft.com/office/drawing/2014/main" id="{E52F644E-836A-CD8A-5981-2A46C262C98D}"/>
              </a:ext>
            </a:extLst>
          </p:cNvPr>
          <p:cNvPicPr>
            <a:picLocks noChangeAspect="1"/>
          </p:cNvPicPr>
          <p:nvPr/>
        </p:nvPicPr>
        <p:blipFill>
          <a:blip r:embed="rId3"/>
          <a:stretch>
            <a:fillRect/>
          </a:stretch>
        </p:blipFill>
        <p:spPr>
          <a:xfrm>
            <a:off x="1474838" y="877568"/>
            <a:ext cx="6194323" cy="4957454"/>
          </a:xfrm>
          <a:prstGeom prst="rect">
            <a:avLst/>
          </a:prstGeom>
        </p:spPr>
      </p:pic>
      <p:sp>
        <p:nvSpPr>
          <p:cNvPr id="6" name="Title 1">
            <a:extLst>
              <a:ext uri="{FF2B5EF4-FFF2-40B4-BE49-F238E27FC236}">
                <a16:creationId xmlns:a16="http://schemas.microsoft.com/office/drawing/2014/main" id="{520FCD22-EA27-C1CA-4D30-F1BEBCCBBA6A}"/>
              </a:ext>
            </a:extLst>
          </p:cNvPr>
          <p:cNvSpPr txBox="1"/>
          <p:nvPr/>
        </p:nvSpPr>
        <p:spPr bwMode="auto">
          <a:xfrm>
            <a:off x="3007028" y="5835022"/>
            <a:ext cx="3053743"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Mars</a:t>
            </a:r>
          </a:p>
        </p:txBody>
      </p:sp>
    </p:spTree>
    <p:extLst>
      <p:ext uri="{BB962C8B-B14F-4D97-AF65-F5344CB8AC3E}">
        <p14:creationId xmlns:p14="http://schemas.microsoft.com/office/powerpoint/2010/main" val="16196974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sp>
        <p:nvSpPr>
          <p:cNvPr id="6" name="Title 1">
            <a:extLst>
              <a:ext uri="{FF2B5EF4-FFF2-40B4-BE49-F238E27FC236}">
                <a16:creationId xmlns:a16="http://schemas.microsoft.com/office/drawing/2014/main" id="{520FCD22-EA27-C1CA-4D30-F1BEBCCBBA6A}"/>
              </a:ext>
            </a:extLst>
          </p:cNvPr>
          <p:cNvSpPr txBox="1"/>
          <p:nvPr/>
        </p:nvSpPr>
        <p:spPr bwMode="auto">
          <a:xfrm>
            <a:off x="0" y="5835022"/>
            <a:ext cx="9123453"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Zechariah, Elizabeth and John</a:t>
            </a:r>
          </a:p>
        </p:txBody>
      </p:sp>
      <p:pic>
        <p:nvPicPr>
          <p:cNvPr id="2" name="Picture 1">
            <a:extLst>
              <a:ext uri="{FF2B5EF4-FFF2-40B4-BE49-F238E27FC236}">
                <a16:creationId xmlns:a16="http://schemas.microsoft.com/office/drawing/2014/main" id="{EA8BF4AC-4C8F-99C6-6953-F704044B6446}"/>
              </a:ext>
            </a:extLst>
          </p:cNvPr>
          <p:cNvPicPr>
            <a:picLocks noChangeAspect="1"/>
          </p:cNvPicPr>
          <p:nvPr/>
        </p:nvPicPr>
        <p:blipFill>
          <a:blip r:embed="rId3"/>
          <a:stretch>
            <a:fillRect/>
          </a:stretch>
        </p:blipFill>
        <p:spPr>
          <a:xfrm>
            <a:off x="2375719" y="1013722"/>
            <a:ext cx="4316361" cy="453316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2955939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3" name="Picture 2">
            <a:extLst>
              <a:ext uri="{FF2B5EF4-FFF2-40B4-BE49-F238E27FC236}">
                <a16:creationId xmlns:a16="http://schemas.microsoft.com/office/drawing/2014/main" id="{4BCB05CA-E341-E0CA-CD97-39D2750BDB7A}"/>
              </a:ext>
            </a:extLst>
          </p:cNvPr>
          <p:cNvPicPr>
            <a:picLocks noChangeAspect="1"/>
          </p:cNvPicPr>
          <p:nvPr/>
        </p:nvPicPr>
        <p:blipFill>
          <a:blip r:embed="rId3"/>
          <a:stretch>
            <a:fillRect/>
          </a:stretch>
        </p:blipFill>
        <p:spPr>
          <a:xfrm>
            <a:off x="698091" y="1114486"/>
            <a:ext cx="7607708" cy="4564625"/>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8636541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43514"/>
            <a:ext cx="9144000" cy="707886"/>
          </a:xfrm>
          <a:prstGeom prst="rect">
            <a:avLst/>
          </a:prstGeom>
        </p:spPr>
        <p:txBody>
          <a:bodyPr wrap="square">
            <a:spAutoFit/>
          </a:bodyPr>
          <a:lstStyle/>
          <a:p>
            <a:pPr marL="571500" indent="-571500">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Lighting of the Advent Wreath</a:t>
            </a:r>
          </a:p>
        </p:txBody>
      </p:sp>
      <p:sp>
        <p:nvSpPr>
          <p:cNvPr id="5" name="TextBox 4">
            <a:extLst>
              <a:ext uri="{FF2B5EF4-FFF2-40B4-BE49-F238E27FC236}">
                <a16:creationId xmlns:a16="http://schemas.microsoft.com/office/drawing/2014/main" id="{67A1EA6F-51CA-F532-0831-30C779889B82}"/>
              </a:ext>
            </a:extLst>
          </p:cNvPr>
          <p:cNvSpPr txBox="1"/>
          <p:nvPr/>
        </p:nvSpPr>
        <p:spPr>
          <a:xfrm>
            <a:off x="527255" y="1784958"/>
            <a:ext cx="8013290" cy="2062103"/>
          </a:xfrm>
          <a:prstGeom prst="rect">
            <a:avLst/>
          </a:prstGeom>
          <a:noFill/>
        </p:spPr>
        <p:txBody>
          <a:bodyPr wrap="square">
            <a:spAutoFit/>
          </a:bodyPr>
          <a:lstStyle/>
          <a:p>
            <a:pPr marL="688975" marR="0" indent="-688975">
              <a:spcBef>
                <a:spcPts val="0"/>
              </a:spcBef>
              <a:spcAft>
                <a:spcPts val="600"/>
              </a:spcAft>
              <a:tabLst>
                <a:tab pos="914400" algn="l"/>
                <a:tab pos="3883025" algn="l"/>
                <a:tab pos="4689475" algn="l"/>
                <a:tab pos="5200650" algn="l"/>
              </a:tabLst>
            </a:pPr>
            <a:r>
              <a:rPr lang="en-US" sz="3200" dirty="0">
                <a:effectLst/>
                <a:latin typeface="Arial Rounded MT Bold" panose="020F0704030504030204" pitchFamily="34" charset="0"/>
                <a:ea typeface="Garamond,Times New Roman"/>
                <a:cs typeface="Garamond,Times New Roman"/>
              </a:rPr>
              <a:t>R:	</a:t>
            </a:r>
            <a:r>
              <a:rPr lang="en-US" sz="3200" i="1" dirty="0">
                <a:solidFill>
                  <a:srgbClr val="C00000"/>
                </a:solidFill>
                <a:effectLst/>
                <a:latin typeface="Arial Rounded MT Bold" panose="020F0704030504030204" pitchFamily="34" charset="0"/>
                <a:ea typeface="Garamond,Times New Roman"/>
                <a:cs typeface="Garamond,Times New Roman"/>
              </a:rPr>
              <a:t>(light candle 4)  </a:t>
            </a:r>
            <a:r>
              <a:rPr lang="en-US" sz="3200" dirty="0">
                <a:effectLst/>
                <a:latin typeface="Arial Rounded MT Bold" panose="020F0704030504030204" pitchFamily="34" charset="0"/>
                <a:ea typeface="Garamond,Times New Roman"/>
                <a:cs typeface="Garamond,Times New Roman"/>
              </a:rPr>
              <a:t>This is the candle of peace, and it proclaims Christ’s coming reign of justice, when we will make war no more.</a:t>
            </a:r>
          </a:p>
        </p:txBody>
      </p:sp>
    </p:spTree>
    <p:extLst>
      <p:ext uri="{BB962C8B-B14F-4D97-AF65-F5344CB8AC3E}">
        <p14:creationId xmlns:p14="http://schemas.microsoft.com/office/powerpoint/2010/main" val="23660278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2" name="Picture 1">
            <a:extLst>
              <a:ext uri="{FF2B5EF4-FFF2-40B4-BE49-F238E27FC236}">
                <a16:creationId xmlns:a16="http://schemas.microsoft.com/office/drawing/2014/main" id="{6A9478E0-E1FB-71A9-8B74-9AF6E65EC493}"/>
              </a:ext>
            </a:extLst>
          </p:cNvPr>
          <p:cNvPicPr>
            <a:picLocks noChangeAspect="1"/>
          </p:cNvPicPr>
          <p:nvPr/>
        </p:nvPicPr>
        <p:blipFill>
          <a:blip r:embed="rId3"/>
          <a:stretch>
            <a:fillRect/>
          </a:stretch>
        </p:blipFill>
        <p:spPr>
          <a:xfrm>
            <a:off x="812943" y="1028383"/>
            <a:ext cx="7441913" cy="4801234"/>
          </a:xfrm>
          <a:prstGeom prst="rect">
            <a:avLst/>
          </a:prstGeom>
          <a:ln w="88900" cap="sq" cmpd="thickThin">
            <a:solidFill>
              <a:srgbClr val="000000"/>
            </a:solidFill>
            <a:prstDash val="solid"/>
            <a:miter lim="800000"/>
          </a:ln>
          <a:effectLst>
            <a:innerShdw blurRad="76200">
              <a:srgbClr val="000000"/>
            </a:innerShdw>
          </a:effectLst>
        </p:spPr>
      </p:pic>
      <p:sp>
        <p:nvSpPr>
          <p:cNvPr id="5" name="Title 1">
            <a:extLst>
              <a:ext uri="{FF2B5EF4-FFF2-40B4-BE49-F238E27FC236}">
                <a16:creationId xmlns:a16="http://schemas.microsoft.com/office/drawing/2014/main" id="{7FE9DEFB-0DAA-0CDA-F8B5-F6AC9FD874E9}"/>
              </a:ext>
            </a:extLst>
          </p:cNvPr>
          <p:cNvSpPr txBox="1"/>
          <p:nvPr/>
        </p:nvSpPr>
        <p:spPr bwMode="auto">
          <a:xfrm>
            <a:off x="39385" y="6095429"/>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Samuel Anointing David</a:t>
            </a:r>
          </a:p>
        </p:txBody>
      </p:sp>
    </p:spTree>
    <p:extLst>
      <p:ext uri="{BB962C8B-B14F-4D97-AF65-F5344CB8AC3E}">
        <p14:creationId xmlns:p14="http://schemas.microsoft.com/office/powerpoint/2010/main" val="21089311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6" name="Picture 5" descr="A couple of children holding an umbrella&#10;&#10;Description automatically generated">
            <a:extLst>
              <a:ext uri="{FF2B5EF4-FFF2-40B4-BE49-F238E27FC236}">
                <a16:creationId xmlns:a16="http://schemas.microsoft.com/office/drawing/2014/main" id="{87BF0E8E-2536-0B7C-DF17-4B4AA47E9DC6}"/>
              </a:ext>
            </a:extLst>
          </p:cNvPr>
          <p:cNvPicPr>
            <a:picLocks noChangeAspect="1"/>
          </p:cNvPicPr>
          <p:nvPr/>
        </p:nvPicPr>
        <p:blipFill>
          <a:blip r:embed="rId3"/>
          <a:stretch>
            <a:fillRect/>
          </a:stretch>
        </p:blipFill>
        <p:spPr>
          <a:xfrm>
            <a:off x="2251587" y="716744"/>
            <a:ext cx="4552336" cy="6137981"/>
          </a:xfrm>
          <a:prstGeom prst="rect">
            <a:avLst/>
          </a:prstGeom>
        </p:spPr>
      </p:pic>
    </p:spTree>
    <p:extLst>
      <p:ext uri="{BB962C8B-B14F-4D97-AF65-F5344CB8AC3E}">
        <p14:creationId xmlns:p14="http://schemas.microsoft.com/office/powerpoint/2010/main" val="1506337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5" name="Picture 4">
            <a:extLst>
              <a:ext uri="{FF2B5EF4-FFF2-40B4-BE49-F238E27FC236}">
                <a16:creationId xmlns:a16="http://schemas.microsoft.com/office/drawing/2014/main" id="{1D975215-E012-4202-576D-E679039FF372}"/>
              </a:ext>
            </a:extLst>
          </p:cNvPr>
          <p:cNvPicPr>
            <a:picLocks noChangeAspect="1"/>
          </p:cNvPicPr>
          <p:nvPr/>
        </p:nvPicPr>
        <p:blipFill>
          <a:blip r:embed="rId3"/>
          <a:stretch>
            <a:fillRect/>
          </a:stretch>
        </p:blipFill>
        <p:spPr>
          <a:xfrm>
            <a:off x="783431" y="855269"/>
            <a:ext cx="7577137" cy="5680861"/>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9540949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5" name="Picture 4">
            <a:extLst>
              <a:ext uri="{FF2B5EF4-FFF2-40B4-BE49-F238E27FC236}">
                <a16:creationId xmlns:a16="http://schemas.microsoft.com/office/drawing/2014/main" id="{8C9397FC-E7F4-287F-04FA-21E0250B5876}"/>
              </a:ext>
            </a:extLst>
          </p:cNvPr>
          <p:cNvPicPr>
            <a:picLocks noChangeAspect="1"/>
          </p:cNvPicPr>
          <p:nvPr/>
        </p:nvPicPr>
        <p:blipFill>
          <a:blip r:embed="rId3"/>
          <a:stretch>
            <a:fillRect/>
          </a:stretch>
        </p:blipFill>
        <p:spPr>
          <a:xfrm>
            <a:off x="1259758" y="1348202"/>
            <a:ext cx="6548283" cy="46949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328970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2" name="Picture 1">
            <a:extLst>
              <a:ext uri="{FF2B5EF4-FFF2-40B4-BE49-F238E27FC236}">
                <a16:creationId xmlns:a16="http://schemas.microsoft.com/office/drawing/2014/main" id="{5D469F20-8176-E162-079E-953F65D1C0D3}"/>
              </a:ext>
            </a:extLst>
          </p:cNvPr>
          <p:cNvPicPr>
            <a:picLocks noChangeAspect="1"/>
          </p:cNvPicPr>
          <p:nvPr/>
        </p:nvPicPr>
        <p:blipFill>
          <a:blip r:embed="rId3"/>
          <a:stretch>
            <a:fillRect/>
          </a:stretch>
        </p:blipFill>
        <p:spPr>
          <a:xfrm>
            <a:off x="1100358" y="1035904"/>
            <a:ext cx="6941574" cy="517948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0888866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3" name="Picture 2">
            <a:extLst>
              <a:ext uri="{FF2B5EF4-FFF2-40B4-BE49-F238E27FC236}">
                <a16:creationId xmlns:a16="http://schemas.microsoft.com/office/drawing/2014/main" id="{7A0E2F6C-7491-F7A9-4651-06F71348E697}"/>
              </a:ext>
            </a:extLst>
          </p:cNvPr>
          <p:cNvPicPr>
            <a:picLocks noChangeAspect="1"/>
          </p:cNvPicPr>
          <p:nvPr/>
        </p:nvPicPr>
        <p:blipFill>
          <a:blip r:embed="rId3"/>
          <a:stretch>
            <a:fillRect/>
          </a:stretch>
        </p:blipFill>
        <p:spPr>
          <a:xfrm>
            <a:off x="630990" y="968862"/>
            <a:ext cx="7882019" cy="5245125"/>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9876330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2" name="Picture 1">
            <a:extLst>
              <a:ext uri="{FF2B5EF4-FFF2-40B4-BE49-F238E27FC236}">
                <a16:creationId xmlns:a16="http://schemas.microsoft.com/office/drawing/2014/main" id="{3DD470DA-45E6-720E-B2B1-968A425F1B3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97059" l="407" r="97967">
                        <a14:foregroundMark x1="407" y1="17647" x2="5691" y2="21569"/>
                        <a14:foregroundMark x1="1626" y1="36275" x2="2033" y2="29412"/>
                        <a14:foregroundMark x1="36585" y1="10784" x2="28455" y2="7843"/>
                        <a14:foregroundMark x1="28455" y1="7843" x2="30894" y2="14706"/>
                        <a14:foregroundMark x1="34146" y1="2451" x2="25610" y2="980"/>
                        <a14:foregroundMark x1="25610" y1="980" x2="25610" y2="980"/>
                        <a14:foregroundMark x1="53252" y1="89216" x2="47154" y2="97059"/>
                        <a14:foregroundMark x1="89024" y1="84804" x2="97967" y2="95098"/>
                      </a14:backgroundRemoval>
                    </a14:imgEffect>
                  </a14:imgLayer>
                </a14:imgProps>
              </a:ext>
            </a:extLst>
          </a:blip>
          <a:stretch>
            <a:fillRect/>
          </a:stretch>
        </p:blipFill>
        <p:spPr>
          <a:xfrm>
            <a:off x="18838" y="889488"/>
            <a:ext cx="7162906" cy="5939971"/>
          </a:xfrm>
          <a:prstGeom prst="rect">
            <a:avLst/>
          </a:prstGeom>
        </p:spPr>
      </p:pic>
    </p:spTree>
    <p:extLst>
      <p:ext uri="{BB962C8B-B14F-4D97-AF65-F5344CB8AC3E}">
        <p14:creationId xmlns:p14="http://schemas.microsoft.com/office/powerpoint/2010/main" val="27535274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3" name="Picture 2">
            <a:extLst>
              <a:ext uri="{FF2B5EF4-FFF2-40B4-BE49-F238E27FC236}">
                <a16:creationId xmlns:a16="http://schemas.microsoft.com/office/drawing/2014/main" id="{05CCE0D4-37F0-298D-5833-1D74FAF91E4C}"/>
              </a:ext>
            </a:extLst>
          </p:cNvPr>
          <p:cNvPicPr>
            <a:picLocks noChangeAspect="1"/>
          </p:cNvPicPr>
          <p:nvPr/>
        </p:nvPicPr>
        <p:blipFill>
          <a:blip r:embed="rId3"/>
          <a:stretch>
            <a:fillRect/>
          </a:stretch>
        </p:blipFill>
        <p:spPr>
          <a:xfrm>
            <a:off x="894735" y="1060463"/>
            <a:ext cx="7236541" cy="4815589"/>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4864759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2" name="Picture 1">
            <a:extLst>
              <a:ext uri="{FF2B5EF4-FFF2-40B4-BE49-F238E27FC236}">
                <a16:creationId xmlns:a16="http://schemas.microsoft.com/office/drawing/2014/main" id="{4AFBA46A-F273-BC67-73C5-8FD665E89B4D}"/>
              </a:ext>
            </a:extLst>
          </p:cNvPr>
          <p:cNvPicPr>
            <a:picLocks noChangeAspect="1"/>
          </p:cNvPicPr>
          <p:nvPr/>
        </p:nvPicPr>
        <p:blipFill>
          <a:blip r:embed="rId3"/>
          <a:stretch>
            <a:fillRect/>
          </a:stretch>
        </p:blipFill>
        <p:spPr>
          <a:xfrm>
            <a:off x="1515397" y="1030829"/>
            <a:ext cx="6037006" cy="5329742"/>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4902126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3" name="Picture 2">
            <a:extLst>
              <a:ext uri="{FF2B5EF4-FFF2-40B4-BE49-F238E27FC236}">
                <a16:creationId xmlns:a16="http://schemas.microsoft.com/office/drawing/2014/main" id="{2461049A-A726-A3C6-167F-E0765F186FFC}"/>
              </a:ext>
            </a:extLst>
          </p:cNvPr>
          <p:cNvPicPr>
            <a:picLocks noChangeAspect="1"/>
          </p:cNvPicPr>
          <p:nvPr/>
        </p:nvPicPr>
        <p:blipFill>
          <a:blip r:embed="rId3"/>
          <a:stretch>
            <a:fillRect/>
          </a:stretch>
        </p:blipFill>
        <p:spPr>
          <a:xfrm>
            <a:off x="2152650" y="723935"/>
            <a:ext cx="4762500" cy="61055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618006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43514"/>
            <a:ext cx="9144000" cy="707886"/>
          </a:xfrm>
          <a:prstGeom prst="rect">
            <a:avLst/>
          </a:prstGeom>
        </p:spPr>
        <p:txBody>
          <a:bodyPr wrap="square">
            <a:spAutoFit/>
          </a:bodyPr>
          <a:lstStyle/>
          <a:p>
            <a:pPr marL="571486" indent="-571486">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THANKSGIVING FOR BAPTISM</a:t>
            </a:r>
            <a:endParaRPr lang="en-US" sz="4000" dirty="0">
              <a:latin typeface="Arial Rounded MT Bold" panose="020F0704030504030204" pitchFamily="34" charset="0"/>
            </a:endParaRPr>
          </a:p>
        </p:txBody>
      </p:sp>
      <p:sp>
        <p:nvSpPr>
          <p:cNvPr id="3" name="Rectangle 2"/>
          <p:cNvSpPr/>
          <p:nvPr/>
        </p:nvSpPr>
        <p:spPr>
          <a:xfrm>
            <a:off x="471056" y="1551710"/>
            <a:ext cx="8377381" cy="4616648"/>
          </a:xfrm>
          <a:prstGeom prst="rect">
            <a:avLst/>
          </a:prstGeom>
        </p:spPr>
        <p:txBody>
          <a:bodyPr wrap="square">
            <a:spAutoFit/>
          </a:bodyPr>
          <a:lstStyle/>
          <a:p>
            <a:pPr marL="684514" indent="-684514"/>
            <a:r>
              <a:rPr lang="en-US" sz="3200" i="1" dirty="0">
                <a:solidFill>
                  <a:srgbClr val="C00000"/>
                </a:solidFill>
                <a:latin typeface="Arial Rounded MT Bold" panose="020F0704030504030204" pitchFamily="34" charset="0"/>
              </a:rPr>
              <a:t>All may make the sign of the cross, the sign marked at baptism, as the presiding minister begins. </a:t>
            </a:r>
          </a:p>
          <a:p>
            <a:pPr marL="684514" indent="-684514"/>
            <a:endParaRPr lang="en-US" sz="1600" dirty="0">
              <a:latin typeface="Arial Rounded MT Bold" panose="020F0704030504030204" pitchFamily="34" charset="0"/>
            </a:endParaRPr>
          </a:p>
          <a:p>
            <a:pPr marL="684514" indent="-684514"/>
            <a:r>
              <a:rPr lang="en-US" sz="3200" dirty="0">
                <a:latin typeface="Arial Rounded MT Bold" panose="020F0704030504030204" pitchFamily="34" charset="0"/>
              </a:rPr>
              <a:t>P:  Blessed be the holy Trinity, </a:t>
            </a:r>
            <a:r>
              <a:rPr lang="en-US" sz="3200" dirty="0">
                <a:solidFill>
                  <a:srgbClr val="C00000"/>
                </a:solidFill>
                <a:latin typeface="Arial Rounded MT Bold" panose="020F0704030504030204" pitchFamily="34" charset="0"/>
              </a:rPr>
              <a:t>☩</a:t>
            </a:r>
            <a:r>
              <a:rPr lang="en-US" sz="3200" dirty="0">
                <a:latin typeface="Arial Rounded MT Bold" panose="020F0704030504030204" pitchFamily="34" charset="0"/>
              </a:rPr>
              <a:t> one God, the fountain of living water, the rock who gave us birth, our light and our salvation.</a:t>
            </a:r>
          </a:p>
          <a:p>
            <a:pPr marL="684514" indent="-684514"/>
            <a:endParaRPr lang="en-US" sz="1800" b="1" dirty="0">
              <a:latin typeface="Arial Rounded MT Bold" panose="020F0704030504030204" pitchFamily="34" charset="0"/>
            </a:endParaRPr>
          </a:p>
          <a:p>
            <a:pPr marL="684514" indent="-684514"/>
            <a:r>
              <a:rPr lang="en-US" sz="3600" b="1" dirty="0">
                <a:latin typeface="Arial Rounded MT Bold" panose="020F0704030504030204" pitchFamily="34" charset="0"/>
              </a:rPr>
              <a:t>C:  Amen.</a:t>
            </a:r>
          </a:p>
        </p:txBody>
      </p:sp>
    </p:spTree>
    <p:extLst>
      <p:ext uri="{BB962C8B-B14F-4D97-AF65-F5344CB8AC3E}">
        <p14:creationId xmlns:p14="http://schemas.microsoft.com/office/powerpoint/2010/main" val="179481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2" name="Picture 1">
            <a:extLst>
              <a:ext uri="{FF2B5EF4-FFF2-40B4-BE49-F238E27FC236}">
                <a16:creationId xmlns:a16="http://schemas.microsoft.com/office/drawing/2014/main" id="{7425EC81-AF05-FF3D-28DA-C30BAC537B9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93" b="98361" l="9455" r="89455">
                        <a14:foregroundMark x1="33091" y1="7104" x2="34545" y2="8197"/>
                        <a14:foregroundMark x1="29455" y1="1639" x2="31636" y2="1093"/>
                        <a14:foregroundMark x1="33091" y1="15301" x2="33091" y2="16940"/>
                        <a14:foregroundMark x1="61455" y1="44262" x2="62909" y2="43716"/>
                        <a14:foregroundMark x1="54182" y1="90710" x2="62182" y2="90164"/>
                        <a14:foregroundMark x1="62182" y1="90164" x2="64364" y2="92350"/>
                        <a14:foregroundMark x1="60364" y1="98361" x2="62909" y2="98361"/>
                      </a14:backgroundRemoval>
                    </a14:imgEffect>
                  </a14:imgLayer>
                </a14:imgProps>
              </a:ext>
            </a:extLst>
          </a:blip>
          <a:stretch>
            <a:fillRect/>
          </a:stretch>
        </p:blipFill>
        <p:spPr>
          <a:xfrm>
            <a:off x="303766" y="1199535"/>
            <a:ext cx="8460267" cy="5629925"/>
          </a:xfrm>
          <a:prstGeom prst="rect">
            <a:avLst/>
          </a:prstGeom>
        </p:spPr>
      </p:pic>
    </p:spTree>
    <p:extLst>
      <p:ext uri="{BB962C8B-B14F-4D97-AF65-F5344CB8AC3E}">
        <p14:creationId xmlns:p14="http://schemas.microsoft.com/office/powerpoint/2010/main" val="32851580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5" name="Picture 4">
            <a:extLst>
              <a:ext uri="{FF2B5EF4-FFF2-40B4-BE49-F238E27FC236}">
                <a16:creationId xmlns:a16="http://schemas.microsoft.com/office/drawing/2014/main" id="{C9D62D4B-6F1C-20B4-B147-42CDE5C54234}"/>
              </a:ext>
            </a:extLst>
          </p:cNvPr>
          <p:cNvPicPr>
            <a:picLocks noChangeAspect="1"/>
          </p:cNvPicPr>
          <p:nvPr/>
        </p:nvPicPr>
        <p:blipFill>
          <a:blip r:embed="rId3"/>
          <a:stretch>
            <a:fillRect/>
          </a:stretch>
        </p:blipFill>
        <p:spPr>
          <a:xfrm>
            <a:off x="18838" y="645743"/>
            <a:ext cx="9125162" cy="6183718"/>
          </a:xfrm>
          <a:prstGeom prst="rect">
            <a:avLst/>
          </a:prstGeom>
        </p:spPr>
      </p:pic>
    </p:spTree>
    <p:extLst>
      <p:ext uri="{BB962C8B-B14F-4D97-AF65-F5344CB8AC3E}">
        <p14:creationId xmlns:p14="http://schemas.microsoft.com/office/powerpoint/2010/main" val="7767460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3" name="Picture 2">
            <a:extLst>
              <a:ext uri="{FF2B5EF4-FFF2-40B4-BE49-F238E27FC236}">
                <a16:creationId xmlns:a16="http://schemas.microsoft.com/office/drawing/2014/main" id="{A83D2290-19BA-4794-BA90-6A52B0FA8DC7}"/>
              </a:ext>
            </a:extLst>
          </p:cNvPr>
          <p:cNvPicPr>
            <a:picLocks noChangeAspect="1"/>
          </p:cNvPicPr>
          <p:nvPr/>
        </p:nvPicPr>
        <p:blipFill>
          <a:blip r:embed="rId3"/>
          <a:stretch>
            <a:fillRect/>
          </a:stretch>
        </p:blipFill>
        <p:spPr>
          <a:xfrm>
            <a:off x="0" y="768927"/>
            <a:ext cx="9144000" cy="5320145"/>
          </a:xfrm>
          <a:prstGeom prst="rect">
            <a:avLst/>
          </a:prstGeom>
        </p:spPr>
      </p:pic>
    </p:spTree>
    <p:extLst>
      <p:ext uri="{BB962C8B-B14F-4D97-AF65-F5344CB8AC3E}">
        <p14:creationId xmlns:p14="http://schemas.microsoft.com/office/powerpoint/2010/main" val="37671593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07210"/>
            <a:ext cx="9144000" cy="646331"/>
          </a:xfrm>
          <a:prstGeom prst="rect">
            <a:avLst/>
          </a:prstGeom>
        </p:spPr>
        <p:txBody>
          <a:bodyPr wrap="square">
            <a:spAutoFit/>
          </a:bodyPr>
          <a:lstStyle/>
          <a:p>
            <a:pPr marL="571500" indent="-571500" algn="ctr">
              <a:buFont typeface="Arial" panose="020B0604020202020204" pitchFamily="34" charset="0"/>
              <a:buChar char="•"/>
            </a:pPr>
            <a:r>
              <a:rPr lang="en-US" altLang="en-US" sz="3600" b="1" dirty="0">
                <a:solidFill>
                  <a:prstClr val="black"/>
                </a:solidFill>
                <a:latin typeface="Arial Rounded MT Bold" panose="020F0704030504030204" pitchFamily="34" charset="0"/>
                <a:cs typeface="Times New Roman" panose="02020603050405020304" pitchFamily="18" charset="0"/>
              </a:rPr>
              <a:t>SPECIAL MUSIC</a:t>
            </a:r>
          </a:p>
        </p:txBody>
      </p:sp>
      <p:sp>
        <p:nvSpPr>
          <p:cNvPr id="4" name="TextBox 3">
            <a:extLst>
              <a:ext uri="{FF2B5EF4-FFF2-40B4-BE49-F238E27FC236}">
                <a16:creationId xmlns:a16="http://schemas.microsoft.com/office/drawing/2014/main" id="{94F68189-BCDD-4D4C-9ECD-8E8259D7137B}"/>
              </a:ext>
            </a:extLst>
          </p:cNvPr>
          <p:cNvSpPr txBox="1"/>
          <p:nvPr/>
        </p:nvSpPr>
        <p:spPr>
          <a:xfrm>
            <a:off x="1042219" y="1907458"/>
            <a:ext cx="7187381" cy="2862322"/>
          </a:xfrm>
          <a:prstGeom prst="rect">
            <a:avLst/>
          </a:prstGeom>
          <a:noFill/>
        </p:spPr>
        <p:txBody>
          <a:bodyPr wrap="square">
            <a:spAutoFit/>
          </a:bodyPr>
          <a:lstStyle/>
          <a:p>
            <a:pPr algn="ctr"/>
            <a:r>
              <a:rPr lang="en-US" sz="3600" dirty="0">
                <a:latin typeface="Arial Rounded MT Bold" panose="020F0704030504030204" pitchFamily="34" charset="0"/>
              </a:rPr>
              <a:t>“Would I Know My Savior?”</a:t>
            </a:r>
          </a:p>
          <a:p>
            <a:pPr algn="ctr"/>
            <a:endParaRPr lang="en-US" sz="3600" dirty="0">
              <a:latin typeface="Arial Rounded MT Bold" panose="020F0704030504030204" pitchFamily="34" charset="0"/>
            </a:endParaRPr>
          </a:p>
          <a:p>
            <a:pPr algn="ctr"/>
            <a:r>
              <a:rPr lang="en-US" sz="3600" dirty="0">
                <a:latin typeface="Arial Rounded MT Bold" panose="020F0704030504030204" pitchFamily="34" charset="0"/>
              </a:rPr>
              <a:t>by</a:t>
            </a:r>
          </a:p>
          <a:p>
            <a:pPr algn="ctr"/>
            <a:endParaRPr lang="en-US" sz="3600" dirty="0">
              <a:latin typeface="Arial Rounded MT Bold" panose="020F0704030504030204" pitchFamily="34" charset="0"/>
            </a:endParaRPr>
          </a:p>
          <a:p>
            <a:pPr algn="ctr"/>
            <a:r>
              <a:rPr lang="en-US" sz="3600" dirty="0">
                <a:latin typeface="Arial Rounded MT Bold" panose="020F0704030504030204" pitchFamily="34" charset="0"/>
              </a:rPr>
              <a:t>Larry Harter</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07210"/>
            <a:ext cx="9144000" cy="2308324"/>
          </a:xfrm>
          <a:prstGeom prst="rect">
            <a:avLst/>
          </a:prstGeom>
        </p:spPr>
        <p:txBody>
          <a:bodyPr wrap="square">
            <a:spAutoFit/>
          </a:bodyPr>
          <a:lstStyle/>
          <a:p>
            <a:pPr marL="571486" indent="-571486" algn="ctr">
              <a:buFont typeface="Symbol" panose="05050102010706020507" pitchFamily="18" charset="2"/>
              <a:buChar char=""/>
            </a:pPr>
            <a:r>
              <a:rPr lang="en-US" altLang="en-US" sz="3600" b="1" dirty="0">
                <a:solidFill>
                  <a:prstClr val="black"/>
                </a:solidFill>
                <a:latin typeface="Arial Rounded MT Bold" panose="020F0704030504030204" pitchFamily="34" charset="0"/>
                <a:cs typeface="Times New Roman" panose="02020603050405020304" pitchFamily="18" charset="0"/>
              </a:rPr>
              <a:t>Hymn of the Day</a:t>
            </a:r>
          </a:p>
          <a:p>
            <a:pPr lvl="0" algn="ctr"/>
            <a:r>
              <a:rPr lang="en-US" altLang="en-US" sz="3600" b="1" dirty="0">
                <a:solidFill>
                  <a:prstClr val="black"/>
                </a:solidFill>
                <a:latin typeface="Arial Rounded MT Bold" panose="020F0704030504030204" pitchFamily="34" charset="0"/>
                <a:cs typeface="Times New Roman" panose="02020603050405020304" pitchFamily="18" charset="0"/>
              </a:rPr>
              <a:t> “The First Noel”</a:t>
            </a:r>
          </a:p>
          <a:p>
            <a:pPr lvl="0" algn="ctr"/>
            <a:r>
              <a:rPr lang="en-US" altLang="en-US" sz="3600" b="1" dirty="0">
                <a:solidFill>
                  <a:prstClr val="black"/>
                </a:solidFill>
                <a:latin typeface="Arial Rounded MT Bold" panose="020F0704030504030204" pitchFamily="34" charset="0"/>
                <a:cs typeface="Times New Roman" panose="02020603050405020304" pitchFamily="18" charset="0"/>
              </a:rPr>
              <a:t>LBW 56</a:t>
            </a:r>
          </a:p>
          <a:p>
            <a:pPr lvl="0" algn="ctr"/>
            <a:r>
              <a:rPr lang="en-US" altLang="en-US" sz="3600" i="1" dirty="0">
                <a:solidFill>
                  <a:srgbClr val="C00000"/>
                </a:solidFill>
                <a:latin typeface="Arial Rounded MT Bold" panose="020F0704030504030204" pitchFamily="34" charset="0"/>
                <a:cs typeface="Times New Roman" panose="02020603050405020304" pitchFamily="18" charset="0"/>
              </a:rPr>
              <a:t>(Verses 1-4 Only)</a:t>
            </a:r>
          </a:p>
        </p:txBody>
      </p:sp>
      <p:pic>
        <p:nvPicPr>
          <p:cNvPr id="2" name="Picture 1">
            <a:extLst>
              <a:ext uri="{FF2B5EF4-FFF2-40B4-BE49-F238E27FC236}">
                <a16:creationId xmlns:a16="http://schemas.microsoft.com/office/drawing/2014/main" id="{A3928770-55D0-E9A6-328D-7A0838AA3430}"/>
              </a:ext>
            </a:extLst>
          </p:cNvPr>
          <p:cNvPicPr>
            <a:picLocks noChangeAspect="1"/>
          </p:cNvPicPr>
          <p:nvPr/>
        </p:nvPicPr>
        <p:blipFill>
          <a:blip r:embed="rId2"/>
          <a:stretch>
            <a:fillRect/>
          </a:stretch>
        </p:blipFill>
        <p:spPr>
          <a:xfrm>
            <a:off x="1969063" y="2808339"/>
            <a:ext cx="5129673" cy="3444744"/>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7818819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07210"/>
            <a:ext cx="9144000" cy="1200329"/>
          </a:xfrm>
          <a:prstGeom prst="rect">
            <a:avLst/>
          </a:prstGeom>
        </p:spPr>
        <p:txBody>
          <a:bodyPr wrap="square">
            <a:spAutoFit/>
          </a:bodyPr>
          <a:lstStyle/>
          <a:p>
            <a:pPr marL="566738" lvl="1" indent="-400050" algn="ctr">
              <a:buFont typeface="Symbol" panose="05050102010706020507" pitchFamily="18" charset="2"/>
              <a:buChar char="*"/>
            </a:pPr>
            <a:r>
              <a:rPr lang="en-US" altLang="en-US" sz="3600" dirty="0">
                <a:solidFill>
                  <a:prstClr val="black"/>
                </a:solidFill>
                <a:latin typeface="Arial Rounded MT Bold" panose="020F0704030504030204" pitchFamily="34" charset="0"/>
              </a:rPr>
              <a:t>“The First Noel”</a:t>
            </a:r>
          </a:p>
          <a:p>
            <a:pPr algn="ctr"/>
            <a:r>
              <a:rPr lang="en-US" altLang="en-US" sz="3600" dirty="0">
                <a:solidFill>
                  <a:prstClr val="black"/>
                </a:solidFill>
                <a:latin typeface="Arial Rounded MT Bold" panose="020F0704030504030204" pitchFamily="34" charset="0"/>
              </a:rPr>
              <a:t>LBW 56</a:t>
            </a:r>
          </a:p>
        </p:txBody>
      </p:sp>
      <p:sp>
        <p:nvSpPr>
          <p:cNvPr id="4" name="TextBox 3">
            <a:extLst>
              <a:ext uri="{FF2B5EF4-FFF2-40B4-BE49-F238E27FC236}">
                <a16:creationId xmlns:a16="http://schemas.microsoft.com/office/drawing/2014/main" id="{AE5C996A-AAE4-EA58-984D-99E0F5525DDD}"/>
              </a:ext>
            </a:extLst>
          </p:cNvPr>
          <p:cNvSpPr txBox="1"/>
          <p:nvPr/>
        </p:nvSpPr>
        <p:spPr>
          <a:xfrm>
            <a:off x="753397" y="1683230"/>
            <a:ext cx="7561006" cy="3970318"/>
          </a:xfrm>
          <a:prstGeom prst="rect">
            <a:avLst/>
          </a:prstGeom>
          <a:noFill/>
        </p:spPr>
        <p:txBody>
          <a:bodyPr wrap="square">
            <a:spAutoFit/>
          </a:bodyPr>
          <a:lstStyle/>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1	The first Noel the angel did say</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was to certain poor shepherds                         in fields as they lay;</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in fields where they lay,                             keeping their sheep,</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on a cold winter's night                                   that was so deep.</a:t>
            </a:r>
            <a:endParaRPr lang="en-US" sz="3600" dirty="0">
              <a:effectLst/>
              <a:latin typeface="Arial Rounded MT Bold" panose="020F0704030504030204" pitchFamily="34" charset="0"/>
              <a:ea typeface="Times New Roman" panose="02020603050405020304" pitchFamily="18" charset="0"/>
            </a:endParaRPr>
          </a:p>
        </p:txBody>
      </p:sp>
      <p:pic>
        <p:nvPicPr>
          <p:cNvPr id="2" name="03-The First Noel">
            <a:hlinkClick r:id="" action="ppaction://media"/>
            <a:extLst>
              <a:ext uri="{FF2B5EF4-FFF2-40B4-BE49-F238E27FC236}">
                <a16:creationId xmlns:a16="http://schemas.microsoft.com/office/drawing/2014/main" id="{9A84ECC5-F21D-CF3C-DD1C-04EB8F82A9F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38220" y="6029239"/>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2"/>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07210"/>
            <a:ext cx="9144000" cy="1200329"/>
          </a:xfrm>
          <a:prstGeom prst="rect">
            <a:avLst/>
          </a:prstGeom>
        </p:spPr>
        <p:txBody>
          <a:bodyPr wrap="square">
            <a:spAutoFit/>
          </a:bodyPr>
          <a:lstStyle/>
          <a:p>
            <a:pPr marL="566738" lvl="1" indent="-400050" algn="ctr">
              <a:buFont typeface="Symbol" panose="05050102010706020507" pitchFamily="18" charset="2"/>
              <a:buChar char="*"/>
            </a:pPr>
            <a:r>
              <a:rPr lang="en-US" altLang="en-US" sz="3600" dirty="0">
                <a:solidFill>
                  <a:prstClr val="black"/>
                </a:solidFill>
                <a:latin typeface="Arial Rounded MT Bold" panose="020F0704030504030204" pitchFamily="34" charset="0"/>
              </a:rPr>
              <a:t>“The First Noel”</a:t>
            </a:r>
          </a:p>
          <a:p>
            <a:pPr algn="ctr"/>
            <a:r>
              <a:rPr lang="en-US" altLang="en-US" sz="3600" dirty="0">
                <a:solidFill>
                  <a:prstClr val="black"/>
                </a:solidFill>
                <a:latin typeface="Arial Rounded MT Bold" panose="020F0704030504030204" pitchFamily="34" charset="0"/>
              </a:rPr>
              <a:t>LBW 56</a:t>
            </a:r>
          </a:p>
        </p:txBody>
      </p:sp>
      <p:sp>
        <p:nvSpPr>
          <p:cNvPr id="4" name="TextBox 3">
            <a:extLst>
              <a:ext uri="{FF2B5EF4-FFF2-40B4-BE49-F238E27FC236}">
                <a16:creationId xmlns:a16="http://schemas.microsoft.com/office/drawing/2014/main" id="{AE5C996A-AAE4-EA58-984D-99E0F5525DDD}"/>
              </a:ext>
            </a:extLst>
          </p:cNvPr>
          <p:cNvSpPr txBox="1"/>
          <p:nvPr/>
        </p:nvSpPr>
        <p:spPr>
          <a:xfrm>
            <a:off x="1356851" y="2448080"/>
            <a:ext cx="6430297" cy="1754326"/>
          </a:xfrm>
          <a:prstGeom prst="rect">
            <a:avLst/>
          </a:prstGeom>
          <a:noFill/>
        </p:spPr>
        <p:txBody>
          <a:bodyPr wrap="square">
            <a:spAutoFit/>
          </a:bodyPr>
          <a:lstStyle/>
          <a:p>
            <a:pPr marL="461963" marR="0" indent="-461963">
              <a:spcBef>
                <a:spcPts val="0"/>
              </a:spcBef>
              <a:spcAft>
                <a:spcPts val="0"/>
              </a:spcAft>
            </a:pPr>
            <a:r>
              <a:rPr lang="es-ES" sz="3600" i="1" dirty="0">
                <a:effectLst/>
                <a:latin typeface="Arial Rounded MT Bold" panose="020F0704030504030204" pitchFamily="34" charset="0"/>
                <a:ea typeface="MS Mincho" panose="02020609040205080304" pitchFamily="49" charset="-128"/>
              </a:rPr>
              <a:t>Refrían</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s-ES" sz="3600" dirty="0">
                <a:effectLst/>
                <a:latin typeface="Arial Rounded MT Bold" panose="020F0704030504030204" pitchFamily="34" charset="0"/>
                <a:ea typeface="MS Mincho" panose="02020609040205080304" pitchFamily="49" charset="-128"/>
              </a:rPr>
              <a:t>	Noel, Noel, Noel, Noel!</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s-ES" sz="3600" dirty="0">
                <a:effectLst/>
                <a:latin typeface="Arial Rounded MT Bold" panose="020F0704030504030204" pitchFamily="34" charset="0"/>
                <a:ea typeface="MS Mincho" panose="02020609040205080304" pitchFamily="49" charset="-128"/>
              </a:rPr>
              <a:t>	</a:t>
            </a:r>
            <a:r>
              <a:rPr lang="en-US" sz="3600" dirty="0">
                <a:effectLst/>
                <a:latin typeface="Arial Rounded MT Bold" panose="020F0704030504030204" pitchFamily="34" charset="0"/>
                <a:ea typeface="MS Mincho" panose="02020609040205080304" pitchFamily="49" charset="-128"/>
              </a:rPr>
              <a:t>Born is the King of Israel.</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6275680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07210"/>
            <a:ext cx="9144000" cy="1200329"/>
          </a:xfrm>
          <a:prstGeom prst="rect">
            <a:avLst/>
          </a:prstGeom>
        </p:spPr>
        <p:txBody>
          <a:bodyPr wrap="square">
            <a:spAutoFit/>
          </a:bodyPr>
          <a:lstStyle/>
          <a:p>
            <a:pPr marL="566738" lvl="1" indent="-400050" algn="ctr">
              <a:buFont typeface="Symbol" panose="05050102010706020507" pitchFamily="18" charset="2"/>
              <a:buChar char="*"/>
            </a:pPr>
            <a:r>
              <a:rPr lang="en-US" altLang="en-US" sz="3600" dirty="0">
                <a:solidFill>
                  <a:prstClr val="black"/>
                </a:solidFill>
                <a:latin typeface="Arial Rounded MT Bold" panose="020F0704030504030204" pitchFamily="34" charset="0"/>
              </a:rPr>
              <a:t>“The First Noel”</a:t>
            </a:r>
          </a:p>
          <a:p>
            <a:pPr algn="ctr"/>
            <a:r>
              <a:rPr lang="en-US" altLang="en-US" sz="3600" dirty="0">
                <a:solidFill>
                  <a:prstClr val="black"/>
                </a:solidFill>
                <a:latin typeface="Arial Rounded MT Bold" panose="020F0704030504030204" pitchFamily="34" charset="0"/>
              </a:rPr>
              <a:t>LBW 56</a:t>
            </a:r>
          </a:p>
        </p:txBody>
      </p:sp>
      <p:sp>
        <p:nvSpPr>
          <p:cNvPr id="4" name="TextBox 3">
            <a:extLst>
              <a:ext uri="{FF2B5EF4-FFF2-40B4-BE49-F238E27FC236}">
                <a16:creationId xmlns:a16="http://schemas.microsoft.com/office/drawing/2014/main" id="{AE5C996A-AAE4-EA58-984D-99E0F5525DDD}"/>
              </a:ext>
            </a:extLst>
          </p:cNvPr>
          <p:cNvSpPr txBox="1"/>
          <p:nvPr/>
        </p:nvSpPr>
        <p:spPr>
          <a:xfrm>
            <a:off x="2030361" y="1582842"/>
            <a:ext cx="5083277" cy="4524315"/>
          </a:xfrm>
          <a:prstGeom prst="rect">
            <a:avLst/>
          </a:prstGeom>
          <a:noFill/>
        </p:spPr>
        <p:txBody>
          <a:bodyPr wrap="square">
            <a:spAutoFit/>
          </a:bodyPr>
          <a:lstStyle/>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2	They looked up                                                  and saw a star</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shining in the east                                     beyond them far;</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and to the earth                                                  it gave great light,</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and so it continued                                        both day and night.  </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23920549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07210"/>
            <a:ext cx="9144000" cy="1200329"/>
          </a:xfrm>
          <a:prstGeom prst="rect">
            <a:avLst/>
          </a:prstGeom>
        </p:spPr>
        <p:txBody>
          <a:bodyPr wrap="square">
            <a:spAutoFit/>
          </a:bodyPr>
          <a:lstStyle/>
          <a:p>
            <a:pPr marL="566738" lvl="1" indent="-400050" algn="ctr">
              <a:buFont typeface="Symbol" panose="05050102010706020507" pitchFamily="18" charset="2"/>
              <a:buChar char="*"/>
            </a:pPr>
            <a:r>
              <a:rPr lang="en-US" altLang="en-US" sz="3600" dirty="0">
                <a:solidFill>
                  <a:prstClr val="black"/>
                </a:solidFill>
                <a:latin typeface="Arial Rounded MT Bold" panose="020F0704030504030204" pitchFamily="34" charset="0"/>
              </a:rPr>
              <a:t>“The First Noel”</a:t>
            </a:r>
          </a:p>
          <a:p>
            <a:pPr algn="ctr"/>
            <a:r>
              <a:rPr lang="en-US" altLang="en-US" sz="3600" dirty="0">
                <a:solidFill>
                  <a:prstClr val="black"/>
                </a:solidFill>
                <a:latin typeface="Arial Rounded MT Bold" panose="020F0704030504030204" pitchFamily="34" charset="0"/>
              </a:rPr>
              <a:t>LBW 56</a:t>
            </a:r>
          </a:p>
        </p:txBody>
      </p:sp>
      <p:sp>
        <p:nvSpPr>
          <p:cNvPr id="4" name="TextBox 3">
            <a:extLst>
              <a:ext uri="{FF2B5EF4-FFF2-40B4-BE49-F238E27FC236}">
                <a16:creationId xmlns:a16="http://schemas.microsoft.com/office/drawing/2014/main" id="{AE5C996A-AAE4-EA58-984D-99E0F5525DDD}"/>
              </a:ext>
            </a:extLst>
          </p:cNvPr>
          <p:cNvSpPr txBox="1"/>
          <p:nvPr/>
        </p:nvSpPr>
        <p:spPr>
          <a:xfrm>
            <a:off x="1356851" y="2448080"/>
            <a:ext cx="6430297" cy="1754326"/>
          </a:xfrm>
          <a:prstGeom prst="rect">
            <a:avLst/>
          </a:prstGeom>
          <a:noFill/>
        </p:spPr>
        <p:txBody>
          <a:bodyPr wrap="square">
            <a:spAutoFit/>
          </a:bodyPr>
          <a:lstStyle/>
          <a:p>
            <a:pPr marL="461963" marR="0" indent="-461963">
              <a:spcBef>
                <a:spcPts val="0"/>
              </a:spcBef>
              <a:spcAft>
                <a:spcPts val="0"/>
              </a:spcAft>
            </a:pPr>
            <a:r>
              <a:rPr lang="es-ES" sz="3600" i="1" dirty="0">
                <a:effectLst/>
                <a:latin typeface="Arial Rounded MT Bold" panose="020F0704030504030204" pitchFamily="34" charset="0"/>
                <a:ea typeface="MS Mincho" panose="02020609040205080304" pitchFamily="49" charset="-128"/>
              </a:rPr>
              <a:t>Refrían</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s-ES" sz="3600" dirty="0">
                <a:effectLst/>
                <a:latin typeface="Arial Rounded MT Bold" panose="020F0704030504030204" pitchFamily="34" charset="0"/>
                <a:ea typeface="MS Mincho" panose="02020609040205080304" pitchFamily="49" charset="-128"/>
              </a:rPr>
              <a:t>	Noel, Noel, Noel, Noel!</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s-ES" sz="3600" dirty="0">
                <a:effectLst/>
                <a:latin typeface="Arial Rounded MT Bold" panose="020F0704030504030204" pitchFamily="34" charset="0"/>
                <a:ea typeface="MS Mincho" panose="02020609040205080304" pitchFamily="49" charset="-128"/>
              </a:rPr>
              <a:t>	</a:t>
            </a:r>
            <a:r>
              <a:rPr lang="en-US" sz="3600" dirty="0">
                <a:effectLst/>
                <a:latin typeface="Arial Rounded MT Bold" panose="020F0704030504030204" pitchFamily="34" charset="0"/>
                <a:ea typeface="MS Mincho" panose="02020609040205080304" pitchFamily="49" charset="-128"/>
              </a:rPr>
              <a:t>Born is the King of Israel.</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5704110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07210"/>
            <a:ext cx="9144000" cy="1200329"/>
          </a:xfrm>
          <a:prstGeom prst="rect">
            <a:avLst/>
          </a:prstGeom>
        </p:spPr>
        <p:txBody>
          <a:bodyPr wrap="square">
            <a:spAutoFit/>
          </a:bodyPr>
          <a:lstStyle/>
          <a:p>
            <a:pPr marL="566738" lvl="1" indent="-400050" algn="ctr">
              <a:buFont typeface="Symbol" panose="05050102010706020507" pitchFamily="18" charset="2"/>
              <a:buChar char="*"/>
            </a:pPr>
            <a:r>
              <a:rPr lang="en-US" altLang="en-US" sz="3600" dirty="0">
                <a:solidFill>
                  <a:prstClr val="black"/>
                </a:solidFill>
                <a:latin typeface="Arial Rounded MT Bold" panose="020F0704030504030204" pitchFamily="34" charset="0"/>
              </a:rPr>
              <a:t>“The First Noel”</a:t>
            </a:r>
          </a:p>
          <a:p>
            <a:pPr algn="ctr"/>
            <a:r>
              <a:rPr lang="en-US" altLang="en-US" sz="3600" dirty="0">
                <a:solidFill>
                  <a:prstClr val="black"/>
                </a:solidFill>
                <a:latin typeface="Arial Rounded MT Bold" panose="020F0704030504030204" pitchFamily="34" charset="0"/>
              </a:rPr>
              <a:t>LBW 56</a:t>
            </a:r>
          </a:p>
        </p:txBody>
      </p:sp>
      <p:sp>
        <p:nvSpPr>
          <p:cNvPr id="4" name="TextBox 3">
            <a:extLst>
              <a:ext uri="{FF2B5EF4-FFF2-40B4-BE49-F238E27FC236}">
                <a16:creationId xmlns:a16="http://schemas.microsoft.com/office/drawing/2014/main" id="{AE5C996A-AAE4-EA58-984D-99E0F5525DDD}"/>
              </a:ext>
            </a:extLst>
          </p:cNvPr>
          <p:cNvSpPr txBox="1"/>
          <p:nvPr/>
        </p:nvSpPr>
        <p:spPr>
          <a:xfrm>
            <a:off x="1943100" y="1543513"/>
            <a:ext cx="5181600" cy="4524315"/>
          </a:xfrm>
          <a:prstGeom prst="rect">
            <a:avLst/>
          </a:prstGeom>
          <a:noFill/>
        </p:spPr>
        <p:txBody>
          <a:bodyPr wrap="square">
            <a:spAutoFit/>
          </a:bodyPr>
          <a:lstStyle/>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4	This star drew near                                                        to the northwest,</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o'er Bethlehem                                                        it took its rest;</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and there it did                                                                     both stop and stay</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right over the place                                      where Jesus lay.  </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39245967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p:cNvSpPr>
            <a:spLocks noGrp="1"/>
          </p:cNvSpPr>
          <p:nvPr>
            <p:ph type="title"/>
          </p:nvPr>
        </p:nvSpPr>
        <p:spPr>
          <a:xfrm>
            <a:off x="1" y="1514764"/>
            <a:ext cx="9144000" cy="4590483"/>
          </a:xfrm>
        </p:spPr>
        <p:txBody>
          <a:bodyPr anchor="t"/>
          <a:lstStyle/>
          <a:p>
            <a:pPr marL="573391" indent="-573391">
              <a:lnSpc>
                <a:spcPct val="100000"/>
              </a:lnSpc>
              <a:spcBef>
                <a:spcPts val="0"/>
              </a:spcBef>
              <a:spcAft>
                <a:spcPts val="1200"/>
              </a:spcAft>
            </a:pPr>
            <a:r>
              <a:rPr lang="en-US" sz="3200" dirty="0">
                <a:ea typeface="Calibri" panose="020F0502020204030204" pitchFamily="34" charset="0"/>
                <a:cs typeface="Times New Roman" panose="02020603050405020304" pitchFamily="18" charset="0"/>
              </a:rPr>
              <a:t>P:	Joined to Christ in the waters of baptism, we are clothed with God's mercy and forgiveness.  Let us give thanks for the gift of baptism.</a:t>
            </a:r>
            <a:br>
              <a:rPr lang="en-US" sz="3200" dirty="0">
                <a:ea typeface="Calibri" panose="020F0502020204030204" pitchFamily="34" charset="0"/>
                <a:cs typeface="Times New Roman" panose="02020603050405020304" pitchFamily="18" charset="0"/>
              </a:rPr>
            </a:br>
            <a:br>
              <a:rPr lang="en-US" sz="3200" dirty="0">
                <a:ea typeface="Calibri" panose="020F0502020204030204" pitchFamily="34" charset="0"/>
                <a:cs typeface="Times New Roman" panose="02020603050405020304" pitchFamily="18" charset="0"/>
              </a:rPr>
            </a:br>
            <a:r>
              <a:rPr lang="en-US" sz="3200" i="1" dirty="0">
                <a:solidFill>
                  <a:srgbClr val="C00000"/>
                </a:solidFill>
                <a:ea typeface="Calibri" panose="020F0502020204030204" pitchFamily="34" charset="0"/>
                <a:cs typeface="Times New Roman" panose="02020603050405020304" pitchFamily="18" charset="0"/>
              </a:rPr>
              <a:t>Water may be poured into the font as the presiding minister gives thanks.</a:t>
            </a:r>
            <a:endParaRPr lang="en-US" sz="3200" dirty="0">
              <a:solidFill>
                <a:srgbClr val="C00000"/>
              </a:solidFill>
              <a:ea typeface="Calibri" panose="020F0502020204030204" pitchFamily="34" charset="0"/>
              <a:cs typeface="Times New Roman" panose="02020603050405020304" pitchFamily="18" charset="0"/>
            </a:endParaRPr>
          </a:p>
        </p:txBody>
      </p:sp>
      <p:sp>
        <p:nvSpPr>
          <p:cNvPr id="5" name="Rectangle 4"/>
          <p:cNvSpPr/>
          <p:nvPr/>
        </p:nvSpPr>
        <p:spPr>
          <a:xfrm>
            <a:off x="0" y="243514"/>
            <a:ext cx="9144000" cy="707886"/>
          </a:xfrm>
          <a:prstGeom prst="rect">
            <a:avLst/>
          </a:prstGeom>
        </p:spPr>
        <p:txBody>
          <a:bodyPr wrap="square">
            <a:spAutoFit/>
          </a:bodyPr>
          <a:lstStyle/>
          <a:p>
            <a:pPr marL="571486" indent="-571486">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THANKSGIVING FOR BAPTISM</a:t>
            </a:r>
            <a:endParaRPr lang="en-US" sz="4000" dirty="0">
              <a:latin typeface="Arial Rounded MT Bold" panose="020F0704030504030204" pitchFamily="34"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07210"/>
            <a:ext cx="9144000" cy="1200329"/>
          </a:xfrm>
          <a:prstGeom prst="rect">
            <a:avLst/>
          </a:prstGeom>
        </p:spPr>
        <p:txBody>
          <a:bodyPr wrap="square">
            <a:spAutoFit/>
          </a:bodyPr>
          <a:lstStyle/>
          <a:p>
            <a:pPr marL="566738" marR="0" lvl="1" indent="-400050" algn="ctr" defTabSz="685800" rtl="0" eaLnBrk="0" fontAlgn="base" latinLnBrk="0" hangingPunct="0">
              <a:lnSpc>
                <a:spcPct val="100000"/>
              </a:lnSpc>
              <a:spcBef>
                <a:spcPct val="0"/>
              </a:spcBef>
              <a:spcAft>
                <a:spcPct val="0"/>
              </a:spcAft>
              <a:buClrTx/>
              <a:buSzTx/>
              <a:buFont typeface="Symbol" panose="05050102010706020507" pitchFamily="18" charset="2"/>
              <a:buChar char="*"/>
              <a:tabLst/>
              <a:defRPr/>
            </a:pPr>
            <a:r>
              <a:rPr kumimoji="0" lang="en-US" altLang="en-US" sz="3600" b="0" i="0" u="none" strike="noStrike" kern="1200" cap="none" spc="0" normalizeH="0" baseline="0" noProof="0" dirty="0">
                <a:ln>
                  <a:noFill/>
                </a:ln>
                <a:solidFill>
                  <a:prstClr val="black"/>
                </a:solidFill>
                <a:effectLst/>
                <a:uLnTx/>
                <a:uFillTx/>
                <a:latin typeface="Arial Rounded MT Bold" panose="020F0704030504030204" pitchFamily="34" charset="0"/>
                <a:ea typeface="ヒラギノ角ゴ Pro W3" pitchFamily="4" charset="-128"/>
                <a:cs typeface="+mn-cs"/>
              </a:rPr>
              <a:t>“The First Noel”</a:t>
            </a:r>
          </a:p>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prstClr val="black"/>
                </a:solidFill>
                <a:effectLst/>
                <a:uLnTx/>
                <a:uFillTx/>
                <a:latin typeface="Arial Rounded MT Bold" panose="020F0704030504030204" pitchFamily="34" charset="0"/>
                <a:ea typeface="ヒラギノ角ゴ Pro W3" pitchFamily="4" charset="-128"/>
                <a:cs typeface="+mn-cs"/>
              </a:rPr>
              <a:t>LBW 56</a:t>
            </a:r>
          </a:p>
        </p:txBody>
      </p:sp>
      <p:sp>
        <p:nvSpPr>
          <p:cNvPr id="4" name="TextBox 3">
            <a:extLst>
              <a:ext uri="{FF2B5EF4-FFF2-40B4-BE49-F238E27FC236}">
                <a16:creationId xmlns:a16="http://schemas.microsoft.com/office/drawing/2014/main" id="{AE5C996A-AAE4-EA58-984D-99E0F5525DDD}"/>
              </a:ext>
            </a:extLst>
          </p:cNvPr>
          <p:cNvSpPr txBox="1"/>
          <p:nvPr/>
        </p:nvSpPr>
        <p:spPr>
          <a:xfrm>
            <a:off x="1356851" y="2448080"/>
            <a:ext cx="6430297" cy="1754326"/>
          </a:xfrm>
          <a:prstGeom prst="rect">
            <a:avLst/>
          </a:prstGeom>
          <a:noFill/>
        </p:spPr>
        <p:txBody>
          <a:bodyPr wrap="square">
            <a:spAutoFit/>
          </a:bodyPr>
          <a:lstStyle/>
          <a:p>
            <a:pPr marL="461963" marR="0" lvl="0" indent="-461963" algn="l" defTabSz="685800" rtl="0" eaLnBrk="0" fontAlgn="base" latinLnBrk="0" hangingPunct="0">
              <a:lnSpc>
                <a:spcPct val="100000"/>
              </a:lnSpc>
              <a:spcBef>
                <a:spcPts val="0"/>
              </a:spcBef>
              <a:spcAft>
                <a:spcPts val="0"/>
              </a:spcAft>
              <a:buClrTx/>
              <a:buSzTx/>
              <a:buFontTx/>
              <a:buNone/>
              <a:tabLst/>
              <a:defRPr/>
            </a:pPr>
            <a:r>
              <a:rPr kumimoji="0" lang="es-ES" sz="3600" b="0" i="1" u="none" strike="noStrike" kern="1200" cap="none" spc="0" normalizeH="0" baseline="0" noProof="0" dirty="0">
                <a:ln>
                  <a:noFill/>
                </a:ln>
                <a:solidFill>
                  <a:prstClr val="black"/>
                </a:solidFill>
                <a:effectLst/>
                <a:uLnTx/>
                <a:uFillTx/>
                <a:latin typeface="Arial Rounded MT Bold" panose="020F0704030504030204" pitchFamily="34" charset="0"/>
                <a:ea typeface="MS Mincho" panose="02020609040205080304" pitchFamily="49" charset="-128"/>
                <a:cs typeface="+mn-cs"/>
              </a:rPr>
              <a:t>Refrían</a:t>
            </a:r>
            <a:endParaRPr kumimoji="0" lang="en-US" sz="3600" b="0" i="0" u="none" strike="noStrike" kern="1200" cap="none" spc="0" normalizeH="0" baseline="0" noProof="0" dirty="0">
              <a:ln>
                <a:noFill/>
              </a:ln>
              <a:solidFill>
                <a:prstClr val="black"/>
              </a:solidFill>
              <a:effectLst/>
              <a:uLnTx/>
              <a:uFillTx/>
              <a:latin typeface="Arial Rounded MT Bold" panose="020F0704030504030204" pitchFamily="34" charset="0"/>
              <a:ea typeface="Times New Roman" panose="02020603050405020304" pitchFamily="18" charset="0"/>
              <a:cs typeface="+mn-cs"/>
            </a:endParaRPr>
          </a:p>
          <a:p>
            <a:pPr marL="461963" marR="0" lvl="0" indent="-461963" algn="l" defTabSz="685800" rtl="0" eaLnBrk="0" fontAlgn="base" latinLnBrk="0" hangingPunct="0">
              <a:lnSpc>
                <a:spcPct val="100000"/>
              </a:lnSpc>
              <a:spcBef>
                <a:spcPts val="0"/>
              </a:spcBef>
              <a:spcAft>
                <a:spcPts val="0"/>
              </a:spcAft>
              <a:buClrTx/>
              <a:buSzTx/>
              <a:buFontTx/>
              <a:buNone/>
              <a:tabLst/>
              <a:defRPr/>
            </a:pPr>
            <a:r>
              <a:rPr kumimoji="0" lang="es-ES" sz="3600" b="0" i="0" u="none" strike="noStrike" kern="1200" cap="none" spc="0" normalizeH="0" baseline="0" noProof="0" dirty="0">
                <a:ln>
                  <a:noFill/>
                </a:ln>
                <a:solidFill>
                  <a:prstClr val="black"/>
                </a:solidFill>
                <a:effectLst/>
                <a:uLnTx/>
                <a:uFillTx/>
                <a:latin typeface="Arial Rounded MT Bold" panose="020F0704030504030204" pitchFamily="34" charset="0"/>
                <a:ea typeface="MS Mincho" panose="02020609040205080304" pitchFamily="49" charset="-128"/>
                <a:cs typeface="+mn-cs"/>
              </a:rPr>
              <a:t>	Noel, Noel, Noel, Noel!</a:t>
            </a:r>
            <a:endParaRPr kumimoji="0" lang="en-US" sz="3600" b="0" i="0" u="none" strike="noStrike" kern="1200" cap="none" spc="0" normalizeH="0" baseline="0" noProof="0" dirty="0">
              <a:ln>
                <a:noFill/>
              </a:ln>
              <a:solidFill>
                <a:prstClr val="black"/>
              </a:solidFill>
              <a:effectLst/>
              <a:uLnTx/>
              <a:uFillTx/>
              <a:latin typeface="Arial Rounded MT Bold" panose="020F0704030504030204" pitchFamily="34" charset="0"/>
              <a:ea typeface="Times New Roman" panose="02020603050405020304" pitchFamily="18" charset="0"/>
              <a:cs typeface="+mn-cs"/>
            </a:endParaRPr>
          </a:p>
          <a:p>
            <a:pPr marL="461963" marR="0" lvl="0" indent="-461963" algn="l" defTabSz="685800" rtl="0" eaLnBrk="0" fontAlgn="base" latinLnBrk="0" hangingPunct="0">
              <a:lnSpc>
                <a:spcPct val="100000"/>
              </a:lnSpc>
              <a:spcBef>
                <a:spcPts val="0"/>
              </a:spcBef>
              <a:spcAft>
                <a:spcPts val="0"/>
              </a:spcAft>
              <a:buClrTx/>
              <a:buSzTx/>
              <a:buFontTx/>
              <a:buNone/>
              <a:tabLst/>
              <a:defRPr/>
            </a:pPr>
            <a:r>
              <a:rPr kumimoji="0" lang="es-ES" sz="3600" b="0" i="0" u="none" strike="noStrike" kern="1200" cap="none" spc="0" normalizeH="0" baseline="0" noProof="0" dirty="0">
                <a:ln>
                  <a:noFill/>
                </a:ln>
                <a:solidFill>
                  <a:prstClr val="black"/>
                </a:solidFill>
                <a:effectLst/>
                <a:uLnTx/>
                <a:uFillTx/>
                <a:latin typeface="Arial Rounded MT Bold" panose="020F0704030504030204" pitchFamily="34" charset="0"/>
                <a:ea typeface="MS Mincho" panose="02020609040205080304" pitchFamily="49" charset="-128"/>
                <a:cs typeface="+mn-cs"/>
              </a:rPr>
              <a:t>	</a:t>
            </a:r>
            <a:r>
              <a:rPr kumimoji="0" lang="en-US" sz="3600" b="0" i="0" u="none" strike="noStrike" kern="1200" cap="none" spc="0" normalizeH="0" baseline="0" noProof="0" dirty="0">
                <a:ln>
                  <a:noFill/>
                </a:ln>
                <a:solidFill>
                  <a:prstClr val="black"/>
                </a:solidFill>
                <a:effectLst/>
                <a:uLnTx/>
                <a:uFillTx/>
                <a:latin typeface="Arial Rounded MT Bold" panose="020F0704030504030204" pitchFamily="34" charset="0"/>
                <a:ea typeface="MS Mincho" panose="02020609040205080304" pitchFamily="49" charset="-128"/>
                <a:cs typeface="+mn-cs"/>
              </a:rPr>
              <a:t>Born is the King of Israel.</a:t>
            </a:r>
            <a:endParaRPr kumimoji="0" lang="en-US" sz="3600" b="0" i="0" u="none" strike="noStrike" kern="1200" cap="none" spc="0" normalizeH="0" baseline="0" noProof="0" dirty="0">
              <a:ln>
                <a:noFill/>
              </a:ln>
              <a:solidFill>
                <a:prstClr val="black"/>
              </a:solidFill>
              <a:effectLst/>
              <a:uLnTx/>
              <a:uFillTx/>
              <a:latin typeface="Arial Rounded MT Bold" panose="020F0704030504030204" pitchFamily="34" charset="0"/>
              <a:ea typeface="Times New Roman" panose="02020603050405020304" pitchFamily="18" charset="0"/>
              <a:cs typeface="+mn-cs"/>
            </a:endParaRPr>
          </a:p>
        </p:txBody>
      </p:sp>
    </p:spTree>
    <p:extLst>
      <p:ext uri="{BB962C8B-B14F-4D97-AF65-F5344CB8AC3E}">
        <p14:creationId xmlns:p14="http://schemas.microsoft.com/office/powerpoint/2010/main" val="7218668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07210"/>
            <a:ext cx="9144000" cy="1200329"/>
          </a:xfrm>
          <a:prstGeom prst="rect">
            <a:avLst/>
          </a:prstGeom>
        </p:spPr>
        <p:txBody>
          <a:bodyPr wrap="square">
            <a:spAutoFit/>
          </a:bodyPr>
          <a:lstStyle/>
          <a:p>
            <a:pPr marL="566738" lvl="1" indent="-400050" algn="ctr">
              <a:buFont typeface="Symbol" panose="05050102010706020507" pitchFamily="18" charset="2"/>
              <a:buChar char="*"/>
            </a:pPr>
            <a:r>
              <a:rPr lang="en-US" altLang="en-US" sz="3600" dirty="0">
                <a:solidFill>
                  <a:prstClr val="black"/>
                </a:solidFill>
                <a:latin typeface="Arial Rounded MT Bold" panose="020F0704030504030204" pitchFamily="34" charset="0"/>
              </a:rPr>
              <a:t>“The First Noel”</a:t>
            </a:r>
          </a:p>
          <a:p>
            <a:pPr algn="ctr"/>
            <a:r>
              <a:rPr lang="en-US" altLang="en-US" sz="3600" dirty="0">
                <a:solidFill>
                  <a:prstClr val="black"/>
                </a:solidFill>
                <a:latin typeface="Arial Rounded MT Bold" panose="020F0704030504030204" pitchFamily="34" charset="0"/>
              </a:rPr>
              <a:t>LBW 56</a:t>
            </a:r>
          </a:p>
        </p:txBody>
      </p:sp>
      <p:sp>
        <p:nvSpPr>
          <p:cNvPr id="4" name="TextBox 3">
            <a:extLst>
              <a:ext uri="{FF2B5EF4-FFF2-40B4-BE49-F238E27FC236}">
                <a16:creationId xmlns:a16="http://schemas.microsoft.com/office/drawing/2014/main" id="{AE5C996A-AAE4-EA58-984D-99E0F5525DDD}"/>
              </a:ext>
            </a:extLst>
          </p:cNvPr>
          <p:cNvSpPr txBox="1"/>
          <p:nvPr/>
        </p:nvSpPr>
        <p:spPr>
          <a:xfrm>
            <a:off x="1859526" y="1592675"/>
            <a:ext cx="5348748" cy="4524315"/>
          </a:xfrm>
          <a:prstGeom prst="rect">
            <a:avLst/>
          </a:prstGeom>
          <a:noFill/>
        </p:spPr>
        <p:txBody>
          <a:bodyPr wrap="square">
            <a:spAutoFit/>
          </a:bodyPr>
          <a:lstStyle/>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3	And by the light                                                         of that same star</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three wise men came                                from country far;</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to seek for a king                                                                      was their intent,</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and to follow the star                              wherever it went.  </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368937057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07210"/>
            <a:ext cx="9144000" cy="1200329"/>
          </a:xfrm>
          <a:prstGeom prst="rect">
            <a:avLst/>
          </a:prstGeom>
        </p:spPr>
        <p:txBody>
          <a:bodyPr wrap="square">
            <a:spAutoFit/>
          </a:bodyPr>
          <a:lstStyle/>
          <a:p>
            <a:pPr marL="566738" marR="0" lvl="1" indent="-400050" algn="ctr" defTabSz="685800" rtl="0" eaLnBrk="0" fontAlgn="base" latinLnBrk="0" hangingPunct="0">
              <a:lnSpc>
                <a:spcPct val="100000"/>
              </a:lnSpc>
              <a:spcBef>
                <a:spcPct val="0"/>
              </a:spcBef>
              <a:spcAft>
                <a:spcPct val="0"/>
              </a:spcAft>
              <a:buClrTx/>
              <a:buSzTx/>
              <a:buFont typeface="Symbol" panose="05050102010706020507" pitchFamily="18" charset="2"/>
              <a:buChar char="*"/>
              <a:tabLst/>
              <a:defRPr/>
            </a:pPr>
            <a:r>
              <a:rPr kumimoji="0" lang="en-US" altLang="en-US" sz="3600" b="0" i="0" u="none" strike="noStrike" kern="1200" cap="none" spc="0" normalizeH="0" baseline="0" noProof="0" dirty="0">
                <a:ln>
                  <a:noFill/>
                </a:ln>
                <a:solidFill>
                  <a:prstClr val="black"/>
                </a:solidFill>
                <a:effectLst/>
                <a:uLnTx/>
                <a:uFillTx/>
                <a:latin typeface="Arial Rounded MT Bold" panose="020F0704030504030204" pitchFamily="34" charset="0"/>
                <a:ea typeface="ヒラギノ角ゴ Pro W3" pitchFamily="4" charset="-128"/>
                <a:cs typeface="+mn-cs"/>
              </a:rPr>
              <a:t>“The First Noel”</a:t>
            </a:r>
          </a:p>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prstClr val="black"/>
                </a:solidFill>
                <a:effectLst/>
                <a:uLnTx/>
                <a:uFillTx/>
                <a:latin typeface="Arial Rounded MT Bold" panose="020F0704030504030204" pitchFamily="34" charset="0"/>
                <a:ea typeface="ヒラギノ角ゴ Pro W3" pitchFamily="4" charset="-128"/>
                <a:cs typeface="+mn-cs"/>
              </a:rPr>
              <a:t>LBW 56</a:t>
            </a:r>
          </a:p>
        </p:txBody>
      </p:sp>
      <p:sp>
        <p:nvSpPr>
          <p:cNvPr id="4" name="TextBox 3">
            <a:extLst>
              <a:ext uri="{FF2B5EF4-FFF2-40B4-BE49-F238E27FC236}">
                <a16:creationId xmlns:a16="http://schemas.microsoft.com/office/drawing/2014/main" id="{AE5C996A-AAE4-EA58-984D-99E0F5525DDD}"/>
              </a:ext>
            </a:extLst>
          </p:cNvPr>
          <p:cNvSpPr txBox="1"/>
          <p:nvPr/>
        </p:nvSpPr>
        <p:spPr>
          <a:xfrm>
            <a:off x="1356851" y="2448080"/>
            <a:ext cx="6430297" cy="1754326"/>
          </a:xfrm>
          <a:prstGeom prst="rect">
            <a:avLst/>
          </a:prstGeom>
          <a:noFill/>
        </p:spPr>
        <p:txBody>
          <a:bodyPr wrap="square">
            <a:spAutoFit/>
          </a:bodyPr>
          <a:lstStyle/>
          <a:p>
            <a:pPr marL="461963" marR="0" lvl="0" indent="-461963" algn="l" defTabSz="685800" rtl="0" eaLnBrk="0" fontAlgn="base" latinLnBrk="0" hangingPunct="0">
              <a:lnSpc>
                <a:spcPct val="100000"/>
              </a:lnSpc>
              <a:spcBef>
                <a:spcPts val="0"/>
              </a:spcBef>
              <a:spcAft>
                <a:spcPts val="0"/>
              </a:spcAft>
              <a:buClrTx/>
              <a:buSzTx/>
              <a:buFontTx/>
              <a:buNone/>
              <a:tabLst/>
              <a:defRPr/>
            </a:pPr>
            <a:r>
              <a:rPr kumimoji="0" lang="es-ES" sz="3600" b="0" i="1" u="none" strike="noStrike" kern="1200" cap="none" spc="0" normalizeH="0" baseline="0" noProof="0" dirty="0">
                <a:ln>
                  <a:noFill/>
                </a:ln>
                <a:solidFill>
                  <a:prstClr val="black"/>
                </a:solidFill>
                <a:effectLst/>
                <a:uLnTx/>
                <a:uFillTx/>
                <a:latin typeface="Arial Rounded MT Bold" panose="020F0704030504030204" pitchFamily="34" charset="0"/>
                <a:ea typeface="MS Mincho" panose="02020609040205080304" pitchFamily="49" charset="-128"/>
                <a:cs typeface="+mn-cs"/>
              </a:rPr>
              <a:t>Refrían</a:t>
            </a:r>
            <a:endParaRPr kumimoji="0" lang="en-US" sz="3600" b="0" i="0" u="none" strike="noStrike" kern="1200" cap="none" spc="0" normalizeH="0" baseline="0" noProof="0" dirty="0">
              <a:ln>
                <a:noFill/>
              </a:ln>
              <a:solidFill>
                <a:prstClr val="black"/>
              </a:solidFill>
              <a:effectLst/>
              <a:uLnTx/>
              <a:uFillTx/>
              <a:latin typeface="Arial Rounded MT Bold" panose="020F0704030504030204" pitchFamily="34" charset="0"/>
              <a:ea typeface="Times New Roman" panose="02020603050405020304" pitchFamily="18" charset="0"/>
              <a:cs typeface="+mn-cs"/>
            </a:endParaRPr>
          </a:p>
          <a:p>
            <a:pPr marL="461963" marR="0" lvl="0" indent="-461963" algn="l" defTabSz="685800" rtl="0" eaLnBrk="0" fontAlgn="base" latinLnBrk="0" hangingPunct="0">
              <a:lnSpc>
                <a:spcPct val="100000"/>
              </a:lnSpc>
              <a:spcBef>
                <a:spcPts val="0"/>
              </a:spcBef>
              <a:spcAft>
                <a:spcPts val="0"/>
              </a:spcAft>
              <a:buClrTx/>
              <a:buSzTx/>
              <a:buFontTx/>
              <a:buNone/>
              <a:tabLst/>
              <a:defRPr/>
            </a:pPr>
            <a:r>
              <a:rPr kumimoji="0" lang="es-ES" sz="3600" b="0" i="0" u="none" strike="noStrike" kern="1200" cap="none" spc="0" normalizeH="0" baseline="0" noProof="0" dirty="0">
                <a:ln>
                  <a:noFill/>
                </a:ln>
                <a:solidFill>
                  <a:prstClr val="black"/>
                </a:solidFill>
                <a:effectLst/>
                <a:uLnTx/>
                <a:uFillTx/>
                <a:latin typeface="Arial Rounded MT Bold" panose="020F0704030504030204" pitchFamily="34" charset="0"/>
                <a:ea typeface="MS Mincho" panose="02020609040205080304" pitchFamily="49" charset="-128"/>
                <a:cs typeface="+mn-cs"/>
              </a:rPr>
              <a:t>	Noel, Noel, Noel, Noel!</a:t>
            </a:r>
            <a:endParaRPr kumimoji="0" lang="en-US" sz="3600" b="0" i="0" u="none" strike="noStrike" kern="1200" cap="none" spc="0" normalizeH="0" baseline="0" noProof="0" dirty="0">
              <a:ln>
                <a:noFill/>
              </a:ln>
              <a:solidFill>
                <a:prstClr val="black"/>
              </a:solidFill>
              <a:effectLst/>
              <a:uLnTx/>
              <a:uFillTx/>
              <a:latin typeface="Arial Rounded MT Bold" panose="020F0704030504030204" pitchFamily="34" charset="0"/>
              <a:ea typeface="Times New Roman" panose="02020603050405020304" pitchFamily="18" charset="0"/>
              <a:cs typeface="+mn-cs"/>
            </a:endParaRPr>
          </a:p>
          <a:p>
            <a:pPr marL="461963" marR="0" lvl="0" indent="-461963" algn="l" defTabSz="685800" rtl="0" eaLnBrk="0" fontAlgn="base" latinLnBrk="0" hangingPunct="0">
              <a:lnSpc>
                <a:spcPct val="100000"/>
              </a:lnSpc>
              <a:spcBef>
                <a:spcPts val="0"/>
              </a:spcBef>
              <a:spcAft>
                <a:spcPts val="0"/>
              </a:spcAft>
              <a:buClrTx/>
              <a:buSzTx/>
              <a:buFontTx/>
              <a:buNone/>
              <a:tabLst/>
              <a:defRPr/>
            </a:pPr>
            <a:r>
              <a:rPr kumimoji="0" lang="es-ES" sz="3600" b="0" i="0" u="none" strike="noStrike" kern="1200" cap="none" spc="0" normalizeH="0" baseline="0" noProof="0" dirty="0">
                <a:ln>
                  <a:noFill/>
                </a:ln>
                <a:solidFill>
                  <a:prstClr val="black"/>
                </a:solidFill>
                <a:effectLst/>
                <a:uLnTx/>
                <a:uFillTx/>
                <a:latin typeface="Arial Rounded MT Bold" panose="020F0704030504030204" pitchFamily="34" charset="0"/>
                <a:ea typeface="MS Mincho" panose="02020609040205080304" pitchFamily="49" charset="-128"/>
                <a:cs typeface="+mn-cs"/>
              </a:rPr>
              <a:t>	</a:t>
            </a:r>
            <a:r>
              <a:rPr kumimoji="0" lang="en-US" sz="3600" b="0" i="0" u="none" strike="noStrike" kern="1200" cap="none" spc="0" normalizeH="0" baseline="0" noProof="0" dirty="0">
                <a:ln>
                  <a:noFill/>
                </a:ln>
                <a:solidFill>
                  <a:prstClr val="black"/>
                </a:solidFill>
                <a:effectLst/>
                <a:uLnTx/>
                <a:uFillTx/>
                <a:latin typeface="Arial Rounded MT Bold" panose="020F0704030504030204" pitchFamily="34" charset="0"/>
                <a:ea typeface="MS Mincho" panose="02020609040205080304" pitchFamily="49" charset="-128"/>
                <a:cs typeface="+mn-cs"/>
              </a:rPr>
              <a:t>Born is the King of Israel.</a:t>
            </a:r>
            <a:endParaRPr kumimoji="0" lang="en-US" sz="3600" b="0" i="0" u="none" strike="noStrike" kern="1200" cap="none" spc="0" normalizeH="0" baseline="0" noProof="0" dirty="0">
              <a:ln>
                <a:noFill/>
              </a:ln>
              <a:solidFill>
                <a:prstClr val="black"/>
              </a:solidFill>
              <a:effectLst/>
              <a:uLnTx/>
              <a:uFillTx/>
              <a:latin typeface="Arial Rounded MT Bold" panose="020F0704030504030204" pitchFamily="34" charset="0"/>
              <a:ea typeface="Times New Roman" panose="02020603050405020304" pitchFamily="18" charset="0"/>
              <a:cs typeface="+mn-cs"/>
            </a:endParaRPr>
          </a:p>
        </p:txBody>
      </p:sp>
    </p:spTree>
    <p:extLst>
      <p:ext uri="{BB962C8B-B14F-4D97-AF65-F5344CB8AC3E}">
        <p14:creationId xmlns:p14="http://schemas.microsoft.com/office/powerpoint/2010/main" val="311208519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29310" y="2288204"/>
            <a:ext cx="8765308" cy="1923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b"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487" indent="-738487" defTabSz="685783"/>
            <a:r>
              <a:rPr lang="en-US" altLang="en-US" sz="4000" b="1" dirty="0">
                <a:latin typeface="Arial Rounded MT Bold" panose="020F0704030504030204" pitchFamily="34" charset="0"/>
                <a:cs typeface="Times New Roman" panose="02020603050405020304" pitchFamily="18" charset="0"/>
              </a:rPr>
              <a:t>C:	I believe in God, the Father almighty, creator of heaven and earth.  </a:t>
            </a:r>
            <a:endParaRPr lang="en-US" altLang="en-US" sz="4000" dirty="0">
              <a:latin typeface="Arial Rounded MT Bold" panose="020F0704030504030204" pitchFamily="34" charset="0"/>
            </a:endParaRPr>
          </a:p>
        </p:txBody>
      </p:sp>
      <p:sp>
        <p:nvSpPr>
          <p:cNvPr id="9" name="Rectangle 8"/>
          <p:cNvSpPr/>
          <p:nvPr/>
        </p:nvSpPr>
        <p:spPr>
          <a:xfrm>
            <a:off x="272473" y="107210"/>
            <a:ext cx="8622145" cy="646331"/>
          </a:xfrm>
          <a:prstGeom prst="rect">
            <a:avLst/>
          </a:prstGeom>
        </p:spPr>
        <p:txBody>
          <a:bodyPr wrap="square">
            <a:spAutoFit/>
          </a:bodyPr>
          <a:lstStyle/>
          <a:p>
            <a:pPr marL="571486" indent="-571486">
              <a:buFont typeface="Symbol" panose="05050102010706020507" pitchFamily="18" charset="2"/>
              <a:buChar char=""/>
            </a:pPr>
            <a:r>
              <a:rPr lang="en-US" altLang="en-US" sz="36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3600" dirty="0">
              <a:solidFill>
                <a:prstClr val="black"/>
              </a:solidFill>
              <a:latin typeface="Arial Rounded MT Bold" panose="020F0704030504030204" pitchFamily="34"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29310" y="929679"/>
            <a:ext cx="8765308" cy="4385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487" indent="-738487" defTabSz="685783"/>
            <a:r>
              <a:rPr lang="en-US" altLang="en-US" sz="4000" b="1" dirty="0">
                <a:latin typeface="Arial Rounded MT Bold" panose="020F0704030504030204" pitchFamily="34" charset="0"/>
                <a:cs typeface="Times New Roman" panose="02020603050405020304" pitchFamily="18" charset="0"/>
              </a:rPr>
              <a:t>C:	I believe in Jesus Christ, his only Son, our Lord.  He was conceived by the power of the Holy Spirit and born of the virgin Mary.  He suffered under Pontius Pilate, was crucified, died, and was buried.  </a:t>
            </a:r>
            <a:endParaRPr lang="en-US" altLang="en-US" sz="4000" dirty="0">
              <a:latin typeface="Arial Rounded MT Bold" panose="020F0704030504030204" pitchFamily="34" charset="0"/>
            </a:endParaRPr>
          </a:p>
        </p:txBody>
      </p:sp>
      <p:sp>
        <p:nvSpPr>
          <p:cNvPr id="9" name="Rectangle 8"/>
          <p:cNvSpPr/>
          <p:nvPr/>
        </p:nvSpPr>
        <p:spPr>
          <a:xfrm>
            <a:off x="272473" y="107209"/>
            <a:ext cx="8622145" cy="707886"/>
          </a:xfrm>
          <a:prstGeom prst="rect">
            <a:avLst/>
          </a:prstGeom>
        </p:spPr>
        <p:txBody>
          <a:bodyPr wrap="square">
            <a:spAutoFit/>
          </a:bodyPr>
          <a:lstStyle/>
          <a:p>
            <a:pPr marL="571486" indent="-571486">
              <a:buFont typeface="Symbol" panose="05050102010706020507" pitchFamily="18" charset="2"/>
              <a:buChar char=""/>
            </a:pPr>
            <a:r>
              <a:rPr lang="en-US" altLang="en-US" sz="40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4000" dirty="0">
              <a:solidFill>
                <a:prstClr val="black"/>
              </a:solidFill>
              <a:latin typeface="Arial Rounded MT Bold" panose="020F0704030504030204" pitchFamily="34"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29310" y="1585462"/>
            <a:ext cx="8765308" cy="3770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487" indent="-738487" defTabSz="685783"/>
            <a:r>
              <a:rPr lang="en-US" altLang="en-US" sz="4000" b="1" dirty="0">
                <a:latin typeface="Arial Rounded MT Bold" panose="020F0704030504030204" pitchFamily="34" charset="0"/>
                <a:cs typeface="Times New Roman" panose="02020603050405020304" pitchFamily="18" charset="0"/>
              </a:rPr>
              <a:t>C:	He descended into hell.  On the third day he rose again.  He ascended into heaven, and is seated at the right hand of the Father.  He will come again to judge the living and the dead.  </a:t>
            </a:r>
            <a:endParaRPr lang="en-US" altLang="en-US" sz="4000" dirty="0">
              <a:latin typeface="Arial Rounded MT Bold" panose="020F0704030504030204" pitchFamily="34" charset="0"/>
            </a:endParaRPr>
          </a:p>
        </p:txBody>
      </p:sp>
      <p:sp>
        <p:nvSpPr>
          <p:cNvPr id="9" name="Rectangle 8"/>
          <p:cNvSpPr/>
          <p:nvPr/>
        </p:nvSpPr>
        <p:spPr>
          <a:xfrm>
            <a:off x="272473" y="107209"/>
            <a:ext cx="8622145" cy="707886"/>
          </a:xfrm>
          <a:prstGeom prst="rect">
            <a:avLst/>
          </a:prstGeom>
        </p:spPr>
        <p:txBody>
          <a:bodyPr wrap="square">
            <a:spAutoFit/>
          </a:bodyPr>
          <a:lstStyle/>
          <a:p>
            <a:pPr marL="571486" indent="-571486">
              <a:buFont typeface="Symbol" panose="05050102010706020507" pitchFamily="18" charset="2"/>
              <a:buChar char=""/>
            </a:pPr>
            <a:r>
              <a:rPr lang="en-US" altLang="en-US" sz="40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4000" dirty="0">
              <a:solidFill>
                <a:prstClr val="black"/>
              </a:solidFill>
              <a:latin typeface="Arial Rounded MT Bold" panose="020F0704030504030204" pitchFamily="34"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00891" y="1751717"/>
            <a:ext cx="8765308" cy="3770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487" indent="-738487" defTabSz="685783"/>
            <a:r>
              <a:rPr lang="en-US" altLang="en-US" sz="4000" b="1" dirty="0">
                <a:latin typeface="Arial Rounded MT Bold" panose="020F0704030504030204" pitchFamily="34" charset="0"/>
                <a:cs typeface="Times New Roman" panose="02020603050405020304" pitchFamily="18" charset="0"/>
              </a:rPr>
              <a:t>C:	I believe in the Holy Spirit, the holy catholic Church, the communion of saints, the forgiveness of sins, the resurrection of the body, and the life everlasting.  Amen.  </a:t>
            </a:r>
            <a:endParaRPr lang="en-US" altLang="en-US" sz="4000" dirty="0">
              <a:latin typeface="Arial Rounded MT Bold" panose="020F0704030504030204" pitchFamily="34" charset="0"/>
            </a:endParaRPr>
          </a:p>
        </p:txBody>
      </p:sp>
      <p:sp>
        <p:nvSpPr>
          <p:cNvPr id="9" name="Rectangle 8"/>
          <p:cNvSpPr/>
          <p:nvPr/>
        </p:nvSpPr>
        <p:spPr>
          <a:xfrm>
            <a:off x="272473" y="107209"/>
            <a:ext cx="8622145" cy="707886"/>
          </a:xfrm>
          <a:prstGeom prst="rect">
            <a:avLst/>
          </a:prstGeom>
        </p:spPr>
        <p:txBody>
          <a:bodyPr wrap="square">
            <a:spAutoFit/>
          </a:bodyPr>
          <a:lstStyle/>
          <a:p>
            <a:pPr marL="571486" indent="-571486">
              <a:buFont typeface="Symbol" panose="05050102010706020507" pitchFamily="18" charset="2"/>
              <a:buChar char=""/>
            </a:pPr>
            <a:r>
              <a:rPr lang="en-US" altLang="en-US" sz="40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4000" dirty="0">
              <a:solidFill>
                <a:prstClr val="black"/>
              </a:solidFill>
              <a:latin typeface="Arial Rounded MT Bold" panose="020F0704030504030204" pitchFamily="34"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159488" y="946299"/>
            <a:ext cx="8835656" cy="2416302"/>
          </a:xfrm>
          <a:prstGeom prst="rect">
            <a:avLst/>
          </a:prstGeom>
        </p:spPr>
        <p:txBody>
          <a:bodyPr wrap="square">
            <a:spAutoFit/>
          </a:bodyPr>
          <a:lstStyle/>
          <a:p>
            <a:pPr marL="690880" marR="0" indent="-690880">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We believe in one God, the Father, the Almighty, maker of heaven and earth, of all that is, seen and unseen.</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2795891211"/>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159488" y="946299"/>
            <a:ext cx="8835656" cy="4194674"/>
          </a:xfrm>
          <a:prstGeom prst="rect">
            <a:avLst/>
          </a:prstGeom>
        </p:spPr>
        <p:txBody>
          <a:bodyPr wrap="square">
            <a:spAutoFit/>
          </a:bodyPr>
          <a:lstStyle/>
          <a:p>
            <a:pPr marL="690880" marR="0" indent="-690880">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We believe in one Lord, Jesus Christ, the only Son of God, eternally begotten of the Father, God from God, Light from Light, true God from true God, begotten, not made, of one Being with the Father. </a:t>
            </a:r>
            <a:endParaRPr lang="en-US" sz="3600" dirty="0">
              <a:effectLst/>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159488" y="946299"/>
            <a:ext cx="8835656" cy="4194674"/>
          </a:xfrm>
          <a:prstGeom prst="rect">
            <a:avLst/>
          </a:prstGeom>
        </p:spPr>
        <p:txBody>
          <a:bodyPr wrap="square">
            <a:spAutoFit/>
          </a:bodyPr>
          <a:lstStyle/>
          <a:p>
            <a:pPr marL="690880" marR="0" indent="-690880">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Through him all things were made. For us and for our salvation he came down from heaven; by the power of the Holy Spirit he became incarnate from the virgin Mary, and was made man. For our sake he was crucified under Pontius Pilate; </a:t>
            </a:r>
            <a:endParaRPr lang="en-US" sz="3600" dirty="0">
              <a:effectLst/>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p:cNvSpPr>
            <a:spLocks noGrp="1"/>
          </p:cNvSpPr>
          <p:nvPr>
            <p:ph type="title"/>
          </p:nvPr>
        </p:nvSpPr>
        <p:spPr>
          <a:xfrm>
            <a:off x="1" y="1209965"/>
            <a:ext cx="9144000" cy="4257964"/>
          </a:xfrm>
        </p:spPr>
        <p:txBody>
          <a:bodyPr anchor="t"/>
          <a:lstStyle/>
          <a:p>
            <a:pPr marL="573391" indent="-573391">
              <a:lnSpc>
                <a:spcPct val="100000"/>
              </a:lnSpc>
              <a:spcBef>
                <a:spcPts val="0"/>
              </a:spcBef>
              <a:spcAft>
                <a:spcPts val="1200"/>
              </a:spcAft>
            </a:pPr>
            <a:r>
              <a:rPr lang="en-US" sz="3200" dirty="0">
                <a:ea typeface="Calibri" panose="020F0502020204030204" pitchFamily="34" charset="0"/>
                <a:cs typeface="Times New Roman" panose="02020603050405020304" pitchFamily="18" charset="0"/>
              </a:rPr>
              <a:t>P:	We give you thanks, O God, for in the beginning your Spirit moved over the waters and by your Word you created the world, calling forth life in which you took delight.  Through the waters of the flood you delivered Noah and his family.  Through the sea you led your people Israel from slavery into freedom.  </a:t>
            </a:r>
          </a:p>
        </p:txBody>
      </p:sp>
      <p:sp>
        <p:nvSpPr>
          <p:cNvPr id="5" name="Rectangle 4"/>
          <p:cNvSpPr/>
          <p:nvPr/>
        </p:nvSpPr>
        <p:spPr>
          <a:xfrm>
            <a:off x="0" y="243514"/>
            <a:ext cx="9144000" cy="707886"/>
          </a:xfrm>
          <a:prstGeom prst="rect">
            <a:avLst/>
          </a:prstGeom>
        </p:spPr>
        <p:txBody>
          <a:bodyPr wrap="square">
            <a:spAutoFit/>
          </a:bodyPr>
          <a:lstStyle/>
          <a:p>
            <a:pPr marL="571486" indent="-571486">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THANKSGIVING FOR BAPTISM</a:t>
            </a:r>
            <a:endParaRPr lang="en-US" sz="4000" dirty="0">
              <a:latin typeface="Arial Rounded MT Bold" panose="020F0704030504030204" pitchFamily="34"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159488" y="946299"/>
            <a:ext cx="8835656" cy="4787464"/>
          </a:xfrm>
          <a:prstGeom prst="rect">
            <a:avLst/>
          </a:prstGeom>
        </p:spPr>
        <p:txBody>
          <a:bodyPr wrap="square">
            <a:spAutoFit/>
          </a:bodyPr>
          <a:lstStyle/>
          <a:p>
            <a:pPr marL="690880" marR="0" indent="-690880">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he suffered death and was buried. On the third day he rose again in accordance with the Scriptures; he ascended into heaven and is seated at the right hand of the Father. He will come again in glory to judge the living and the dead, and his kingdom will have no end.</a:t>
            </a:r>
            <a:endParaRPr lang="en-US" sz="3600" dirty="0">
              <a:effectLst/>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159488" y="946299"/>
            <a:ext cx="8835656" cy="4834657"/>
          </a:xfrm>
          <a:prstGeom prst="rect">
            <a:avLst/>
          </a:prstGeom>
        </p:spPr>
        <p:txBody>
          <a:bodyPr wrap="square">
            <a:spAutoFit/>
          </a:bodyPr>
          <a:lstStyle/>
          <a:p>
            <a:pPr marL="690880" marR="0" indent="-690880">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We believe in the Holy Spirit, the Lord, the giver of life, who proceeds from the Father and the Son. With the Father and the Son he is worshiped and glorified. He has spoken through the prophets. We believe in one holy catholic and apostolic Church. </a:t>
            </a:r>
            <a:endParaRPr lang="en-US" sz="3600" dirty="0">
              <a:effectLst/>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818707" y="946299"/>
            <a:ext cx="7293936" cy="3649076"/>
          </a:xfrm>
          <a:prstGeom prst="rect">
            <a:avLst/>
          </a:prstGeom>
        </p:spPr>
        <p:txBody>
          <a:bodyPr wrap="square">
            <a:spAutoFit/>
          </a:bodyPr>
          <a:lstStyle/>
          <a:p>
            <a:pPr marL="690880" marR="0" indent="-690880">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We acknowledge one Baptism for the forgiveness of sins. We look for the resurrection of the dead, and the life of the world to come. Amen.</a:t>
            </a:r>
            <a:endParaRPr lang="en-US" sz="3600" dirty="0">
              <a:effectLst/>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89347" y="1086698"/>
            <a:ext cx="8765308" cy="5001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a:spcBef>
                <a:spcPts val="0"/>
              </a:spcBef>
              <a:spcAft>
                <a:spcPts val="0"/>
              </a:spcAft>
            </a:pPr>
            <a:r>
              <a:rPr lang="en-US" sz="4000" i="1" dirty="0">
                <a:solidFill>
                  <a:srgbClr val="C00000"/>
                </a:solidFill>
                <a:latin typeface="Arial Rounded MT Bold" panose="020F0704030504030204" pitchFamily="34" charset="0"/>
                <a:ea typeface="Calibri" panose="020F0502020204030204" pitchFamily="34" charset="0"/>
                <a:cs typeface="Times New Roman" panose="02020603050405020304" pitchFamily="18" charset="0"/>
              </a:rPr>
              <a:t>Each petition will end with the words, </a:t>
            </a:r>
            <a:endParaRPr lang="en-US" sz="4000" dirty="0">
              <a:solidFill>
                <a:srgbClr val="C00000"/>
              </a:solidFill>
              <a:latin typeface="Arial Rounded MT Bold" panose="020F0704030504030204" pitchFamily="34" charset="0"/>
              <a:ea typeface="Calibri" panose="020F0502020204030204" pitchFamily="34" charset="0"/>
              <a:cs typeface="Times New Roman" panose="02020603050405020304" pitchFamily="18" charset="0"/>
            </a:endParaRPr>
          </a:p>
          <a:p>
            <a:pPr>
              <a:spcBef>
                <a:spcPts val="0"/>
              </a:spcBef>
              <a:spcAft>
                <a:spcPts val="0"/>
              </a:spcAft>
            </a:pPr>
            <a:r>
              <a:rPr lang="en-US" sz="4000" dirty="0">
                <a:latin typeface="Arial Rounded MT Bold" panose="020F0704030504030204" pitchFamily="34" charset="0"/>
                <a:ea typeface="Calibri" panose="020F0502020204030204" pitchFamily="34" charset="0"/>
                <a:cs typeface="Times New Roman" panose="02020603050405020304" pitchFamily="18" charset="0"/>
              </a:rPr>
              <a:t>A:	God of Promise,</a:t>
            </a:r>
          </a:p>
          <a:p>
            <a:pPr>
              <a:spcBef>
                <a:spcPts val="0"/>
              </a:spcBef>
              <a:spcAft>
                <a:spcPts val="0"/>
              </a:spcAft>
            </a:pPr>
            <a:endParaRPr lang="en-US" sz="4000" dirty="0">
              <a:latin typeface="Arial Rounded MT Bold" panose="020F0704030504030204" pitchFamily="34" charset="0"/>
              <a:ea typeface="Calibri" panose="020F0502020204030204" pitchFamily="34" charset="0"/>
              <a:cs typeface="Times New Roman" panose="02020603050405020304" pitchFamily="18" charset="0"/>
            </a:endParaRPr>
          </a:p>
          <a:p>
            <a:pPr>
              <a:spcBef>
                <a:spcPts val="0"/>
              </a:spcBef>
              <a:spcAft>
                <a:spcPts val="0"/>
              </a:spcAft>
            </a:pPr>
            <a:r>
              <a:rPr lang="en-US" sz="4000" dirty="0">
                <a:solidFill>
                  <a:srgbClr val="C00000"/>
                </a:solidFill>
                <a:latin typeface="Arial Rounded MT Bold" panose="020F0704030504030204" pitchFamily="34" charset="0"/>
                <a:ea typeface="Calibri" panose="020F0502020204030204" pitchFamily="34" charset="0"/>
                <a:cs typeface="Times New Roman" panose="02020603050405020304" pitchFamily="18" charset="0"/>
              </a:rPr>
              <a:t> </a:t>
            </a:r>
            <a:r>
              <a:rPr lang="en-US" sz="4000" i="1" dirty="0">
                <a:solidFill>
                  <a:srgbClr val="C00000"/>
                </a:solidFill>
                <a:latin typeface="Arial Rounded MT Bold" panose="020F0704030504030204" pitchFamily="34" charset="0"/>
                <a:ea typeface="Calibri" panose="020F0502020204030204" pitchFamily="34" charset="0"/>
                <a:cs typeface="Times New Roman" panose="02020603050405020304" pitchFamily="18" charset="0"/>
              </a:rPr>
              <a:t>The congregation will respond with:  </a:t>
            </a:r>
          </a:p>
          <a:p>
            <a:pPr>
              <a:spcBef>
                <a:spcPts val="0"/>
              </a:spcBef>
              <a:spcAft>
                <a:spcPts val="0"/>
              </a:spcAft>
            </a:pPr>
            <a:endParaRPr lang="en-US" sz="4000" dirty="0">
              <a:solidFill>
                <a:srgbClr val="C00000"/>
              </a:solidFill>
              <a:latin typeface="Arial Rounded MT Bold" panose="020F0704030504030204" pitchFamily="34" charset="0"/>
              <a:ea typeface="Calibri" panose="020F0502020204030204" pitchFamily="34" charset="0"/>
              <a:cs typeface="Times New Roman" panose="02020603050405020304" pitchFamily="18" charset="0"/>
            </a:endParaRPr>
          </a:p>
          <a:p>
            <a:pPr>
              <a:spcBef>
                <a:spcPts val="0"/>
              </a:spcBef>
              <a:spcAft>
                <a:spcPts val="0"/>
              </a:spcAft>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C:	In mercy, hear our prayer.</a:t>
            </a:r>
            <a:endParaRPr lang="en-US" sz="40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272473" y="107210"/>
            <a:ext cx="8622145" cy="707886"/>
          </a:xfrm>
          <a:prstGeom prst="rect">
            <a:avLst/>
          </a:prstGeom>
        </p:spPr>
        <p:txBody>
          <a:bodyPr wrap="square">
            <a:spAutoFit/>
          </a:bodyPr>
          <a:lstStyle/>
          <a:p>
            <a:pPr marL="342891" indent="-342891">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PRAYERS OF INTERCESSION</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06218" y="1086698"/>
            <a:ext cx="8954655" cy="4447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a:spcBef>
                <a:spcPts val="0"/>
              </a:spcBef>
              <a:spcAft>
                <a:spcPts val="0"/>
              </a:spcAft>
            </a:pPr>
            <a:r>
              <a:rPr lang="en-US" sz="4000" i="1" dirty="0">
                <a:solidFill>
                  <a:srgbClr val="C00000"/>
                </a:solidFill>
                <a:latin typeface="Arial Rounded MT Bold" panose="020F0704030504030204" pitchFamily="34" charset="0"/>
                <a:ea typeface="Calibri" panose="020F0502020204030204" pitchFamily="34" charset="0"/>
                <a:cs typeface="Times New Roman" panose="02020603050405020304" pitchFamily="18" charset="0"/>
              </a:rPr>
              <a:t>The prayer concludes…</a:t>
            </a:r>
          </a:p>
          <a:p>
            <a:pPr>
              <a:spcBef>
                <a:spcPts val="0"/>
              </a:spcBef>
              <a:spcAft>
                <a:spcPts val="0"/>
              </a:spcAft>
            </a:pPr>
            <a:endParaRPr lang="en-US" sz="2000" dirty="0">
              <a:latin typeface="Arial Rounded MT Bold" panose="020F0704030504030204" pitchFamily="34" charset="0"/>
              <a:ea typeface="Calibri" panose="020F0502020204030204" pitchFamily="34" charset="0"/>
              <a:cs typeface="Times New Roman" panose="02020603050405020304" pitchFamily="18" charset="0"/>
            </a:endParaRPr>
          </a:p>
          <a:p>
            <a:pPr marL="684514" indent="-684514">
              <a:spcBef>
                <a:spcPts val="0"/>
              </a:spcBef>
              <a:spcAft>
                <a:spcPts val="0"/>
              </a:spcAft>
            </a:pPr>
            <a:r>
              <a:rPr lang="en-US" sz="3600" dirty="0">
                <a:latin typeface="Arial Rounded MT Bold" panose="020F0704030504030204" pitchFamily="34" charset="0"/>
                <a:ea typeface="Calibri" panose="020F0502020204030204" pitchFamily="34" charset="0"/>
                <a:cs typeface="Times New Roman" panose="02020603050405020304" pitchFamily="18" charset="0"/>
              </a:rPr>
              <a:t>P:	We lift all our prayers, spoken and unspoken, into your loving arms, trusting in your love and mercy, through Jesus Christ, our Savior.</a:t>
            </a:r>
          </a:p>
          <a:p>
            <a:pPr marL="684514" indent="-684514">
              <a:spcBef>
                <a:spcPts val="0"/>
              </a:spcBef>
              <a:spcAft>
                <a:spcPts val="0"/>
              </a:spcAft>
            </a:pPr>
            <a:endParaRPr lang="en-US" sz="4000" b="1" dirty="0">
              <a:latin typeface="Arial Rounded MT Bold" panose="020F0704030504030204" pitchFamily="34" charset="0"/>
              <a:ea typeface="Calibri" panose="020F0502020204030204" pitchFamily="34" charset="0"/>
              <a:cs typeface="Times New Roman" panose="02020603050405020304" pitchFamily="18" charset="0"/>
            </a:endParaRPr>
          </a:p>
          <a:p>
            <a:pPr marL="684514" indent="-684514">
              <a:spcBef>
                <a:spcPts val="0"/>
              </a:spcBef>
              <a:spcAft>
                <a:spcPts val="0"/>
              </a:spcAft>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C:	Amen.</a:t>
            </a:r>
            <a:endParaRPr lang="en-US" sz="40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272473" y="107210"/>
            <a:ext cx="8622145" cy="707886"/>
          </a:xfrm>
          <a:prstGeom prst="rect">
            <a:avLst/>
          </a:prstGeom>
        </p:spPr>
        <p:txBody>
          <a:bodyPr wrap="square">
            <a:spAutoFit/>
          </a:bodyPr>
          <a:lstStyle/>
          <a:p>
            <a:pPr marL="342891" indent="-342891">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PRAYERS OF INTERCESSION</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89347" y="1086698"/>
            <a:ext cx="8765308" cy="3585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a:spcBef>
                <a:spcPts val="0"/>
              </a:spcBef>
              <a:spcAft>
                <a:spcPts val="1200"/>
              </a:spcAft>
            </a:pPr>
            <a:r>
              <a:rPr lang="en-US" sz="3200" i="1" dirty="0">
                <a:solidFill>
                  <a:srgbClr val="C00000"/>
                </a:solidFill>
                <a:latin typeface="Arial Rounded MT Bold" panose="020F0704030504030204" pitchFamily="34" charset="0"/>
                <a:ea typeface="Times New Roman" panose="02020603050405020304" pitchFamily="18" charset="0"/>
                <a:cs typeface="Times New Roman" panose="02020603050405020304" pitchFamily="18" charset="0"/>
              </a:rPr>
              <a:t>The Sharing of the Peace that began when the congregation arrived is now shared with the Pastor at this time...</a:t>
            </a:r>
            <a:endParaRPr lang="en-US" sz="3200" dirty="0">
              <a:latin typeface="Arial Rounded MT Bold" panose="020F0704030504030204" pitchFamily="34" charset="0"/>
              <a:ea typeface="Times New Roman" panose="02020603050405020304" pitchFamily="18" charset="0"/>
              <a:cs typeface="Times New Roman" panose="02020603050405020304" pitchFamily="18" charset="0"/>
            </a:endParaRPr>
          </a:p>
          <a:p>
            <a:pPr marL="684514" indent="-684514">
              <a:spcBef>
                <a:spcPts val="0"/>
              </a:spcBef>
              <a:spcAft>
                <a:spcPts val="0"/>
              </a:spcAft>
            </a:pPr>
            <a:r>
              <a:rPr lang="en-US" sz="3200" dirty="0">
                <a:latin typeface="Arial Rounded MT Bold" panose="020F0704030504030204" pitchFamily="34" charset="0"/>
                <a:ea typeface="Times New Roman" panose="02020603050405020304" pitchFamily="18" charset="0"/>
                <a:cs typeface="Times New Roman" panose="02020603050405020304" pitchFamily="18" charset="0"/>
              </a:rPr>
              <a:t>P:	The peace of the Lord be with you always.</a:t>
            </a:r>
            <a:endParaRPr lang="en-US" sz="3200" dirty="0">
              <a:latin typeface="Arial Rounded MT Bold" panose="020F0704030504030204" pitchFamily="34" charset="0"/>
              <a:ea typeface="Calibri" panose="020F0502020204030204" pitchFamily="34" charset="0"/>
              <a:cs typeface="Times New Roman" panose="02020603050405020304" pitchFamily="18" charset="0"/>
            </a:endParaRPr>
          </a:p>
          <a:p>
            <a:pPr marL="342891" indent="-342891">
              <a:spcBef>
                <a:spcPts val="0"/>
              </a:spcBef>
              <a:spcAft>
                <a:spcPts val="1200"/>
              </a:spcAft>
            </a:pPr>
            <a:endParaRPr lang="en-US" sz="1200" b="1" dirty="0">
              <a:latin typeface="Arial Rounded MT Bold" panose="020F0704030504030204" pitchFamily="34" charset="0"/>
              <a:ea typeface="Times New Roman" panose="02020603050405020304" pitchFamily="18" charset="0"/>
              <a:cs typeface="Times New Roman" panose="02020603050405020304" pitchFamily="18" charset="0"/>
            </a:endParaRPr>
          </a:p>
          <a:p>
            <a:pPr marL="342891" indent="-342891">
              <a:spcBef>
                <a:spcPts val="0"/>
              </a:spcBef>
              <a:spcAft>
                <a:spcPts val="1200"/>
              </a:spcAft>
            </a:pPr>
            <a:r>
              <a:rPr lang="en-US" sz="3600" b="1" dirty="0">
                <a:latin typeface="Arial Rounded MT Bold" panose="020F0704030504030204" pitchFamily="34" charset="0"/>
                <a:ea typeface="Times New Roman" panose="02020603050405020304" pitchFamily="18" charset="0"/>
                <a:cs typeface="Times New Roman" panose="02020603050405020304" pitchFamily="18" charset="0"/>
              </a:rPr>
              <a:t>C:	And also with you.</a:t>
            </a:r>
          </a:p>
        </p:txBody>
      </p:sp>
      <p:sp>
        <p:nvSpPr>
          <p:cNvPr id="9" name="Rectangle 8"/>
          <p:cNvSpPr/>
          <p:nvPr/>
        </p:nvSpPr>
        <p:spPr>
          <a:xfrm>
            <a:off x="272473" y="107210"/>
            <a:ext cx="8622145" cy="707886"/>
          </a:xfrm>
          <a:prstGeom prst="rect">
            <a:avLst/>
          </a:prstGeom>
        </p:spPr>
        <p:txBody>
          <a:bodyPr wrap="square">
            <a:spAutoFit/>
          </a:bodyPr>
          <a:lstStyle/>
          <a:p>
            <a:pPr marL="342891" indent="-342891">
              <a:spcBef>
                <a:spcPts val="0"/>
              </a:spcBef>
              <a:spcAft>
                <a:spcPts val="0"/>
              </a:spcAft>
              <a:buFont typeface="Symbol" panose="05050102010706020507" pitchFamily="18" charset="2"/>
              <a:buChar char=""/>
            </a:pPr>
            <a:r>
              <a:rPr lang="en-US" sz="4000" b="1" cap="all" dirty="0">
                <a:latin typeface="Arial Rounded MT Bold" panose="020F0704030504030204" pitchFamily="34" charset="0"/>
                <a:ea typeface="Times New Roman" panose="02020603050405020304" pitchFamily="18" charset="0"/>
                <a:cs typeface="Times New Roman" panose="02020603050405020304" pitchFamily="18" charset="0"/>
              </a:rPr>
              <a:t>SHARING OF THE Peace</a:t>
            </a:r>
            <a:endParaRPr lang="en-US" sz="4000" dirty="0">
              <a:latin typeface="Arial Rounded MT Bold" panose="020F0704030504030204" pitchFamily="34"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0520" y="91403"/>
            <a:ext cx="9059160" cy="677108"/>
          </a:xfrm>
          <a:prstGeom prst="rect">
            <a:avLst/>
          </a:prstGeom>
        </p:spPr>
        <p:txBody>
          <a:bodyPr wrap="square">
            <a:spAutoFit/>
          </a:bodyPr>
          <a:lstStyle/>
          <a:p>
            <a:pPr marL="571486" indent="-571486" algn="ctr">
              <a:lnSpc>
                <a:spcPct val="95000"/>
              </a:lnSpc>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rPr>
              <a:t>OFFERING</a:t>
            </a:r>
          </a:p>
        </p:txBody>
      </p:sp>
      <p:pic>
        <p:nvPicPr>
          <p:cNvPr id="2" name="Picture 1">
            <a:extLst>
              <a:ext uri="{FF2B5EF4-FFF2-40B4-BE49-F238E27FC236}">
                <a16:creationId xmlns:a16="http://schemas.microsoft.com/office/drawing/2014/main" id="{72D45B41-1FA9-1EE1-2E83-AE71CC08F5E3}"/>
              </a:ext>
            </a:extLst>
          </p:cNvPr>
          <p:cNvPicPr>
            <a:picLocks noChangeAspect="1"/>
          </p:cNvPicPr>
          <p:nvPr/>
        </p:nvPicPr>
        <p:blipFill>
          <a:blip r:embed="rId3"/>
          <a:stretch>
            <a:fillRect/>
          </a:stretch>
        </p:blipFill>
        <p:spPr>
          <a:xfrm>
            <a:off x="1635056" y="896330"/>
            <a:ext cx="5657578" cy="5736833"/>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0520" y="81012"/>
            <a:ext cx="9059160" cy="677108"/>
          </a:xfrm>
          <a:prstGeom prst="rect">
            <a:avLst/>
          </a:prstGeom>
        </p:spPr>
        <p:txBody>
          <a:bodyPr wrap="square">
            <a:spAutoFit/>
          </a:bodyPr>
          <a:lstStyle/>
          <a:p>
            <a:pPr marL="571486" indent="-571486" algn="ctr">
              <a:lnSpc>
                <a:spcPct val="95000"/>
              </a:lnSpc>
              <a:spcBef>
                <a:spcPts val="0"/>
              </a:spcBef>
              <a:spcAft>
                <a:spcPts val="600"/>
              </a:spcAft>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rPr>
              <a:t>OFFERING PRAYER</a:t>
            </a:r>
          </a:p>
        </p:txBody>
      </p:sp>
      <p:pic>
        <p:nvPicPr>
          <p:cNvPr id="2" name="Picture 1">
            <a:extLst>
              <a:ext uri="{FF2B5EF4-FFF2-40B4-BE49-F238E27FC236}">
                <a16:creationId xmlns:a16="http://schemas.microsoft.com/office/drawing/2014/main" id="{B2A2FAFB-A161-B1FF-631C-AB676A069D46}"/>
              </a:ext>
            </a:extLst>
          </p:cNvPr>
          <p:cNvPicPr>
            <a:picLocks noChangeAspect="1"/>
          </p:cNvPicPr>
          <p:nvPr/>
        </p:nvPicPr>
        <p:blipFill>
          <a:blip r:embed="rId3"/>
          <a:stretch>
            <a:fillRect/>
          </a:stretch>
        </p:blipFill>
        <p:spPr>
          <a:xfrm>
            <a:off x="1635056" y="896330"/>
            <a:ext cx="5657578" cy="5736833"/>
          </a:xfrm>
          <a:prstGeom prst="rect">
            <a:avLst/>
          </a:prstGeom>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159250" y="135689"/>
            <a:ext cx="8825501" cy="698525"/>
          </a:xfrm>
          <a:prstGeom prst="rect">
            <a:avLst/>
          </a:prstGeom>
        </p:spPr>
        <p:txBody>
          <a:bodyPr wrap="square">
            <a:spAutoFit/>
          </a:bodyPr>
          <a:lstStyle/>
          <a:p>
            <a:pPr marL="571486" indent="-571486" algn="ctr">
              <a:lnSpc>
                <a:spcPct val="107000"/>
              </a:lnSpc>
              <a:spcBef>
                <a:spcPts val="0"/>
              </a:spcBef>
              <a:spcAft>
                <a:spcPts val="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GREAT THANKSGIVING</a:t>
            </a:r>
            <a:endParaRPr lang="en-US" sz="4000" dirty="0">
              <a:latin typeface="Arial Rounded MT Bold" panose="020F0704030504030204" pitchFamily="34" charset="0"/>
              <a:ea typeface="Calibri" panose="020F0502020204030204" pitchFamily="34" charset="0"/>
            </a:endParaRPr>
          </a:p>
        </p:txBody>
      </p:sp>
      <p:sp>
        <p:nvSpPr>
          <p:cNvPr id="8" name="Rectangle 7"/>
          <p:cNvSpPr/>
          <p:nvPr/>
        </p:nvSpPr>
        <p:spPr>
          <a:xfrm>
            <a:off x="645928" y="2379443"/>
            <a:ext cx="7852141" cy="1357166"/>
          </a:xfrm>
          <a:prstGeom prst="rect">
            <a:avLst/>
          </a:prstGeom>
        </p:spPr>
        <p:txBody>
          <a:bodyPr wrap="square">
            <a:spAutoFit/>
          </a:bodyPr>
          <a:lstStyle/>
          <a:p>
            <a:pPr>
              <a:lnSpc>
                <a:spcPct val="107000"/>
              </a:lnSpc>
              <a:spcBef>
                <a:spcPts val="0"/>
              </a:spcBef>
              <a:spcAft>
                <a:spcPts val="600"/>
              </a:spcAft>
            </a:pPr>
            <a:r>
              <a:rPr lang="en-US" sz="4000" i="1" dirty="0">
                <a:solidFill>
                  <a:srgbClr val="C00000"/>
                </a:solidFill>
                <a:latin typeface="Arial Rounded MT Bold" panose="020F0704030504030204" pitchFamily="34" charset="0"/>
                <a:ea typeface="Calibri" panose="020F0502020204030204" pitchFamily="34" charset="0"/>
              </a:rPr>
              <a:t>All the Baptized are welcome to celebrate this Holy Meal.</a:t>
            </a:r>
            <a:endParaRPr lang="en-US" sz="4000" dirty="0">
              <a:solidFill>
                <a:srgbClr val="C00000"/>
              </a:solidFill>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p:cNvSpPr/>
          <p:nvPr/>
        </p:nvSpPr>
        <p:spPr>
          <a:xfrm>
            <a:off x="159250" y="61083"/>
            <a:ext cx="8825501" cy="698525"/>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DIALOGUE</a:t>
            </a:r>
            <a:endParaRPr lang="en-US" sz="4000" dirty="0">
              <a:latin typeface="Arial Rounded MT Bold" panose="020F0704030504030204" pitchFamily="34" charset="0"/>
              <a:ea typeface="Calibri" panose="020F0502020204030204" pitchFamily="34" charset="0"/>
            </a:endParaRPr>
          </a:p>
        </p:txBody>
      </p:sp>
      <p:pic>
        <p:nvPicPr>
          <p:cNvPr id="7" name="Picture 6"/>
          <p:cNvPicPr>
            <a:picLocks noChangeAspect="1"/>
          </p:cNvPicPr>
          <p:nvPr/>
        </p:nvPicPr>
        <p:blipFill>
          <a:blip r:embed="rId2"/>
          <a:stretch>
            <a:fillRect/>
          </a:stretch>
        </p:blipFill>
        <p:spPr>
          <a:xfrm>
            <a:off x="0" y="812058"/>
            <a:ext cx="9144000" cy="6045943"/>
          </a:xfrm>
          <a:prstGeom prst="rect">
            <a:avLst/>
          </a:prstGeom>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p:cNvSpPr>
            <a:spLocks noGrp="1"/>
          </p:cNvSpPr>
          <p:nvPr>
            <p:ph type="title"/>
          </p:nvPr>
        </p:nvSpPr>
        <p:spPr>
          <a:xfrm>
            <a:off x="1" y="1330036"/>
            <a:ext cx="9144000" cy="5190837"/>
          </a:xfrm>
        </p:spPr>
        <p:txBody>
          <a:bodyPr anchor="t"/>
          <a:lstStyle/>
          <a:p>
            <a:pPr marL="573391" indent="-573391">
              <a:lnSpc>
                <a:spcPct val="100000"/>
              </a:lnSpc>
              <a:spcBef>
                <a:spcPts val="0"/>
              </a:spcBef>
              <a:spcAft>
                <a:spcPts val="1200"/>
              </a:spcAft>
            </a:pPr>
            <a:r>
              <a:rPr lang="en-US" sz="3200" dirty="0">
                <a:ea typeface="Calibri" panose="020F0502020204030204" pitchFamily="34" charset="0"/>
                <a:cs typeface="Times New Roman" panose="02020603050405020304" pitchFamily="18" charset="0"/>
              </a:rPr>
              <a:t>P:	At the river your Son was baptized by John and anointed with the Holy Spirit.  By water and your Word you claim us as daughters and sons, making us heirs of your promise and servants of all.  We praise you for the gift of water that sustains life, and above all we praise you for the gift of new life in Jesus Christ.</a:t>
            </a:r>
          </a:p>
        </p:txBody>
      </p:sp>
      <p:sp>
        <p:nvSpPr>
          <p:cNvPr id="5" name="Rectangle 4"/>
          <p:cNvSpPr/>
          <p:nvPr/>
        </p:nvSpPr>
        <p:spPr>
          <a:xfrm>
            <a:off x="0" y="243514"/>
            <a:ext cx="9144000" cy="707886"/>
          </a:xfrm>
          <a:prstGeom prst="rect">
            <a:avLst/>
          </a:prstGeom>
        </p:spPr>
        <p:txBody>
          <a:bodyPr wrap="square">
            <a:spAutoFit/>
          </a:bodyPr>
          <a:lstStyle/>
          <a:p>
            <a:pPr marL="571486" indent="-571486">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THANKSGIVING FOR BAPTISM</a:t>
            </a:r>
            <a:endParaRPr lang="en-US" sz="4000" dirty="0">
              <a:latin typeface="Arial Rounded MT Bold" panose="020F0704030504030204" pitchFamily="34"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p:cNvSpPr/>
          <p:nvPr/>
        </p:nvSpPr>
        <p:spPr>
          <a:xfrm>
            <a:off x="159250" y="61083"/>
            <a:ext cx="8825501" cy="698525"/>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PREFACE</a:t>
            </a:r>
            <a:endParaRPr lang="en-US" sz="4000" dirty="0">
              <a:latin typeface="Arial Rounded MT Bold" panose="020F0704030504030204" pitchFamily="34" charset="0"/>
              <a:ea typeface="Calibri" panose="020F0502020204030204" pitchFamily="34" charset="0"/>
            </a:endParaRPr>
          </a:p>
        </p:txBody>
      </p:sp>
      <p:sp>
        <p:nvSpPr>
          <p:cNvPr id="5" name="Rectangle 4"/>
          <p:cNvSpPr/>
          <p:nvPr/>
        </p:nvSpPr>
        <p:spPr>
          <a:xfrm>
            <a:off x="318500" y="2145024"/>
            <a:ext cx="8825501" cy="2443746"/>
          </a:xfrm>
          <a:prstGeom prst="rect">
            <a:avLst/>
          </a:prstGeom>
        </p:spPr>
        <p:txBody>
          <a:bodyPr wrap="square">
            <a:spAutoFit/>
          </a:bodyPr>
          <a:lstStyle/>
          <a:p>
            <a:pPr>
              <a:lnSpc>
                <a:spcPct val="107000"/>
              </a:lnSpc>
              <a:spcBef>
                <a:spcPts val="0"/>
              </a:spcBef>
              <a:spcAft>
                <a:spcPts val="600"/>
              </a:spcAft>
            </a:pPr>
            <a:r>
              <a:rPr lang="en-US" sz="3200" dirty="0">
                <a:solidFill>
                  <a:srgbClr val="000000"/>
                </a:solidFill>
                <a:latin typeface="Arial Rounded MT Bold" panose="020F0704030504030204" pitchFamily="34" charset="0"/>
                <a:ea typeface="Calibri" panose="020F0502020204030204" pitchFamily="34" charset="0"/>
              </a:rPr>
              <a:t>P:	It is indeed right and salutary…</a:t>
            </a:r>
          </a:p>
          <a:p>
            <a:pPr>
              <a:lnSpc>
                <a:spcPct val="107000"/>
              </a:lnSpc>
              <a:spcBef>
                <a:spcPts val="0"/>
              </a:spcBef>
              <a:spcAft>
                <a:spcPts val="600"/>
              </a:spcAft>
            </a:pPr>
            <a:endParaRPr lang="en-US" sz="4000" b="1" dirty="0">
              <a:solidFill>
                <a:srgbClr val="000000"/>
              </a:solidFill>
              <a:latin typeface="Arial Rounded MT Bold" panose="020F0704030504030204" pitchFamily="34" charset="0"/>
              <a:ea typeface="Calibri" panose="020F0502020204030204" pitchFamily="34" charset="0"/>
            </a:endParaRPr>
          </a:p>
          <a:p>
            <a:pPr>
              <a:lnSpc>
                <a:spcPct val="107000"/>
              </a:lnSpc>
              <a:spcBef>
                <a:spcPts val="0"/>
              </a:spcBef>
              <a:spcAft>
                <a:spcPts val="600"/>
              </a:spcAft>
            </a:pPr>
            <a:r>
              <a:rPr lang="en-US" sz="3200" dirty="0">
                <a:solidFill>
                  <a:srgbClr val="000000"/>
                </a:solidFill>
                <a:latin typeface="Arial Rounded MT Bold" panose="020F0704030504030204" pitchFamily="34" charset="0"/>
                <a:ea typeface="Calibri" panose="020F0502020204030204" pitchFamily="34" charset="0"/>
              </a:rPr>
              <a:t>… we praise your name and join their unending hymn.</a:t>
            </a:r>
            <a:endParaRPr lang="en-US" sz="3200" dirty="0">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p:cNvSpPr/>
          <p:nvPr/>
        </p:nvSpPr>
        <p:spPr>
          <a:xfrm>
            <a:off x="159250" y="61083"/>
            <a:ext cx="8825501" cy="698525"/>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SANCTUS</a:t>
            </a:r>
            <a:endParaRPr lang="en-US" sz="4000" dirty="0">
              <a:latin typeface="Arial Rounded MT Bold" panose="020F0704030504030204" pitchFamily="34" charset="0"/>
              <a:ea typeface="Calibri" panose="020F0502020204030204" pitchFamily="34" charset="0"/>
            </a:endParaRPr>
          </a:p>
        </p:txBody>
      </p:sp>
      <p:pic>
        <p:nvPicPr>
          <p:cNvPr id="2" name="Picture 1"/>
          <p:cNvPicPr>
            <a:picLocks noChangeAspect="1"/>
          </p:cNvPicPr>
          <p:nvPr/>
        </p:nvPicPr>
        <p:blipFill>
          <a:blip r:embed="rId2"/>
          <a:stretch>
            <a:fillRect/>
          </a:stretch>
        </p:blipFill>
        <p:spPr>
          <a:xfrm>
            <a:off x="1" y="945222"/>
            <a:ext cx="9166815" cy="5912777"/>
          </a:xfrm>
          <a:prstGeom prst="rect">
            <a:avLst/>
          </a:prstGeom>
        </p:spPr>
      </p:pic>
    </p:spTree>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p:cNvSpPr/>
          <p:nvPr/>
        </p:nvSpPr>
        <p:spPr>
          <a:xfrm>
            <a:off x="159250" y="61083"/>
            <a:ext cx="8825501" cy="698525"/>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EUCHARISTIC PRAYER</a:t>
            </a:r>
            <a:endParaRPr lang="en-US" sz="4000" dirty="0">
              <a:latin typeface="Arial Rounded MT Bold" panose="020F0704030504030204" pitchFamily="34" charset="0"/>
              <a:ea typeface="Calibri" panose="020F0502020204030204" pitchFamily="34" charset="0"/>
            </a:endParaRPr>
          </a:p>
        </p:txBody>
      </p:sp>
      <p:sp>
        <p:nvSpPr>
          <p:cNvPr id="3" name="Rectangle 2"/>
          <p:cNvSpPr/>
          <p:nvPr/>
        </p:nvSpPr>
        <p:spPr>
          <a:xfrm>
            <a:off x="82194" y="1999633"/>
            <a:ext cx="8902557" cy="2811539"/>
          </a:xfrm>
          <a:prstGeom prst="rect">
            <a:avLst/>
          </a:prstGeom>
        </p:spPr>
        <p:txBody>
          <a:bodyPr wrap="square">
            <a:spAutoFit/>
          </a:bodyPr>
          <a:lstStyle/>
          <a:p>
            <a:pPr marL="462268" indent="-462268">
              <a:lnSpc>
                <a:spcPct val="107000"/>
              </a:lnSpc>
              <a:spcBef>
                <a:spcPts val="0"/>
              </a:spcBef>
              <a:spcAft>
                <a:spcPts val="0"/>
              </a:spcAft>
            </a:pPr>
            <a:r>
              <a:rPr lang="en-US" sz="3200" dirty="0">
                <a:latin typeface="Arial Rounded MT Bold" panose="020F0704030504030204" pitchFamily="34" charset="0"/>
                <a:ea typeface="Calibri" panose="020F0502020204030204" pitchFamily="34" charset="0"/>
              </a:rPr>
              <a:t>P:	</a:t>
            </a:r>
            <a:r>
              <a:rPr lang="en-US" sz="3200" dirty="0">
                <a:latin typeface="Arial Rounded MT Bold" panose="020F0704030504030204" pitchFamily="34" charset="0"/>
                <a:ea typeface="Times New Roman" panose="02020603050405020304" pitchFamily="18" charset="0"/>
              </a:rPr>
              <a:t>Holy God, the beginning and the end…</a:t>
            </a:r>
          </a:p>
          <a:p>
            <a:pPr marL="462268" indent="-462268">
              <a:lnSpc>
                <a:spcPct val="107000"/>
              </a:lnSpc>
              <a:spcBef>
                <a:spcPts val="0"/>
              </a:spcBef>
              <a:spcAft>
                <a:spcPts val="0"/>
              </a:spcAft>
            </a:pPr>
            <a:endParaRPr lang="en-US" sz="3200" dirty="0">
              <a:latin typeface="Arial Rounded MT Bold" panose="020F0704030504030204" pitchFamily="34" charset="0"/>
              <a:ea typeface="Times New Roman" panose="02020603050405020304" pitchFamily="18" charset="0"/>
            </a:endParaRPr>
          </a:p>
          <a:p>
            <a:pPr marL="462268" indent="-462268">
              <a:lnSpc>
                <a:spcPct val="107000"/>
              </a:lnSpc>
              <a:spcBef>
                <a:spcPts val="0"/>
              </a:spcBef>
              <a:spcAft>
                <a:spcPts val="0"/>
              </a:spcAft>
            </a:pPr>
            <a:r>
              <a:rPr lang="en-US" sz="3200" dirty="0">
                <a:latin typeface="Arial Rounded MT Bold" panose="020F0704030504030204" pitchFamily="34" charset="0"/>
                <a:ea typeface="Times New Roman" panose="02020603050405020304" pitchFamily="18" charset="0"/>
              </a:rPr>
              <a:t> 				…both now and forever,</a:t>
            </a:r>
          </a:p>
          <a:p>
            <a:pPr marL="462268" indent="-462268">
              <a:lnSpc>
                <a:spcPct val="107000"/>
              </a:lnSpc>
              <a:spcBef>
                <a:spcPts val="0"/>
              </a:spcBef>
              <a:spcAft>
                <a:spcPts val="0"/>
              </a:spcAft>
            </a:pPr>
            <a:r>
              <a:rPr lang="en-US" sz="3600" dirty="0">
                <a:latin typeface="Arial Rounded MT Bold" panose="020F0704030504030204" pitchFamily="34" charset="0"/>
                <a:ea typeface="Calibri" panose="020F0502020204030204" pitchFamily="34" charset="0"/>
              </a:rPr>
              <a:t> </a:t>
            </a:r>
          </a:p>
          <a:p>
            <a:pPr marL="462268" indent="-462268">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Amen.</a:t>
            </a:r>
            <a:endParaRPr lang="en-US" sz="3600" dirty="0">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98525"/>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LORD’S PRAYER</a:t>
            </a:r>
            <a:endParaRPr lang="en-US" sz="4000" dirty="0">
              <a:latin typeface="Arial Rounded MT Bold" panose="020F0704030504030204" pitchFamily="34" charset="0"/>
              <a:ea typeface="Calibri" panose="020F0502020204030204" pitchFamily="34" charset="0"/>
            </a:endParaRPr>
          </a:p>
        </p:txBody>
      </p:sp>
      <p:sp>
        <p:nvSpPr>
          <p:cNvPr id="2" name="Rectangle 1"/>
          <p:cNvSpPr/>
          <p:nvPr/>
        </p:nvSpPr>
        <p:spPr>
          <a:xfrm>
            <a:off x="159248" y="1005568"/>
            <a:ext cx="8825501" cy="5380255"/>
          </a:xfrm>
          <a:prstGeom prst="rect">
            <a:avLst/>
          </a:prstGeom>
        </p:spPr>
        <p:txBody>
          <a:bodyPr wrap="square">
            <a:spAutoFit/>
          </a:bodyPr>
          <a:lstStyle/>
          <a:p>
            <a:pPr marL="688957" indent="-688957">
              <a:lnSpc>
                <a:spcPct val="107000"/>
              </a:lnSpc>
              <a:spcBef>
                <a:spcPts val="0"/>
              </a:spcBef>
              <a:spcAft>
                <a:spcPts val="0"/>
              </a:spcAft>
            </a:pPr>
            <a:r>
              <a:rPr lang="en-US" sz="3600" b="1" dirty="0">
                <a:solidFill>
                  <a:srgbClr val="000000"/>
                </a:solidFill>
                <a:latin typeface="Arial Rounded MT Bold" panose="020F0704030504030204" pitchFamily="34" charset="0"/>
                <a:ea typeface="Calibri" panose="020F0502020204030204" pitchFamily="34" charset="0"/>
              </a:rPr>
              <a:t>C:	Our Father, who art in heaven, hallowed be thy name, thy kingdom come, thy will be done, on earth as it is in heaven.  Give us this day our daily bread; and forgive us our trespasses, as we forgive those who trespass against us; and lead us not into temptation, but deliver us from evil.  </a:t>
            </a:r>
            <a:endParaRPr lang="en-US" sz="3600" dirty="0">
              <a:latin typeface="Arial Rounded MT Bold" panose="020F0704030504030204" pitchFamily="34" charset="0"/>
              <a:ea typeface="Calibri" panose="020F0502020204030204" pitchFamily="34"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98525"/>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LORD’S PRAYER</a:t>
            </a:r>
            <a:endParaRPr lang="en-US" sz="4000" dirty="0">
              <a:latin typeface="Arial Rounded MT Bold" panose="020F0704030504030204" pitchFamily="34" charset="0"/>
              <a:ea typeface="Calibri" panose="020F0502020204030204" pitchFamily="34" charset="0"/>
            </a:endParaRPr>
          </a:p>
        </p:txBody>
      </p:sp>
      <p:sp>
        <p:nvSpPr>
          <p:cNvPr id="2" name="Rectangle 1"/>
          <p:cNvSpPr/>
          <p:nvPr/>
        </p:nvSpPr>
        <p:spPr>
          <a:xfrm>
            <a:off x="896318" y="1431467"/>
            <a:ext cx="7536093" cy="1823513"/>
          </a:xfrm>
          <a:prstGeom prst="rect">
            <a:avLst/>
          </a:prstGeom>
        </p:spPr>
        <p:txBody>
          <a:bodyPr wrap="square">
            <a:spAutoFit/>
          </a:bodyPr>
          <a:lstStyle/>
          <a:p>
            <a:pPr marL="688957" indent="-688957">
              <a:lnSpc>
                <a:spcPct val="107000"/>
              </a:lnSpc>
              <a:spcBef>
                <a:spcPts val="0"/>
              </a:spcBef>
              <a:spcAft>
                <a:spcPts val="0"/>
              </a:spcAft>
            </a:pPr>
            <a:r>
              <a:rPr lang="en-US" sz="3600" b="1" dirty="0">
                <a:solidFill>
                  <a:srgbClr val="000000"/>
                </a:solidFill>
                <a:latin typeface="Arial Rounded MT Bold" panose="020F0704030504030204" pitchFamily="34" charset="0"/>
                <a:ea typeface="Calibri" panose="020F0502020204030204" pitchFamily="34" charset="0"/>
              </a:rPr>
              <a:t>C:	For thine is the kingdom, and the power, and the glory, forever and ever.  Amen.</a:t>
            </a:r>
            <a:endParaRPr lang="en-US" sz="3600" dirty="0">
              <a:latin typeface="Arial Rounded MT Bold" panose="020F0704030504030204" pitchFamily="34" charset="0"/>
              <a:ea typeface="Calibri" panose="020F0502020204030204" pitchFamily="34"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p:cNvSpPr/>
          <p:nvPr/>
        </p:nvSpPr>
        <p:spPr>
          <a:xfrm>
            <a:off x="159250" y="61083"/>
            <a:ext cx="8825501" cy="698525"/>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INVITATION TO COMMUNION</a:t>
            </a:r>
            <a:endParaRPr lang="en-US" sz="4000" dirty="0">
              <a:latin typeface="Arial Rounded MT Bold" panose="020F0704030504030204" pitchFamily="34" charset="0"/>
              <a:ea typeface="Calibri" panose="020F0502020204030204" pitchFamily="34" charset="0"/>
            </a:endParaRPr>
          </a:p>
        </p:txBody>
      </p:sp>
      <p:sp>
        <p:nvSpPr>
          <p:cNvPr id="3" name="Rectangle 2"/>
          <p:cNvSpPr/>
          <p:nvPr/>
        </p:nvSpPr>
        <p:spPr>
          <a:xfrm>
            <a:off x="159250" y="1609027"/>
            <a:ext cx="8825501" cy="2685094"/>
          </a:xfrm>
          <a:prstGeom prst="rect">
            <a:avLst/>
          </a:prstGeom>
        </p:spPr>
        <p:txBody>
          <a:bodyPr wrap="square">
            <a:spAutoFit/>
          </a:bodyPr>
          <a:lstStyle/>
          <a:p>
            <a:pPr marL="573391" indent="-573391">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P:	</a:t>
            </a:r>
            <a:r>
              <a:rPr lang="en-US" sz="3200" dirty="0">
                <a:latin typeface="Arial Rounded MT Bold" panose="020F0704030504030204" pitchFamily="34" charset="0"/>
                <a:ea typeface="Times New Roman" panose="02020603050405020304" pitchFamily="18" charset="0"/>
              </a:rPr>
              <a:t>Come feast at the table of life, where Jesus meets us in the bread and wine, and rejoices with us in his promise of everlasting life. All is prepared for you. Receive this gift of love.</a:t>
            </a:r>
            <a:endParaRPr lang="en-US" sz="3200" dirty="0">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p:cNvSpPr/>
          <p:nvPr/>
        </p:nvSpPr>
        <p:spPr>
          <a:xfrm>
            <a:off x="159250" y="61083"/>
            <a:ext cx="8825501" cy="637932"/>
          </a:xfrm>
          <a:prstGeom prst="rect">
            <a:avLst/>
          </a:prstGeom>
        </p:spPr>
        <p:txBody>
          <a:bodyPr wrap="square">
            <a:spAutoFit/>
          </a:bodyPr>
          <a:lstStyle/>
          <a:p>
            <a:pPr marL="571486" indent="-571486">
              <a:lnSpc>
                <a:spcPct val="107000"/>
              </a:lnSpc>
              <a:spcBef>
                <a:spcPts val="0"/>
              </a:spcBef>
              <a:spcAft>
                <a:spcPts val="600"/>
              </a:spcAft>
              <a:buFont typeface="Arial" panose="020B0604020202020204" pitchFamily="34" charset="0"/>
              <a:buChar char="•"/>
            </a:pPr>
            <a:r>
              <a:rPr lang="en-US" sz="3600" b="1" dirty="0">
                <a:solidFill>
                  <a:srgbClr val="000000"/>
                </a:solidFill>
                <a:latin typeface="Arial Rounded MT Bold" panose="020F0704030504030204" pitchFamily="34" charset="0"/>
                <a:ea typeface="Calibri" panose="020F0502020204030204" pitchFamily="34" charset="0"/>
              </a:rPr>
              <a:t>COMMUNION DISTRIBUTION</a:t>
            </a:r>
            <a:endParaRPr lang="en-US" sz="3600" dirty="0">
              <a:latin typeface="Arial Rounded MT Bold" panose="020F0704030504030204" pitchFamily="34" charset="0"/>
              <a:ea typeface="Calibri" panose="020F0502020204030204" pitchFamily="34" charset="0"/>
            </a:endParaRPr>
          </a:p>
        </p:txBody>
      </p:sp>
      <p:sp>
        <p:nvSpPr>
          <p:cNvPr id="2" name="Rectangle 1"/>
          <p:cNvSpPr/>
          <p:nvPr/>
        </p:nvSpPr>
        <p:spPr>
          <a:xfrm>
            <a:off x="236307" y="697420"/>
            <a:ext cx="8748444" cy="3934860"/>
          </a:xfrm>
          <a:prstGeom prst="rect">
            <a:avLst/>
          </a:prstGeom>
        </p:spPr>
        <p:txBody>
          <a:bodyPr wrap="square">
            <a:spAutoFit/>
          </a:bodyPr>
          <a:lstStyle/>
          <a:p>
            <a:pPr>
              <a:spcBef>
                <a:spcPts val="0"/>
              </a:spcBef>
              <a:spcAft>
                <a:spcPts val="600"/>
              </a:spcAft>
            </a:pPr>
            <a:r>
              <a:rPr lang="en-US" sz="3200" i="1" dirty="0">
                <a:solidFill>
                  <a:srgbClr val="C00000"/>
                </a:solidFill>
                <a:latin typeface="Arial Rounded MT Bold" panose="020F0704030504030204" pitchFamily="34" charset="0"/>
                <a:ea typeface="Times New Roman" panose="02020603050405020304" pitchFamily="18" charset="0"/>
              </a:rPr>
              <a:t>All will commune “At the Rail”. </a:t>
            </a:r>
          </a:p>
          <a:p>
            <a:pPr>
              <a:spcBef>
                <a:spcPts val="0"/>
              </a:spcBef>
              <a:spcAft>
                <a:spcPts val="600"/>
              </a:spcAft>
            </a:pPr>
            <a:r>
              <a:rPr lang="en-US" sz="3200" i="1" dirty="0">
                <a:solidFill>
                  <a:srgbClr val="C00000"/>
                </a:solidFill>
                <a:latin typeface="Arial Rounded MT Bold" panose="020F0704030504030204" pitchFamily="34" charset="0"/>
                <a:ea typeface="Times New Roman" panose="02020603050405020304" pitchFamily="18" charset="0"/>
              </a:rPr>
              <a:t>The bread may be broken for distribution.  As the ministers give the bread and wine, they say these words :</a:t>
            </a:r>
          </a:p>
          <a:p>
            <a:pPr>
              <a:spcBef>
                <a:spcPts val="0"/>
              </a:spcBef>
              <a:spcAft>
                <a:spcPts val="600"/>
              </a:spcAft>
            </a:pPr>
            <a:r>
              <a:rPr lang="en-US" sz="3200" dirty="0">
                <a:solidFill>
                  <a:srgbClr val="000000"/>
                </a:solidFill>
                <a:latin typeface="Arial Rounded MT Bold" panose="020F0704030504030204" pitchFamily="34" charset="0"/>
                <a:ea typeface="Times New Roman" panose="02020603050405020304" pitchFamily="18" charset="0"/>
              </a:rPr>
              <a:t>The body of Christ, given for you.</a:t>
            </a:r>
            <a:endParaRPr lang="en-US" sz="3200" dirty="0">
              <a:latin typeface="Arial Rounded MT Bold" panose="020F0704030504030204" pitchFamily="34" charset="0"/>
              <a:ea typeface="Calibri" panose="020F0502020204030204" pitchFamily="34" charset="0"/>
            </a:endParaRPr>
          </a:p>
          <a:p>
            <a:pPr>
              <a:lnSpc>
                <a:spcPct val="107000"/>
              </a:lnSpc>
              <a:spcBef>
                <a:spcPts val="0"/>
              </a:spcBef>
              <a:spcAft>
                <a:spcPts val="600"/>
              </a:spcAft>
            </a:pPr>
            <a:r>
              <a:rPr lang="en-US" sz="3200" dirty="0">
                <a:solidFill>
                  <a:srgbClr val="000000"/>
                </a:solidFill>
                <a:latin typeface="Arial Rounded MT Bold" panose="020F0704030504030204" pitchFamily="34" charset="0"/>
                <a:ea typeface="Times New Roman" panose="02020603050405020304" pitchFamily="18" charset="0"/>
              </a:rPr>
              <a:t>The blood of Christ, shed for you.</a:t>
            </a:r>
            <a:endParaRPr lang="en-US" sz="3200" dirty="0">
              <a:latin typeface="Arial Rounded MT Bold" panose="020F0704030504030204" pitchFamily="34" charset="0"/>
              <a:ea typeface="Calibri" panose="020F0502020204030204" pitchFamily="34" charset="0"/>
            </a:endParaRPr>
          </a:p>
          <a:p>
            <a:pPr>
              <a:lnSpc>
                <a:spcPct val="107000"/>
              </a:lnSpc>
              <a:spcBef>
                <a:spcPts val="0"/>
              </a:spcBef>
              <a:spcAft>
                <a:spcPts val="600"/>
              </a:spcAft>
            </a:pPr>
            <a:r>
              <a:rPr lang="en-US" sz="3600" i="1" dirty="0">
                <a:solidFill>
                  <a:srgbClr val="C00000"/>
                </a:solidFill>
                <a:latin typeface="Arial Rounded MT Bold" panose="020F0704030504030204" pitchFamily="34" charset="0"/>
                <a:ea typeface="Times New Roman" panose="02020603050405020304" pitchFamily="18" charset="0"/>
              </a:rPr>
              <a:t>The communicant may say: </a:t>
            </a:r>
            <a:r>
              <a:rPr lang="en-US" sz="3600" b="1" dirty="0">
                <a:solidFill>
                  <a:srgbClr val="000000"/>
                </a:solidFill>
                <a:latin typeface="Arial Rounded MT Bold" panose="020F0704030504030204" pitchFamily="34" charset="0"/>
                <a:ea typeface="Times New Roman" panose="02020603050405020304" pitchFamily="18" charset="0"/>
              </a:rPr>
              <a:t>Amen.</a:t>
            </a:r>
            <a:endParaRPr lang="en-US" sz="3600" dirty="0">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p:cNvSpPr/>
          <p:nvPr/>
        </p:nvSpPr>
        <p:spPr>
          <a:xfrm>
            <a:off x="159250" y="61083"/>
            <a:ext cx="8825501" cy="698525"/>
          </a:xfrm>
          <a:prstGeom prst="rect">
            <a:avLst/>
          </a:prstGeom>
        </p:spPr>
        <p:txBody>
          <a:bodyPr wrap="square">
            <a:spAutoFit/>
          </a:bodyPr>
          <a:lstStyle/>
          <a:p>
            <a:pPr marL="571486" indent="-571486">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POST COMMUNION BLESSING</a:t>
            </a:r>
            <a:endParaRPr lang="en-US" sz="4000" dirty="0">
              <a:latin typeface="Arial Rounded MT Bold" panose="020F0704030504030204" pitchFamily="34" charset="0"/>
              <a:ea typeface="Calibri" panose="020F0502020204030204" pitchFamily="34" charset="0"/>
            </a:endParaRPr>
          </a:p>
        </p:txBody>
      </p:sp>
      <p:sp>
        <p:nvSpPr>
          <p:cNvPr id="4" name="TextBox 3">
            <a:extLst>
              <a:ext uri="{FF2B5EF4-FFF2-40B4-BE49-F238E27FC236}">
                <a16:creationId xmlns:a16="http://schemas.microsoft.com/office/drawing/2014/main" id="{47C59B20-01E8-2847-7287-D639179454FF}"/>
              </a:ext>
            </a:extLst>
          </p:cNvPr>
          <p:cNvSpPr txBox="1"/>
          <p:nvPr/>
        </p:nvSpPr>
        <p:spPr>
          <a:xfrm>
            <a:off x="412955" y="1612491"/>
            <a:ext cx="8475407" cy="3170099"/>
          </a:xfrm>
          <a:prstGeom prst="rect">
            <a:avLst/>
          </a:prstGeom>
          <a:noFill/>
        </p:spPr>
        <p:txBody>
          <a:bodyPr wrap="square">
            <a:spAutoFit/>
          </a:bodyPr>
          <a:lstStyle/>
          <a:p>
            <a:pPr marL="688957" indent="-688957">
              <a:spcBef>
                <a:spcPts val="0"/>
              </a:spcBef>
              <a:spcAft>
                <a:spcPts val="0"/>
              </a:spcAft>
            </a:pPr>
            <a:r>
              <a:rPr lang="en-US" sz="3200" dirty="0">
                <a:latin typeface="Arial Rounded MT Bold" panose="020F0704030504030204" pitchFamily="34" charset="0"/>
                <a:ea typeface="Times New Roman" panose="02020603050405020304" pitchFamily="18" charset="0"/>
                <a:cs typeface="Times New Roman" panose="02020603050405020304" pitchFamily="18" charset="0"/>
              </a:rPr>
              <a:t>P:	May this body and blood of our Lord and Savior, Jesus Christ, strengthen, keep, and unity us, </a:t>
            </a:r>
            <a:r>
              <a:rPr lang="en-US" sz="3600" dirty="0">
                <a:solidFill>
                  <a:srgbClr val="C00000"/>
                </a:solidFill>
                <a:latin typeface="Segoe UI Symbol" panose="020B0502040204020203" pitchFamily="34" charset="0"/>
                <a:ea typeface="Calibri" panose="020F0502020204030204" pitchFamily="34" charset="0"/>
                <a:cs typeface="Segoe UI Symbol" panose="020B0502040204020203" pitchFamily="34" charset="0"/>
              </a:rPr>
              <a:t>☩</a:t>
            </a:r>
            <a:r>
              <a:rPr lang="en-US" sz="3200" dirty="0">
                <a:latin typeface="Arial Rounded MT Bold" panose="020F0704030504030204" pitchFamily="34" charset="0"/>
                <a:ea typeface="Times New Roman" panose="02020603050405020304" pitchFamily="18" charset="0"/>
                <a:cs typeface="Times New Roman" panose="02020603050405020304" pitchFamily="18" charset="0"/>
              </a:rPr>
              <a:t> now and forever,</a:t>
            </a:r>
          </a:p>
          <a:p>
            <a:pPr marL="228594" indent="-228594">
              <a:spcBef>
                <a:spcPts val="0"/>
              </a:spcBef>
              <a:spcAft>
                <a:spcPts val="0"/>
              </a:spcAft>
            </a:pPr>
            <a:endParaRPr lang="en-US" sz="3200" dirty="0">
              <a:latin typeface="Arial Rounded MT Bold" panose="020F0704030504030204" pitchFamily="34" charset="0"/>
              <a:ea typeface="Times New Roman" panose="02020603050405020304" pitchFamily="18" charset="0"/>
              <a:cs typeface="Times New Roman" panose="02020603050405020304" pitchFamily="18" charset="0"/>
            </a:endParaRPr>
          </a:p>
          <a:p>
            <a:pPr marL="228594" indent="-228594">
              <a:spcBef>
                <a:spcPts val="0"/>
              </a:spcBef>
              <a:spcAft>
                <a:spcPts val="0"/>
              </a:spcAft>
            </a:pPr>
            <a:r>
              <a:rPr lang="en-US" sz="3600" b="1" dirty="0">
                <a:latin typeface="Arial Rounded MT Bold" panose="020F0704030504030204" pitchFamily="34" charset="0"/>
                <a:ea typeface="Times New Roman" panose="02020603050405020304" pitchFamily="18" charset="0"/>
                <a:cs typeface="Times New Roman" panose="02020603050405020304" pitchFamily="18" charset="0"/>
              </a:rPr>
              <a:t>C:	Amen.</a:t>
            </a:r>
            <a:endParaRPr lang="en-US" sz="3600" b="1" dirty="0">
              <a:latin typeface="Arial Rounded MT Bold" panose="020F0704030504030204" pitchFamily="34" charset="0"/>
              <a:ea typeface="Calibri" panose="020F0502020204030204" pitchFamily="34" charset="0"/>
              <a:cs typeface="Times New Roman" panose="02020603050405020304" pitchFamily="18" charset="0"/>
            </a:endParaRPr>
          </a:p>
          <a:p>
            <a:pPr marL="283204" indent="-283204">
              <a:spcBef>
                <a:spcPts val="0"/>
              </a:spcBef>
              <a:spcAft>
                <a:spcPts val="0"/>
              </a:spcAft>
            </a:pPr>
            <a:r>
              <a:rPr lang="en-US" sz="3200" b="1" dirty="0">
                <a:latin typeface="Arial Rounded MT Bold" panose="020F0704030504030204" pitchFamily="34" charset="0"/>
                <a:ea typeface="Times New Roman" panose="02020603050405020304" pitchFamily="18" charset="0"/>
                <a:cs typeface="Times New Roman" panose="02020603050405020304" pitchFamily="18" charset="0"/>
              </a:rPr>
              <a:t> </a:t>
            </a:r>
            <a:endParaRPr lang="en-US" sz="3200" dirty="0">
              <a:latin typeface="Arial Rounded MT Bold" panose="020F0704030504030204" pitchFamily="34" charset="0"/>
              <a:ea typeface="Calibri" panose="020F0502020204030204" pitchFamily="34" charset="0"/>
              <a:cs typeface="Times New Roman" panose="02020603050405020304" pitchFamily="18" charset="0"/>
            </a:endParaRPr>
          </a:p>
        </p:txBody>
      </p:sp>
    </p:spTree>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p:cNvSpPr/>
          <p:nvPr/>
        </p:nvSpPr>
        <p:spPr>
          <a:xfrm>
            <a:off x="159250" y="61083"/>
            <a:ext cx="8825501" cy="698525"/>
          </a:xfrm>
          <a:prstGeom prst="rect">
            <a:avLst/>
          </a:prstGeom>
        </p:spPr>
        <p:txBody>
          <a:bodyPr wrap="square">
            <a:spAutoFit/>
          </a:bodyPr>
          <a:lstStyle/>
          <a:p>
            <a:pPr marL="571486" indent="-571486">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POST COMMUNION CANTACLE</a:t>
            </a:r>
            <a:endParaRPr lang="en-US" sz="4000" dirty="0">
              <a:latin typeface="Arial Rounded MT Bold" panose="020F0704030504030204" pitchFamily="34" charset="0"/>
              <a:ea typeface="Calibri" panose="020F0502020204030204" pitchFamily="34" charset="0"/>
            </a:endParaRPr>
          </a:p>
        </p:txBody>
      </p:sp>
      <p:pic>
        <p:nvPicPr>
          <p:cNvPr id="3" name="Picture 2" descr="A picture containing timeline&#10;&#10;Description automatically generated"/>
          <p:cNvPicPr>
            <a:picLocks noChangeAspect="1"/>
          </p:cNvPicPr>
          <p:nvPr/>
        </p:nvPicPr>
        <p:blipFill rotWithShape="1">
          <a:blip r:embed="rId2" cstate="screen"/>
          <a:srcRect l="1741" t="2359" r="1741" b="52670"/>
          <a:stretch/>
        </p:blipFill>
        <p:spPr>
          <a:xfrm>
            <a:off x="0" y="1160206"/>
            <a:ext cx="9144000" cy="5063613"/>
          </a:xfrm>
          <a:prstGeom prst="rect">
            <a:avLst/>
          </a:prstGeom>
        </p:spPr>
      </p:pic>
    </p:spTree>
    <p:extLst>
      <p:ext uri="{BB962C8B-B14F-4D97-AF65-F5344CB8AC3E}">
        <p14:creationId xmlns:p14="http://schemas.microsoft.com/office/powerpoint/2010/main" val="1672656354"/>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p:cNvSpPr/>
          <p:nvPr/>
        </p:nvSpPr>
        <p:spPr>
          <a:xfrm>
            <a:off x="159250" y="61083"/>
            <a:ext cx="8825501" cy="698525"/>
          </a:xfrm>
          <a:prstGeom prst="rect">
            <a:avLst/>
          </a:prstGeom>
        </p:spPr>
        <p:txBody>
          <a:bodyPr wrap="square">
            <a:spAutoFit/>
          </a:bodyPr>
          <a:lstStyle/>
          <a:p>
            <a:pPr marL="571486" indent="-571486">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POST COMMUNION CANTACLE</a:t>
            </a:r>
            <a:endParaRPr lang="en-US" sz="4000" dirty="0">
              <a:latin typeface="Arial Rounded MT Bold" panose="020F0704030504030204" pitchFamily="34" charset="0"/>
              <a:ea typeface="Calibri" panose="020F0502020204030204" pitchFamily="34" charset="0"/>
            </a:endParaRPr>
          </a:p>
        </p:txBody>
      </p:sp>
      <p:pic>
        <p:nvPicPr>
          <p:cNvPr id="3" name="Picture 2" descr="A picture containing timeline&#10;&#10;Description automatically generated"/>
          <p:cNvPicPr>
            <a:picLocks noChangeAspect="1"/>
          </p:cNvPicPr>
          <p:nvPr/>
        </p:nvPicPr>
        <p:blipFill rotWithShape="1">
          <a:blip r:embed="rId2" cstate="screen"/>
          <a:srcRect l="1741" t="50797" r="1741" b="4644"/>
          <a:stretch/>
        </p:blipFill>
        <p:spPr>
          <a:xfrm>
            <a:off x="0" y="1189702"/>
            <a:ext cx="9144000" cy="4630995"/>
          </a:xfrm>
          <a:prstGeom prst="rect">
            <a:avLst/>
          </a:prstGeom>
        </p:spPr>
      </p:pic>
    </p:spTree>
  </p:cSld>
  <p:clrMapOvr>
    <a:masterClrMapping/>
  </p:clrMapOvr>
  <p:transition/>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16068</TotalTime>
  <Words>4856</Words>
  <Application>Microsoft Office PowerPoint</Application>
  <PresentationFormat>On-screen Show (4:3)</PresentationFormat>
  <Paragraphs>477</Paragraphs>
  <Slides>108</Slides>
  <Notes>71</Notes>
  <HiddenSlides>25</HiddenSlides>
  <MMClips>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108</vt:i4>
      </vt:variant>
    </vt:vector>
  </HeadingPairs>
  <TitlesOfParts>
    <vt:vector size="116" baseType="lpstr">
      <vt:lpstr>Arial</vt:lpstr>
      <vt:lpstr>Arial Rounded MT Bold</vt:lpstr>
      <vt:lpstr>Calibri</vt:lpstr>
      <vt:lpstr>Calibri Light</vt:lpstr>
      <vt:lpstr>Segoe UI Symbol</vt:lpstr>
      <vt:lpstr>Symbol</vt:lpstr>
      <vt:lpstr>Times New Roman</vt:lpstr>
      <vt:lpstr>Office Theme</vt:lpstr>
      <vt:lpstr>Fourth Sunday of Advent December 24, 2023</vt:lpstr>
      <vt:lpstr>PowerPoint Presentation</vt:lpstr>
      <vt:lpstr>PowerPoint Presentation</vt:lpstr>
      <vt:lpstr>PowerPoint Presentation</vt:lpstr>
      <vt:lpstr>PowerPoint Presentation</vt:lpstr>
      <vt:lpstr>PowerPoint Presentation</vt:lpstr>
      <vt:lpstr>P: Joined to Christ in the waters of baptism, we are clothed with God's mercy and forgiveness.  Let us give thanks for the gift of baptism.  Water may be poured into the font as the presiding minister gives thanks.</vt:lpstr>
      <vt:lpstr>P: We give you thanks, O God, for in the beginning your Spirit moved over the waters and by your Word you created the world, calling forth life in which you took delight.  Through the waters of the flood you delivered Noah and his family.  Through the sea you led your people Israel from slavery into freedom.  </vt:lpstr>
      <vt:lpstr>P: At the river your Son was baptized by John and anointed with the Holy Spirit.  By water and your Word you claim us as daughters and sons, making us heirs of your promise and servants of all.  We praise you for the gift of water that sustains life, and above all we praise you for the gift of new life in Jesus Christ.</vt:lpstr>
      <vt:lpstr>P: Shower us with your Spirit, and renew our lives with your forgiveness, grace, and love.  To you be given honor and praise through Jesus Christ our Lord in the unity of the Holy Spirit, now and forever.</vt:lpstr>
      <vt:lpstr>PowerPoint Presentation</vt:lpstr>
      <vt:lpstr>PowerPoint Presentation</vt:lpstr>
      <vt:lpstr>PowerPoint Presentation</vt:lpstr>
      <vt:lpstr>PowerPoint Presentation</vt:lpstr>
      <vt:lpstr>Gathering Song/Hymn of Praise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Sending Song</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Meyer</dc:creator>
  <cp:lastModifiedBy>Mel Musser</cp:lastModifiedBy>
  <cp:revision>166</cp:revision>
  <dcterms:created xsi:type="dcterms:W3CDTF">2016-05-14T21:20:00Z</dcterms:created>
  <dcterms:modified xsi:type="dcterms:W3CDTF">2023-12-24T00:47:32Z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922E4D8F61E94F3B9050E9BDB314627B</vt:lpwstr>
  </property>
  <property fmtid="{D5CDD505-2E9C-101B-9397-08002B2CF9AE}" pid="3" name="KSOProductBuildVer">
    <vt:lpwstr>1033-11.2.0.11219</vt:lpwstr>
  </property>
</Properties>
</file>