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334"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1" d="100"/>
          <a:sy n="101" d="100"/>
        </p:scale>
        <p:origin x="18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5C19B-04D7-3002-6216-030E54AE3C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8604C-F6A9-65CD-182E-AF7DC45FD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486EA-0C28-9095-31F7-E247543AC36E}"/>
              </a:ext>
            </a:extLst>
          </p:cNvPr>
          <p:cNvSpPr>
            <a:spLocks noGrp="1"/>
          </p:cNvSpPr>
          <p:nvPr>
            <p:ph type="body" idx="1"/>
          </p:nvPr>
        </p:nvSpPr>
        <p:spPr/>
        <p:txBody>
          <a:bodyPr/>
          <a:lstStyle/>
          <a:p>
            <a:pPr>
              <a:spcBef>
                <a:spcPct val="0"/>
              </a:spcBef>
              <a:buNone/>
            </a:pPr>
            <a:r>
              <a:t>SLIDE 1 — RESCUE AT THE SEA. Opening overview; may also be reused to introduce prayers, hymns, or the sermon theme.</a:t>
            </a:r>
          </a:p>
        </p:txBody>
      </p:sp>
      <p:sp>
        <p:nvSpPr>
          <p:cNvPr id="4" name="Slide Number Placeholder 3">
            <a:extLst>
              <a:ext uri="{FF2B5EF4-FFF2-40B4-BE49-F238E27FC236}">
                <a16:creationId xmlns:a16="http://schemas.microsoft.com/office/drawing/2014/main" id="{6141B49C-3160-2D0C-D2D6-C27651A9DA2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450347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r>
              <a:t>SLIDE 2 — FEAR REWRITES THE PAST. Advance after the greeting at: ‘The people of Israel have made it out of Egypt, but they’re not yet free.’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r>
              <a:t>SLIDE 3 — A WAY THROUGH THE NIGHT. Advance at: ‘Moses does not shame the people for being afraid.’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r>
              <a:t>SLIDE 4 — STILL, THEN FORWARD. Advance at: ‘Faith holds stillness and movement together.’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r>
              <a:t>SLIDE 5 — LIBERATION WITHOUT DELIGHT IN DEATH. Advance at: ‘This is a story of rescue, but it is not an easy story.’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r>
              <a:t>SLIDE 6 — RESCUE BECOMES A CALLING. Advance at: ‘The church carries that calling into the world.’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r>
              <a:t>SLIDE 7 — THROUGH WATER, FED FOR THE JOURNEY. Advance at: ‘For Christians, the passage through the sea also echoes at the baptismal font.’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r>
              <a:t>SLIDE 8 — CHRIST LEADS US FORWARD. Advance at: ‘Some of us arrive today with an army at our backs.’ Hold through the blessing and Amen.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8AEF-8933-4FB7-A63B-21790457D8E3}"/>
              </a:ext>
            </a:extLst>
          </p:cNvPr>
          <p:cNvSpPr>
            <a:spLocks noGrp="1"/>
          </p:cNvSpPr>
          <p:nvPr>
            <p:ph type="ctrTitle"/>
          </p:nvPr>
        </p:nvSpPr>
        <p:spPr>
          <a:xfrm>
            <a:off x="685800" y="1122363"/>
            <a:ext cx="77724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09797D9C-7A88-41FB-BF67-D5CC0969ADF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07254806-E54B-4EDB-B91E-871F8D2525B3}"/>
              </a:ext>
            </a:extLst>
          </p:cNvPr>
          <p:cNvSpPr>
            <a:spLocks noGrp="1"/>
          </p:cNvSpPr>
          <p:nvPr>
            <p:ph type="dt" idx="10"/>
          </p:nvPr>
        </p:nvSpPr>
        <p:spPr/>
        <p:txBody>
          <a:bodyPr/>
          <a:lstStyle>
            <a:lvl1pPr>
              <a:buNone/>
              <a:defRPr/>
            </a:lvl1pPr>
          </a:lstStyle>
          <a:p>
            <a:pPr>
              <a:buNone/>
            </a:pPr>
            <a:fld id="{7C9356E4-27AD-40F7-AE7B-F0C5F6126A42}" type="datetime1">
              <a:t>10/4/2026</a:t>
            </a:fld>
            <a:endParaRPr/>
          </a:p>
        </p:txBody>
      </p:sp>
      <p:sp>
        <p:nvSpPr>
          <p:cNvPr id="5" name="Footer Placeholder 4">
            <a:extLst>
              <a:ext uri="{FF2B5EF4-FFF2-40B4-BE49-F238E27FC236}">
                <a16:creationId xmlns:a16="http://schemas.microsoft.com/office/drawing/2014/main" id="{4366E827-BBCC-493C-8D7D-79A7EDE026D2}"/>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14FCBDAA-B745-432A-8263-A789A893779F}"/>
              </a:ext>
            </a:extLst>
          </p:cNvPr>
          <p:cNvSpPr>
            <a:spLocks noGrp="1"/>
          </p:cNvSpPr>
          <p:nvPr>
            <p:ph type="sldNum" idx="12"/>
          </p:nvPr>
        </p:nvSpPr>
        <p:spPr/>
        <p:txBody>
          <a:bodyPr/>
          <a:lstStyle>
            <a:lvl1pPr>
              <a:buNone/>
              <a:defRPr/>
            </a:lvl1pPr>
          </a:lstStyle>
          <a:p>
            <a:pPr>
              <a:buNone/>
            </a:pPr>
            <a:fld id="{42397A87-0474-415B-9E76-F9B90C9D06B5}"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017C-A73B-4DEC-9E26-C5A72EFBBF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25889C48-6436-4328-8767-83AC93A843CB}"/>
              </a:ext>
            </a:extLst>
          </p:cNvPr>
          <p:cNvSpPr>
            <a:spLocks noGrp="1"/>
          </p:cNvSpPr>
          <p:nvPr>
            <p:ph idx="1"/>
          </p:nvPr>
        </p:nvSpPr>
        <p:spPr/>
        <p:txBody>
          <a:bodyPr/>
          <a:lstStyle>
            <a:lvl1pPr>
              <a:lnSpc>
                <a:spcPct val="100000"/>
              </a:lnSpc>
              <a:spcAft>
                <a:spcPts val="600"/>
              </a:spcAft>
              <a:buNone/>
              <a:defRPr/>
            </a:lvl1pPr>
            <a:lvl2pPr>
              <a:lnSpc>
                <a:spcPct val="100000"/>
              </a:lnSpc>
              <a:spcAft>
                <a:spcPts val="600"/>
              </a:spcAft>
              <a:buNone/>
              <a:defRPr/>
            </a:lvl2pPr>
            <a:lvl3pPr>
              <a:lnSpc>
                <a:spcPct val="100000"/>
              </a:lnSpc>
              <a:spcAft>
                <a:spcPts val="600"/>
              </a:spcAft>
              <a:buNone/>
              <a:defRPr/>
            </a:lvl3pPr>
            <a:lvl4pPr>
              <a:lnSpc>
                <a:spcPct val="100000"/>
              </a:lnSpc>
              <a:spcAft>
                <a:spcPts val="600"/>
              </a:spcAft>
              <a:buNone/>
              <a:defRPr/>
            </a:lvl4pPr>
            <a:lvl5pPr>
              <a:lnSpc>
                <a:spcPct val="100000"/>
              </a:lnSpc>
              <a:spcAft>
                <a:spcPts val="600"/>
              </a:spcAft>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C7681D2-B022-4E8B-98A1-7252A22B5DBB}"/>
              </a:ext>
            </a:extLst>
          </p:cNvPr>
          <p:cNvSpPr>
            <a:spLocks noGrp="1"/>
          </p:cNvSpPr>
          <p:nvPr>
            <p:ph type="dt" idx="10"/>
          </p:nvPr>
        </p:nvSpPr>
        <p:spPr/>
        <p:txBody>
          <a:bodyPr/>
          <a:lstStyle>
            <a:lvl1pPr>
              <a:buNone/>
              <a:defRPr/>
            </a:lvl1pPr>
          </a:lstStyle>
          <a:p>
            <a:pPr>
              <a:buNone/>
            </a:pPr>
            <a:fld id="{E2A6DD66-0A80-4921-9D90-60F3DC78FD3C}" type="datetime1">
              <a:t>10/4/2026</a:t>
            </a:fld>
            <a:endParaRPr/>
          </a:p>
        </p:txBody>
      </p:sp>
      <p:sp>
        <p:nvSpPr>
          <p:cNvPr id="5" name="Footer Placeholder 4">
            <a:extLst>
              <a:ext uri="{FF2B5EF4-FFF2-40B4-BE49-F238E27FC236}">
                <a16:creationId xmlns:a16="http://schemas.microsoft.com/office/drawing/2014/main" id="{49955550-1F1B-4001-99C4-A87478DE332F}"/>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F2A6601D-9598-4314-A31C-413E5D2F534A}"/>
              </a:ext>
            </a:extLst>
          </p:cNvPr>
          <p:cNvSpPr>
            <a:spLocks noGrp="1"/>
          </p:cNvSpPr>
          <p:nvPr>
            <p:ph type="sldNum" idx="12"/>
          </p:nvPr>
        </p:nvSpPr>
        <p:spPr/>
        <p:txBody>
          <a:bodyPr/>
          <a:lstStyle>
            <a:lvl1pPr>
              <a:buNone/>
              <a:defRPr/>
            </a:lvl1pPr>
          </a:lstStyle>
          <a:p>
            <a:pPr>
              <a:buNone/>
            </a:pPr>
            <a:fld id="{7C3A0D83-D2C9-471C-B8DD-EAE77C2D611F}"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6CB6-2FEC-412C-B2E2-32D58BC857D8}"/>
              </a:ext>
            </a:extLst>
          </p:cNvPr>
          <p:cNvSpPr>
            <a:spLocks noGrp="1"/>
          </p:cNvSpPr>
          <p:nvPr>
            <p:ph type="title"/>
          </p:nvPr>
        </p:nvSpPr>
        <p:spPr>
          <a:xfrm>
            <a:off x="623888" y="1709739"/>
            <a:ext cx="78867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AB6B8E7F-4059-4C68-8CB1-F6D4BAD6A7A6}"/>
              </a:ext>
            </a:extLst>
          </p:cNvPr>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7BE69748-D866-4D19-8445-2D465C7966CE}"/>
              </a:ext>
            </a:extLst>
          </p:cNvPr>
          <p:cNvSpPr>
            <a:spLocks noGrp="1"/>
          </p:cNvSpPr>
          <p:nvPr>
            <p:ph type="dt" idx="10"/>
          </p:nvPr>
        </p:nvSpPr>
        <p:spPr/>
        <p:txBody>
          <a:bodyPr/>
          <a:lstStyle>
            <a:lvl1pPr>
              <a:buNone/>
              <a:defRPr/>
            </a:lvl1pPr>
          </a:lstStyle>
          <a:p>
            <a:pPr>
              <a:buNone/>
            </a:pPr>
            <a:fld id="{9BC99B86-44DF-4112-840D-BC383EC739D9}" type="datetime1">
              <a:t>10/4/2026</a:t>
            </a:fld>
            <a:endParaRPr/>
          </a:p>
        </p:txBody>
      </p:sp>
      <p:sp>
        <p:nvSpPr>
          <p:cNvPr id="5" name="Footer Placeholder 4">
            <a:extLst>
              <a:ext uri="{FF2B5EF4-FFF2-40B4-BE49-F238E27FC236}">
                <a16:creationId xmlns:a16="http://schemas.microsoft.com/office/drawing/2014/main" id="{F432DD3E-AF52-457D-B141-B0C6801D1B20}"/>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538ED45D-9CC6-4EEB-A8AC-4943BBA5F6B4}"/>
              </a:ext>
            </a:extLst>
          </p:cNvPr>
          <p:cNvSpPr>
            <a:spLocks noGrp="1"/>
          </p:cNvSpPr>
          <p:nvPr>
            <p:ph type="sldNum" idx="12"/>
          </p:nvPr>
        </p:nvSpPr>
        <p:spPr/>
        <p:txBody>
          <a:bodyPr/>
          <a:lstStyle>
            <a:lvl1pPr>
              <a:buNone/>
              <a:defRPr/>
            </a:lvl1pPr>
          </a:lstStyle>
          <a:p>
            <a:pPr>
              <a:buNone/>
            </a:pPr>
            <a:fld id="{DDED5FB4-4543-4D96-867A-388829449B21}"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82135-EA52-48A6-B338-D624BBDB9170}"/>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76A428F2-0304-4F35-BA58-97B1FFE632CB}"/>
              </a:ext>
            </a:extLst>
          </p:cNvPr>
          <p:cNvSpPr>
            <a:spLocks noGrp="1"/>
          </p:cNvSpPr>
          <p:nvPr>
            <p:ph idx="1"/>
          </p:nvPr>
        </p:nvSpPr>
        <p:spPr>
          <a:xfrm>
            <a:off x="628650" y="1825625"/>
            <a:ext cx="38862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DFFD5BAD-0841-4AB3-935C-9E924E2FCBEA}"/>
              </a:ext>
            </a:extLst>
          </p:cNvPr>
          <p:cNvSpPr>
            <a:spLocks noGrp="1"/>
          </p:cNvSpPr>
          <p:nvPr>
            <p:ph idx="2"/>
          </p:nvPr>
        </p:nvSpPr>
        <p:spPr>
          <a:xfrm>
            <a:off x="4629150" y="1825625"/>
            <a:ext cx="38862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3">
            <a:extLst>
              <a:ext uri="{FF2B5EF4-FFF2-40B4-BE49-F238E27FC236}">
                <a16:creationId xmlns:a16="http://schemas.microsoft.com/office/drawing/2014/main" id="{5F2E6E6B-4242-4619-A494-F62DD7EC4CC6}"/>
              </a:ext>
            </a:extLst>
          </p:cNvPr>
          <p:cNvSpPr>
            <a:spLocks noGrp="1"/>
          </p:cNvSpPr>
          <p:nvPr>
            <p:ph type="dt" idx="10"/>
          </p:nvPr>
        </p:nvSpPr>
        <p:spPr/>
        <p:txBody>
          <a:bodyPr/>
          <a:lstStyle>
            <a:lvl1pPr>
              <a:buNone/>
              <a:defRPr/>
            </a:lvl1pPr>
          </a:lstStyle>
          <a:p>
            <a:pPr>
              <a:buNone/>
            </a:pPr>
            <a:fld id="{1E45280E-4A6C-45E7-BC5D-1D1AE4A1B455}" type="datetime1">
              <a:t>10/4/2026</a:t>
            </a:fld>
            <a:endParaRPr/>
          </a:p>
        </p:txBody>
      </p:sp>
      <p:sp>
        <p:nvSpPr>
          <p:cNvPr id="6" name="Footer Placeholder 4">
            <a:extLst>
              <a:ext uri="{FF2B5EF4-FFF2-40B4-BE49-F238E27FC236}">
                <a16:creationId xmlns:a16="http://schemas.microsoft.com/office/drawing/2014/main" id="{CAD01046-00CC-4917-B3AC-84E294C766E3}"/>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8EE5B38A-9FDD-487B-A108-65722570B3DC}"/>
              </a:ext>
            </a:extLst>
          </p:cNvPr>
          <p:cNvSpPr>
            <a:spLocks noGrp="1"/>
          </p:cNvSpPr>
          <p:nvPr>
            <p:ph type="sldNum" idx="12"/>
          </p:nvPr>
        </p:nvSpPr>
        <p:spPr/>
        <p:txBody>
          <a:bodyPr/>
          <a:lstStyle>
            <a:lvl1pPr>
              <a:buNone/>
              <a:defRPr/>
            </a:lvl1pPr>
          </a:lstStyle>
          <a:p>
            <a:pPr>
              <a:buNone/>
            </a:pPr>
            <a:fld id="{CB80D466-9594-4CEE-BBA4-B6C4831EFF3A}"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6F28-15F1-4195-B9AD-CB182E083464}"/>
              </a:ext>
            </a:extLst>
          </p:cNvPr>
          <p:cNvSpPr>
            <a:spLocks noGrp="1"/>
          </p:cNvSpPr>
          <p:nvPr>
            <p:ph type="title"/>
          </p:nvPr>
        </p:nvSpPr>
        <p:spPr>
          <a:xfrm>
            <a:off x="629841" y="365126"/>
            <a:ext cx="7886700" cy="1325563"/>
          </a:xfrm>
        </p:spPr>
        <p:txBody>
          <a:bodyPr/>
          <a:lstStyle/>
          <a:p>
            <a:r>
              <a:t>Click to edit Master title style</a:t>
            </a:r>
          </a:p>
        </p:txBody>
      </p:sp>
      <p:sp>
        <p:nvSpPr>
          <p:cNvPr id="3" name="Text Placeholder 2">
            <a:extLst>
              <a:ext uri="{FF2B5EF4-FFF2-40B4-BE49-F238E27FC236}">
                <a16:creationId xmlns:a16="http://schemas.microsoft.com/office/drawing/2014/main" id="{B31EAB44-F524-42F5-8B58-F151259C843F}"/>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F4E825-030F-4662-BD2D-7F0393AFF51A}"/>
              </a:ext>
            </a:extLst>
          </p:cNvPr>
          <p:cNvSpPr>
            <a:spLocks noGrp="1"/>
          </p:cNvSpPr>
          <p:nvPr>
            <p:ph idx="2"/>
          </p:nvPr>
        </p:nvSpPr>
        <p:spPr>
          <a:xfrm>
            <a:off x="629842" y="2505075"/>
            <a:ext cx="3868340"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AD758275-7561-4C51-8C82-3B3B985EBDAB}"/>
              </a:ext>
            </a:extLst>
          </p:cNvPr>
          <p:cNvSpPr>
            <a:spLocks noGrp="1"/>
          </p:cNvSpPr>
          <p:nvPr>
            <p:ph type="body"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C7A923DC-5720-4E68-A4E1-7E57F2046AF7}"/>
              </a:ext>
            </a:extLst>
          </p:cNvPr>
          <p:cNvSpPr>
            <a:spLocks noGrp="1"/>
          </p:cNvSpPr>
          <p:nvPr>
            <p:ph idx="4"/>
          </p:nvPr>
        </p:nvSpPr>
        <p:spPr>
          <a:xfrm>
            <a:off x="4629150" y="2505075"/>
            <a:ext cx="3887391"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3">
            <a:extLst>
              <a:ext uri="{FF2B5EF4-FFF2-40B4-BE49-F238E27FC236}">
                <a16:creationId xmlns:a16="http://schemas.microsoft.com/office/drawing/2014/main" id="{33322A91-2453-4E92-AD3C-7AED039551A8}"/>
              </a:ext>
            </a:extLst>
          </p:cNvPr>
          <p:cNvSpPr>
            <a:spLocks noGrp="1"/>
          </p:cNvSpPr>
          <p:nvPr>
            <p:ph type="dt" idx="10"/>
          </p:nvPr>
        </p:nvSpPr>
        <p:spPr/>
        <p:txBody>
          <a:bodyPr/>
          <a:lstStyle>
            <a:lvl1pPr>
              <a:buNone/>
              <a:defRPr/>
            </a:lvl1pPr>
          </a:lstStyle>
          <a:p>
            <a:pPr>
              <a:buNone/>
            </a:pPr>
            <a:fld id="{CC82D7E7-3F0C-4169-B664-7347E4773394}" type="datetime1">
              <a:t>10/4/2026</a:t>
            </a:fld>
            <a:endParaRPr/>
          </a:p>
        </p:txBody>
      </p:sp>
      <p:sp>
        <p:nvSpPr>
          <p:cNvPr id="8" name="Footer Placeholder 4">
            <a:extLst>
              <a:ext uri="{FF2B5EF4-FFF2-40B4-BE49-F238E27FC236}">
                <a16:creationId xmlns:a16="http://schemas.microsoft.com/office/drawing/2014/main" id="{D4AE7C0B-A450-47D2-9871-79D084C14D64}"/>
              </a:ext>
            </a:extLst>
          </p:cNvPr>
          <p:cNvSpPr>
            <a:spLocks noGrp="1"/>
          </p:cNvSpPr>
          <p:nvPr>
            <p:ph type="ftr" idx="11"/>
          </p:nvPr>
        </p:nvSpPr>
        <p:spPr/>
        <p:txBody>
          <a:bodyPr/>
          <a:lstStyle>
            <a:lvl1pPr>
              <a:buNone/>
              <a:defRPr/>
            </a:lvl1pPr>
          </a:lstStyle>
          <a:p>
            <a:pPr>
              <a:buNone/>
            </a:pPr>
            <a:endParaRPr/>
          </a:p>
        </p:txBody>
      </p:sp>
      <p:sp>
        <p:nvSpPr>
          <p:cNvPr id="9" name="Slide Number Placeholder 5">
            <a:extLst>
              <a:ext uri="{FF2B5EF4-FFF2-40B4-BE49-F238E27FC236}">
                <a16:creationId xmlns:a16="http://schemas.microsoft.com/office/drawing/2014/main" id="{570C2BA9-6C76-4F38-9EE2-3EFBC395835B}"/>
              </a:ext>
            </a:extLst>
          </p:cNvPr>
          <p:cNvSpPr>
            <a:spLocks noGrp="1"/>
          </p:cNvSpPr>
          <p:nvPr>
            <p:ph type="sldNum" idx="12"/>
          </p:nvPr>
        </p:nvSpPr>
        <p:spPr/>
        <p:txBody>
          <a:bodyPr/>
          <a:lstStyle>
            <a:lvl1pPr>
              <a:buNone/>
              <a:defRPr/>
            </a:lvl1pPr>
          </a:lstStyle>
          <a:p>
            <a:pPr>
              <a:buNone/>
            </a:pPr>
            <a:fld id="{6B140BE0-8C60-4AEA-9015-4C55A5E14900}"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8C91-9578-4A8A-85BF-715E18D49DEA}"/>
              </a:ext>
            </a:extLst>
          </p:cNvPr>
          <p:cNvSpPr>
            <a:spLocks noGrp="1"/>
          </p:cNvSpPr>
          <p:nvPr>
            <p:ph type="title"/>
          </p:nvPr>
        </p:nvSpPr>
        <p:spPr/>
        <p:txBody>
          <a:bodyPr/>
          <a:lstStyle/>
          <a:p>
            <a:r>
              <a:t>Click to edit Master title style</a:t>
            </a:r>
          </a:p>
        </p:txBody>
      </p:sp>
      <p:sp>
        <p:nvSpPr>
          <p:cNvPr id="3" name="Date Placeholder 3">
            <a:extLst>
              <a:ext uri="{FF2B5EF4-FFF2-40B4-BE49-F238E27FC236}">
                <a16:creationId xmlns:a16="http://schemas.microsoft.com/office/drawing/2014/main" id="{1319FA54-B6DD-453E-A21E-CD5E51B3DB57}"/>
              </a:ext>
            </a:extLst>
          </p:cNvPr>
          <p:cNvSpPr>
            <a:spLocks noGrp="1"/>
          </p:cNvSpPr>
          <p:nvPr>
            <p:ph type="dt" idx="10"/>
          </p:nvPr>
        </p:nvSpPr>
        <p:spPr/>
        <p:txBody>
          <a:bodyPr/>
          <a:lstStyle>
            <a:lvl1pPr>
              <a:buNone/>
              <a:defRPr/>
            </a:lvl1pPr>
          </a:lstStyle>
          <a:p>
            <a:pPr>
              <a:buNone/>
            </a:pPr>
            <a:fld id="{159CAA28-9504-4167-A3A9-57AB0BE1B178}" type="datetime1">
              <a:t>10/4/2026</a:t>
            </a:fld>
            <a:endParaRPr/>
          </a:p>
        </p:txBody>
      </p:sp>
      <p:sp>
        <p:nvSpPr>
          <p:cNvPr id="4" name="Footer Placeholder 4">
            <a:extLst>
              <a:ext uri="{FF2B5EF4-FFF2-40B4-BE49-F238E27FC236}">
                <a16:creationId xmlns:a16="http://schemas.microsoft.com/office/drawing/2014/main" id="{B0FE0F3F-B12F-41B8-B33D-3F3DDE5B3F46}"/>
              </a:ext>
            </a:extLst>
          </p:cNvPr>
          <p:cNvSpPr>
            <a:spLocks noGrp="1"/>
          </p:cNvSpPr>
          <p:nvPr>
            <p:ph type="ftr" idx="11"/>
          </p:nvPr>
        </p:nvSpPr>
        <p:spPr/>
        <p:txBody>
          <a:bodyPr/>
          <a:lstStyle>
            <a:lvl1pPr>
              <a:buNone/>
              <a:defRPr/>
            </a:lvl1pPr>
          </a:lstStyle>
          <a:p>
            <a:pPr>
              <a:buNone/>
            </a:pPr>
            <a:endParaRPr/>
          </a:p>
        </p:txBody>
      </p:sp>
      <p:sp>
        <p:nvSpPr>
          <p:cNvPr id="5" name="Slide Number Placeholder 5">
            <a:extLst>
              <a:ext uri="{FF2B5EF4-FFF2-40B4-BE49-F238E27FC236}">
                <a16:creationId xmlns:a16="http://schemas.microsoft.com/office/drawing/2014/main" id="{B23F4DA5-45CB-409D-B51A-F4A9C91A75D3}"/>
              </a:ext>
            </a:extLst>
          </p:cNvPr>
          <p:cNvSpPr>
            <a:spLocks noGrp="1"/>
          </p:cNvSpPr>
          <p:nvPr>
            <p:ph type="sldNum" idx="12"/>
          </p:nvPr>
        </p:nvSpPr>
        <p:spPr/>
        <p:txBody>
          <a:bodyPr/>
          <a:lstStyle>
            <a:lvl1pPr>
              <a:buNone/>
              <a:defRPr/>
            </a:lvl1pPr>
          </a:lstStyle>
          <a:p>
            <a:pPr>
              <a:buNone/>
            </a:pPr>
            <a:fld id="{9E8C76FF-C2DD-45E7-9CE4-1808F249419A}"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DBEE89F-6CCE-4165-B964-D1D2A82B494A}"/>
              </a:ext>
            </a:extLst>
          </p:cNvPr>
          <p:cNvSpPr>
            <a:spLocks noGrp="1"/>
          </p:cNvSpPr>
          <p:nvPr>
            <p:ph type="dt" idx="10"/>
          </p:nvPr>
        </p:nvSpPr>
        <p:spPr/>
        <p:txBody>
          <a:bodyPr/>
          <a:lstStyle>
            <a:lvl1pPr>
              <a:buNone/>
              <a:defRPr/>
            </a:lvl1pPr>
          </a:lstStyle>
          <a:p>
            <a:pPr>
              <a:buNone/>
            </a:pPr>
            <a:fld id="{4292F1E1-63B9-4DB7-9686-C42525AD25E5}" type="datetime1">
              <a:t>10/4/2026</a:t>
            </a:fld>
            <a:endParaRPr/>
          </a:p>
        </p:txBody>
      </p:sp>
      <p:sp>
        <p:nvSpPr>
          <p:cNvPr id="3" name="Footer Placeholder 4">
            <a:extLst>
              <a:ext uri="{FF2B5EF4-FFF2-40B4-BE49-F238E27FC236}">
                <a16:creationId xmlns:a16="http://schemas.microsoft.com/office/drawing/2014/main" id="{790E0B95-9B66-4BCD-900E-743133348617}"/>
              </a:ext>
            </a:extLst>
          </p:cNvPr>
          <p:cNvSpPr>
            <a:spLocks noGrp="1"/>
          </p:cNvSpPr>
          <p:nvPr>
            <p:ph type="ftr" idx="11"/>
          </p:nvPr>
        </p:nvSpPr>
        <p:spPr/>
        <p:txBody>
          <a:bodyPr/>
          <a:lstStyle>
            <a:lvl1pPr>
              <a:buNone/>
              <a:defRPr/>
            </a:lvl1pPr>
          </a:lstStyle>
          <a:p>
            <a:pPr>
              <a:buNone/>
            </a:pPr>
            <a:endParaRPr/>
          </a:p>
        </p:txBody>
      </p:sp>
      <p:sp>
        <p:nvSpPr>
          <p:cNvPr id="4" name="Slide Number Placeholder 5">
            <a:extLst>
              <a:ext uri="{FF2B5EF4-FFF2-40B4-BE49-F238E27FC236}">
                <a16:creationId xmlns:a16="http://schemas.microsoft.com/office/drawing/2014/main" id="{866E71A9-4035-4398-8C9A-0EEFD9EEC93C}"/>
              </a:ext>
            </a:extLst>
          </p:cNvPr>
          <p:cNvSpPr>
            <a:spLocks noGrp="1"/>
          </p:cNvSpPr>
          <p:nvPr>
            <p:ph type="sldNum" idx="12"/>
          </p:nvPr>
        </p:nvSpPr>
        <p:spPr/>
        <p:txBody>
          <a:bodyPr/>
          <a:lstStyle>
            <a:lvl1pPr>
              <a:buNone/>
              <a:defRPr/>
            </a:lvl1pPr>
          </a:lstStyle>
          <a:p>
            <a:pPr>
              <a:buNone/>
            </a:pPr>
            <a:fld id="{ADD6F0C9-3BAC-40B5-BDF0-49A6A5B4F47A}"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8858-2B50-4568-8030-451652ABA5BB}"/>
              </a:ext>
            </a:extLst>
          </p:cNvPr>
          <p:cNvSpPr>
            <a:spLocks noGrp="1"/>
          </p:cNvSpPr>
          <p:nvPr>
            <p:ph type="title"/>
          </p:nvPr>
        </p:nvSpPr>
        <p:spPr>
          <a:xfrm>
            <a:off x="629841" y="457200"/>
            <a:ext cx="2949178"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135CD2A1-B616-44C5-8A1A-CEB46956D20F}"/>
              </a:ext>
            </a:extLst>
          </p:cNvPr>
          <p:cNvSpPr>
            <a:spLocks noGrp="1"/>
          </p:cNvSpPr>
          <p:nvPr>
            <p:ph idx="1"/>
          </p:nvPr>
        </p:nvSpPr>
        <p:spPr>
          <a:xfrm>
            <a:off x="3887391" y="987426"/>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54710025-72BB-433B-B19C-514B45F190E3}"/>
              </a:ext>
            </a:extLst>
          </p:cNvPr>
          <p:cNvSpPr>
            <a:spLocks noGrp="1"/>
          </p:cNvSpPr>
          <p:nvPr>
            <p:ph type="body"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3">
            <a:extLst>
              <a:ext uri="{FF2B5EF4-FFF2-40B4-BE49-F238E27FC236}">
                <a16:creationId xmlns:a16="http://schemas.microsoft.com/office/drawing/2014/main" id="{7009E1B9-F1DE-41A3-B023-070F9F13511C}"/>
              </a:ext>
            </a:extLst>
          </p:cNvPr>
          <p:cNvSpPr>
            <a:spLocks noGrp="1"/>
          </p:cNvSpPr>
          <p:nvPr>
            <p:ph type="dt" idx="10"/>
          </p:nvPr>
        </p:nvSpPr>
        <p:spPr/>
        <p:txBody>
          <a:bodyPr/>
          <a:lstStyle>
            <a:lvl1pPr>
              <a:buNone/>
              <a:defRPr/>
            </a:lvl1pPr>
          </a:lstStyle>
          <a:p>
            <a:pPr>
              <a:buNone/>
            </a:pPr>
            <a:fld id="{40F4A008-4B43-4407-A57C-CEB6CF1FD35F}" type="datetime1">
              <a:t>10/4/2026</a:t>
            </a:fld>
            <a:endParaRPr/>
          </a:p>
        </p:txBody>
      </p:sp>
      <p:sp>
        <p:nvSpPr>
          <p:cNvPr id="6" name="Footer Placeholder 4">
            <a:extLst>
              <a:ext uri="{FF2B5EF4-FFF2-40B4-BE49-F238E27FC236}">
                <a16:creationId xmlns:a16="http://schemas.microsoft.com/office/drawing/2014/main" id="{F269FE89-FA7E-4B81-833F-1B9980725EC9}"/>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120AE65B-5277-4463-A05B-0129ED0B234E}"/>
              </a:ext>
            </a:extLst>
          </p:cNvPr>
          <p:cNvSpPr>
            <a:spLocks noGrp="1"/>
          </p:cNvSpPr>
          <p:nvPr>
            <p:ph type="sldNum" idx="12"/>
          </p:nvPr>
        </p:nvSpPr>
        <p:spPr/>
        <p:txBody>
          <a:bodyPr/>
          <a:lstStyle>
            <a:lvl1pPr>
              <a:buNone/>
              <a:defRPr/>
            </a:lvl1pPr>
          </a:lstStyle>
          <a:p>
            <a:pPr>
              <a:buNone/>
            </a:pPr>
            <a:fld id="{34083B56-AADD-4F8B-A45E-B28A2398FFC7}"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1DC9-4CD9-4F1B-B3A9-038132472EF5}"/>
              </a:ext>
            </a:extLst>
          </p:cNvPr>
          <p:cNvSpPr>
            <a:spLocks noGrp="1"/>
          </p:cNvSpPr>
          <p:nvPr>
            <p:ph type="title"/>
          </p:nvPr>
        </p:nvSpPr>
        <p:spPr>
          <a:xfrm>
            <a:off x="629841" y="457200"/>
            <a:ext cx="2949178"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A9FFDDB8-8F81-4936-B00E-D9699D28A5D5}"/>
              </a:ext>
            </a:extLst>
          </p:cNvPr>
          <p:cNvSpPr>
            <a:spLocks noGrp="1"/>
          </p:cNvSpPr>
          <p:nvPr>
            <p:ph type="pic" idx="1"/>
          </p:nvPr>
        </p:nvSpPr>
        <p:spPr>
          <a:xfrm>
            <a:off x="3887391" y="987426"/>
            <a:ext cx="4629150" cy="4873625"/>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uNone/>
            </a:pPr>
            <a:r>
              <a:t>Drag picture to placeholder or click icon to add</a:t>
            </a:r>
          </a:p>
        </p:txBody>
      </p:sp>
      <p:sp>
        <p:nvSpPr>
          <p:cNvPr id="4" name="Text Placeholder 3">
            <a:extLst>
              <a:ext uri="{FF2B5EF4-FFF2-40B4-BE49-F238E27FC236}">
                <a16:creationId xmlns:a16="http://schemas.microsoft.com/office/drawing/2014/main" id="{CAF6553E-4142-4E78-BFC4-809A1CED4169}"/>
              </a:ext>
            </a:extLst>
          </p:cNvPr>
          <p:cNvSpPr>
            <a:spLocks noGrp="1"/>
          </p:cNvSpPr>
          <p:nvPr>
            <p:ph type="body"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3">
            <a:extLst>
              <a:ext uri="{FF2B5EF4-FFF2-40B4-BE49-F238E27FC236}">
                <a16:creationId xmlns:a16="http://schemas.microsoft.com/office/drawing/2014/main" id="{CC6C6EEC-967E-4CC1-9B86-734BF3E009A8}"/>
              </a:ext>
            </a:extLst>
          </p:cNvPr>
          <p:cNvSpPr>
            <a:spLocks noGrp="1"/>
          </p:cNvSpPr>
          <p:nvPr>
            <p:ph type="dt" idx="10"/>
          </p:nvPr>
        </p:nvSpPr>
        <p:spPr/>
        <p:txBody>
          <a:bodyPr/>
          <a:lstStyle>
            <a:lvl1pPr>
              <a:buNone/>
              <a:defRPr/>
            </a:lvl1pPr>
          </a:lstStyle>
          <a:p>
            <a:pPr>
              <a:buNone/>
            </a:pPr>
            <a:fld id="{E78923E2-12CC-4975-AB8E-6A7692514269}" type="datetime1">
              <a:t>10/4/2026</a:t>
            </a:fld>
            <a:endParaRPr/>
          </a:p>
        </p:txBody>
      </p:sp>
      <p:sp>
        <p:nvSpPr>
          <p:cNvPr id="6" name="Footer Placeholder 4">
            <a:extLst>
              <a:ext uri="{FF2B5EF4-FFF2-40B4-BE49-F238E27FC236}">
                <a16:creationId xmlns:a16="http://schemas.microsoft.com/office/drawing/2014/main" id="{D4E269FF-8B51-4C1A-A4B9-DCB6EF008EE7}"/>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A7AD63D3-DF25-4668-8668-C5B50F63E870}"/>
              </a:ext>
            </a:extLst>
          </p:cNvPr>
          <p:cNvSpPr>
            <a:spLocks noGrp="1"/>
          </p:cNvSpPr>
          <p:nvPr>
            <p:ph type="sldNum" idx="12"/>
          </p:nvPr>
        </p:nvSpPr>
        <p:spPr/>
        <p:txBody>
          <a:bodyPr/>
          <a:lstStyle>
            <a:lvl1pPr>
              <a:buNone/>
              <a:defRPr/>
            </a:lvl1pPr>
          </a:lstStyle>
          <a:p>
            <a:pPr>
              <a:buNone/>
            </a:pPr>
            <a:fld id="{A4A9DF7C-AD2E-4CA8-88D8-FAA2EEA26440}"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9EDF-C26C-4856-8560-502622DB34A9}"/>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7B984CBC-3128-43D0-966B-1455820BD342}"/>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8D977DBC-47CE-4CCC-8283-B9FB96049D65}"/>
              </a:ext>
            </a:extLst>
          </p:cNvPr>
          <p:cNvSpPr>
            <a:spLocks noGrp="1"/>
          </p:cNvSpPr>
          <p:nvPr>
            <p:ph type="dt" idx="10"/>
          </p:nvPr>
        </p:nvSpPr>
        <p:spPr/>
        <p:txBody>
          <a:bodyPr/>
          <a:lstStyle>
            <a:lvl1pPr>
              <a:buNone/>
              <a:defRPr/>
            </a:lvl1pPr>
          </a:lstStyle>
          <a:p>
            <a:pPr>
              <a:buNone/>
            </a:pPr>
            <a:fld id="{4AD432DC-7562-4F74-95D6-8254A40CF065}" type="datetime1">
              <a:t>10/4/2026</a:t>
            </a:fld>
            <a:endParaRPr/>
          </a:p>
        </p:txBody>
      </p:sp>
      <p:sp>
        <p:nvSpPr>
          <p:cNvPr id="5" name="Footer Placeholder 4">
            <a:extLst>
              <a:ext uri="{FF2B5EF4-FFF2-40B4-BE49-F238E27FC236}">
                <a16:creationId xmlns:a16="http://schemas.microsoft.com/office/drawing/2014/main" id="{58260517-DCDB-4416-AE14-6BACD39AA30F}"/>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ECA39CEE-1A8F-4425-B28A-27185C8F8903}"/>
              </a:ext>
            </a:extLst>
          </p:cNvPr>
          <p:cNvSpPr>
            <a:spLocks noGrp="1"/>
          </p:cNvSpPr>
          <p:nvPr>
            <p:ph type="sldNum" idx="12"/>
          </p:nvPr>
        </p:nvSpPr>
        <p:spPr/>
        <p:txBody>
          <a:bodyPr/>
          <a:lstStyle>
            <a:lvl1pPr>
              <a:buNone/>
              <a:defRPr/>
            </a:lvl1pPr>
          </a:lstStyle>
          <a:p>
            <a:pPr>
              <a:buNone/>
            </a:pPr>
            <a:fld id="{AFB85B71-AAF5-4137-BC24-D12689B218B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D10D41-284E-4936-83FD-9BD4767B211B}"/>
              </a:ext>
            </a:extLst>
          </p:cNvPr>
          <p:cNvSpPr>
            <a:spLocks noGrp="1"/>
          </p:cNvSpPr>
          <p:nvPr>
            <p:ph type="title"/>
          </p:nvPr>
        </p:nvSpPr>
        <p:spPr>
          <a:xfrm>
            <a:off x="6543675" y="365125"/>
            <a:ext cx="1971675"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B04CCA9D-8A1D-429B-9CAE-2EA63CF65B83}"/>
              </a:ext>
            </a:extLst>
          </p:cNvPr>
          <p:cNvSpPr>
            <a:spLocks noGrp="1"/>
          </p:cNvSpPr>
          <p:nvPr>
            <p:ph type="body" idx="1"/>
          </p:nvPr>
        </p:nvSpPr>
        <p:spPr>
          <a:xfrm>
            <a:off x="628650" y="365125"/>
            <a:ext cx="5800725"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BB7C04F4-EE25-4E7F-8FB2-61C841E1F6DB}"/>
              </a:ext>
            </a:extLst>
          </p:cNvPr>
          <p:cNvSpPr>
            <a:spLocks noGrp="1"/>
          </p:cNvSpPr>
          <p:nvPr>
            <p:ph type="dt" idx="10"/>
          </p:nvPr>
        </p:nvSpPr>
        <p:spPr/>
        <p:txBody>
          <a:bodyPr/>
          <a:lstStyle>
            <a:lvl1pPr>
              <a:buNone/>
              <a:defRPr/>
            </a:lvl1pPr>
          </a:lstStyle>
          <a:p>
            <a:pPr>
              <a:buNone/>
            </a:pPr>
            <a:fld id="{0718D24A-BBE5-4F4A-8F8D-5B195E6CDFB3}" type="datetime1">
              <a:t>10/4/2026</a:t>
            </a:fld>
            <a:endParaRPr/>
          </a:p>
        </p:txBody>
      </p:sp>
      <p:sp>
        <p:nvSpPr>
          <p:cNvPr id="5" name="Footer Placeholder 4">
            <a:extLst>
              <a:ext uri="{FF2B5EF4-FFF2-40B4-BE49-F238E27FC236}">
                <a16:creationId xmlns:a16="http://schemas.microsoft.com/office/drawing/2014/main" id="{270C31D1-6181-4985-A729-60688EF3AA78}"/>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7922A467-07CA-48C2-B090-63A569AFD7D6}"/>
              </a:ext>
            </a:extLst>
          </p:cNvPr>
          <p:cNvSpPr>
            <a:spLocks noGrp="1"/>
          </p:cNvSpPr>
          <p:nvPr>
            <p:ph type="sldNum" idx="12"/>
          </p:nvPr>
        </p:nvSpPr>
        <p:spPr/>
        <p:txBody>
          <a:bodyPr/>
          <a:lstStyle>
            <a:lvl1pPr>
              <a:buNone/>
              <a:defRPr/>
            </a:lvl1pPr>
          </a:lstStyle>
          <a:p>
            <a:pPr>
              <a:buNone/>
            </a:pPr>
            <a:fld id="{9DE9AA58-3ABE-402A-96F4-A4419A580E4C}"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1"/>
          <p:cNvPicPr>
            <a:picLocks noChangeAspect="1"/>
          </p:cNvPicPr>
          <p:nvPr/>
        </p:nvPicPr>
        <p:blipFill>
          <a:blip r:embed="rId13"/>
          <a:stretch>
            <a:fillRect/>
          </a:stretch>
        </p:blipFill>
        <p:spPr>
          <a:xfrm>
            <a:off x="0" y="0"/>
            <a:ext cx="9144000" cy="6857999"/>
          </a:xfrm>
          <a:prstGeom prst="rect">
            <a:avLst/>
          </a:prstGeom>
        </p:spPr>
      </p:pic>
      <p:sp>
        <p:nvSpPr>
          <p:cNvPr id="1026" name="Title Placeholder 1">
            <a:extLst>
              <a:ext uri="{FF2B5EF4-FFF2-40B4-BE49-F238E27FC236}">
                <a16:creationId xmlns:a16="http://schemas.microsoft.com/office/drawing/2014/main" id="{ADFCFF3B-7DF4-4961-B335-A2952D3A247C}"/>
              </a:ext>
            </a:extLst>
          </p:cNvPr>
          <p:cNvSpPr>
            <a:spLocks noGrp="1"/>
          </p:cNvSpPr>
          <p:nvPr>
            <p:ph type="title"/>
          </p:nvPr>
        </p:nvSpPr>
        <p:spPr>
          <a:xfrm>
            <a:off x="628650" y="365125"/>
            <a:ext cx="7886700" cy="1325563"/>
          </a:xfrm>
          <a:prstGeom prst="rect">
            <a:avLst/>
          </a:prstGeom>
          <a:noFill/>
          <a:ln>
            <a:noFill/>
          </a:ln>
        </p:spPr>
        <p:txBody>
          <a:bodyPr vert="horz" wrap="square" lIns="91440" tIns="45720" rIns="91440" bIns="45720" anchor="ctr"/>
          <a:lstStyle/>
          <a:p>
            <a:pPr lvl="0">
              <a:buNone/>
            </a:pPr>
            <a:r>
              <a:t>Click to edit Master title style</a:t>
            </a:r>
          </a:p>
        </p:txBody>
      </p:sp>
      <p:sp>
        <p:nvSpPr>
          <p:cNvPr id="1027" name="Text Placeholder 2">
            <a:extLst>
              <a:ext uri="{FF2B5EF4-FFF2-40B4-BE49-F238E27FC236}">
                <a16:creationId xmlns:a16="http://schemas.microsoft.com/office/drawing/2014/main" id="{04A796CF-86D3-4749-8562-E2CF08EA1CAE}"/>
              </a:ext>
            </a:extLst>
          </p:cNvPr>
          <p:cNvSpPr>
            <a:spLocks noGrp="1"/>
          </p:cNvSpPr>
          <p:nvPr>
            <p:ph type="body" idx="1"/>
          </p:nvPr>
        </p:nvSpPr>
        <p:spPr>
          <a:xfrm>
            <a:off x="628650" y="1825625"/>
            <a:ext cx="7886700" cy="4351338"/>
          </a:xfrm>
          <a:prstGeom prst="rect">
            <a:avLst/>
          </a:prstGeom>
          <a:noFill/>
          <a:ln>
            <a:noFill/>
          </a:ln>
        </p:spPr>
        <p:txBody>
          <a:bodyPr vert="horz" wrap="square" lIns="91440" tIns="45720" rIns="91440" bIns="45720" ancho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3D391B5-ACDD-49C8-9937-6B3D328E3C4F}"/>
              </a:ext>
            </a:extLst>
          </p:cNvPr>
          <p:cNvSpPr>
            <a:spLocks noGrp="1"/>
          </p:cNvSpPr>
          <p:nvPr>
            <p:ph type="dt" idx="2"/>
          </p:nvPr>
        </p:nvSpPr>
        <p:spPr>
          <a:xfrm>
            <a:off x="628650" y="6356350"/>
            <a:ext cx="2057400" cy="365125"/>
          </a:xfrm>
          <a:prstGeom prst="rect">
            <a:avLst/>
          </a:prstGeom>
        </p:spPr>
        <p:txBody>
          <a:bodyPr vert="horz" wrap="square" lIns="91440" tIns="45720" rIns="91440" bIns="45720" anchor="ctr"/>
          <a:lstStyle>
            <a:lvl1pPr>
              <a:buNone/>
              <a:defRPr sz="1200">
                <a:solidFill>
                  <a:srgbClr val="898989"/>
                </a:solidFill>
              </a:defRPr>
            </a:lvl1pPr>
          </a:lstStyle>
          <a:p>
            <a:pPr>
              <a:buNone/>
            </a:pPr>
            <a:fld id="{A0738838-4164-4279-AAC8-48DFFEA39D8B}" type="datetime1">
              <a:t>10/4/2026</a:t>
            </a:fld>
            <a:endParaRPr/>
          </a:p>
        </p:txBody>
      </p:sp>
      <p:sp>
        <p:nvSpPr>
          <p:cNvPr id="5" name="Footer Placeholder 4">
            <a:extLst>
              <a:ext uri="{FF2B5EF4-FFF2-40B4-BE49-F238E27FC236}">
                <a16:creationId xmlns:a16="http://schemas.microsoft.com/office/drawing/2014/main" id="{DE7459D2-E378-4A74-88D9-172E98869D02}"/>
              </a:ext>
            </a:extLst>
          </p:cNvPr>
          <p:cNvSpPr>
            <a:spLocks noGrp="1"/>
          </p:cNvSpPr>
          <p:nvPr>
            <p:ph type="ftr" idx="3"/>
          </p:nvPr>
        </p:nvSpPr>
        <p:spPr>
          <a:xfrm>
            <a:off x="3028950" y="6356350"/>
            <a:ext cx="3086100" cy="365125"/>
          </a:xfrm>
          <a:prstGeom prst="rect">
            <a:avLst/>
          </a:prstGeom>
        </p:spPr>
        <p:txBody>
          <a:bodyPr vert="horz" wrap="square" lIns="91440" tIns="45720" rIns="91440" bIns="45720" anchor="ctr"/>
          <a:lstStyle>
            <a:lvl1pPr algn="ctr">
              <a:buNone/>
              <a:defRPr sz="1200">
                <a:solidFill>
                  <a:srgbClr val="898989"/>
                </a:solidFill>
                <a:latin typeface="Calibri"/>
                <a:ea typeface="Calibri"/>
                <a:cs typeface="Calibri"/>
              </a:defRPr>
            </a:lvl1pPr>
          </a:lstStyle>
          <a:p>
            <a:pPr>
              <a:buNone/>
            </a:pPr>
            <a:endParaRPr/>
          </a:p>
        </p:txBody>
      </p:sp>
      <p:sp>
        <p:nvSpPr>
          <p:cNvPr id="6" name="Slide Number Placeholder 5">
            <a:extLst>
              <a:ext uri="{FF2B5EF4-FFF2-40B4-BE49-F238E27FC236}">
                <a16:creationId xmlns:a16="http://schemas.microsoft.com/office/drawing/2014/main" id="{1EDAB611-CFBF-44B3-8353-0548013109DC}"/>
              </a:ext>
            </a:extLst>
          </p:cNvPr>
          <p:cNvSpPr>
            <a:spLocks noGrp="1"/>
          </p:cNvSpPr>
          <p:nvPr>
            <p:ph type="sldNum" idx="4"/>
          </p:nvPr>
        </p:nvSpPr>
        <p:spPr>
          <a:xfrm>
            <a:off x="6457950" y="6356350"/>
            <a:ext cx="2057400" cy="365125"/>
          </a:xfrm>
          <a:prstGeom prst="rect">
            <a:avLst/>
          </a:prstGeom>
        </p:spPr>
        <p:txBody>
          <a:bodyPr vert="horz" wrap="square" lIns="91440" tIns="45720" rIns="91440" bIns="45720" anchor="ctr"/>
          <a:lstStyle>
            <a:lvl1pPr algn="r">
              <a:buNone/>
              <a:defRPr sz="1200">
                <a:solidFill>
                  <a:srgbClr val="898989"/>
                </a:solidFill>
              </a:defRPr>
            </a:lvl1pPr>
          </a:lstStyle>
          <a:p>
            <a:pPr>
              <a:buNone/>
            </a:pPr>
            <a:fld id="{9E2C5CCA-394F-4F6E-8976-0BE5ECB64D97}"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a:lnSpc>
          <a:spcPct val="90000"/>
        </a:lnSpc>
        <a:spcBef>
          <a:spcPct val="0"/>
        </a:spcBef>
        <a:spcAft>
          <a:spcPct val="0"/>
        </a:spcAft>
        <a:buNone/>
        <a:defRPr sz="4400" kern="1200">
          <a:solidFill>
            <a:schemeClr val="tx1"/>
          </a:solidFill>
          <a:latin typeface="Arial Rounded MT Bold"/>
          <a:ea typeface="Arial Rounded MT Bold"/>
          <a:cs typeface="Arial Rounded MT Bold"/>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p:titleStyle>
    <p:bodyStyle>
      <a:lvl1pPr marL="228600" indent="-228600" algn="l">
        <a:lnSpc>
          <a:spcPct val="90000"/>
        </a:lnSpc>
        <a:spcBef>
          <a:spcPts val="1000"/>
        </a:spcBef>
        <a:spcAft>
          <a:spcPct val="0"/>
        </a:spcAft>
        <a:buFont typeface="Arial"/>
        <a:buChar char="•"/>
        <a:defRPr sz="4000" kern="1200">
          <a:solidFill>
            <a:schemeClr val="tx1"/>
          </a:solidFill>
          <a:latin typeface="Arial Rounded MT Bold"/>
          <a:ea typeface="Arial Rounded MT Bold"/>
          <a:cs typeface="Arial Rounded MT Bold"/>
        </a:defRPr>
      </a:lvl1pPr>
      <a:lvl2pPr marL="6858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2pPr>
      <a:lvl3pPr marL="11430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3pPr>
      <a:lvl4pPr marL="16002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4pPr>
      <a:lvl5pPr marL="20574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AE00441F-DD0D-401D-B618-7544E8AA7A0C}"/>
              </a:ext>
            </a:extLst>
          </p:cNvPr>
          <p:cNvSpPr>
            <a:spLocks noGrp="1"/>
          </p:cNvSpPr>
          <p:nvPr>
            <p:ph type="title"/>
          </p:nvPr>
        </p:nvSpPr>
        <p:spPr>
          <a:xfrm>
            <a:off x="0" y="5799550"/>
            <a:ext cx="9144000" cy="1058449"/>
          </a:xfrm>
        </p:spPr>
        <p:txBody>
          <a:bodyPr/>
          <a:lstStyle/>
          <a:p>
            <a:pPr algn="ctr">
              <a:buNone/>
            </a:pPr>
            <a:r>
              <a:rPr sz="3200" dirty="0">
                <a:latin typeface="Arial Rounded MT Bold"/>
                <a:ea typeface="Arial Rounded MT Bold"/>
                <a:cs typeface="Arial Rounded MT Bold"/>
              </a:rPr>
              <a:t>Trinity Evangelical Lutheran Church</a:t>
            </a:r>
            <a:br>
              <a:rPr dirty="0"/>
            </a:br>
            <a:r>
              <a:rPr sz="3200" dirty="0">
                <a:latin typeface="Arial Rounded MT Bold"/>
                <a:ea typeface="Arial Rounded MT Bold"/>
                <a:cs typeface="Arial Rounded MT Bold"/>
              </a:rPr>
              <a:t>October 4, 2026</a:t>
            </a:r>
          </a:p>
        </p:txBody>
      </p:sp>
      <p:sp>
        <p:nvSpPr>
          <p:cNvPr id="4" name="Title 1">
            <a:extLst>
              <a:ext uri="{FF2B5EF4-FFF2-40B4-BE49-F238E27FC236}">
                <a16:creationId xmlns:a16="http://schemas.microsoft.com/office/drawing/2014/main" id="{9C6A22D0-8A2E-41D6-8B0A-8F11007E798B}"/>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3200">
                <a:latin typeface="Arial Rounded MT Bold"/>
                <a:ea typeface="Arial Rounded MT Bold"/>
                <a:cs typeface="Arial Rounded MT Bold"/>
              </a:rPr>
              <a:t>WELCOME!</a:t>
            </a:r>
          </a:p>
        </p:txBody>
      </p:sp>
      <p:sp>
        <p:nvSpPr>
          <p:cNvPr id="12" name="sermon-title">
            <a:extLst>
              <a:ext uri="{FF2B5EF4-FFF2-40B4-BE49-F238E27FC236}">
                <a16:creationId xmlns:a16="http://schemas.microsoft.com/office/drawing/2014/main" id="{B45221E7-3EB0-86D1-DD40-3BEB1DA44FFD}"/>
              </a:ext>
            </a:extLst>
          </p:cNvPr>
          <p:cNvSpPr>
            <a:spLocks noGrp="1"/>
          </p:cNvSpPr>
          <p:nvPr/>
        </p:nvSpPr>
        <p:spPr>
          <a:xfrm>
            <a:off x="3222096" y="1293574"/>
            <a:ext cx="2882075" cy="361950"/>
          </a:xfrm>
          <a:prstGeom prst="rect">
            <a:avLst/>
          </a:prstGeom>
          <a:noFill/>
          <a:ln w="0">
            <a:noFill/>
          </a:ln>
        </p:spPr>
        <p:txBody>
          <a:bodyPr>
            <a:normAutofit fontScale="87654" lnSpcReduction="10000"/>
          </a:bodyPr>
          <a:lstStyle/>
          <a:p>
            <a:pPr>
              <a:defRPr sz="2025" b="1">
                <a:solidFill>
                  <a:srgbClr val="FFF2D6"/>
                </a:solidFill>
                <a:latin typeface="Arial"/>
                <a:ea typeface="Arial"/>
                <a:cs typeface="Arial"/>
              </a:defRPr>
            </a:pPr>
            <a:endParaRPr sz="2025" b="1" dirty="0">
              <a:solidFill>
                <a:srgbClr val="FFF2D6"/>
              </a:solidFill>
              <a:latin typeface="Arial"/>
              <a:ea typeface="Arial"/>
              <a:cs typeface="Arial"/>
            </a:endParaRPr>
          </a:p>
        </p:txBody>
      </p:sp>
      <p:pic>
        <p:nvPicPr>
          <p:cNvPr id="3" name="Picture 2">
            <a:extLst>
              <a:ext uri="{FF2B5EF4-FFF2-40B4-BE49-F238E27FC236}">
                <a16:creationId xmlns:a16="http://schemas.microsoft.com/office/drawing/2014/main" id="{218AC245-5029-9614-3EA7-CEA999AFDCB4}"/>
              </a:ext>
            </a:extLst>
          </p:cNvPr>
          <p:cNvPicPr>
            <a:picLocks noChangeAspect="1"/>
          </p:cNvPicPr>
          <p:nvPr/>
        </p:nvPicPr>
        <p:blipFill>
          <a:blip r:embed="rId3"/>
          <a:stretch>
            <a:fillRect/>
          </a:stretch>
        </p:blipFill>
        <p:spPr>
          <a:xfrm>
            <a:off x="428992" y="964197"/>
            <a:ext cx="8286016" cy="4662265"/>
          </a:xfrm>
          <a:prstGeom prst="rect">
            <a:avLst/>
          </a:prstGeom>
        </p:spPr>
      </p:pic>
      <p:sp>
        <p:nvSpPr>
          <p:cNvPr id="10" name="sermon-subtitle">
            <a:extLst>
              <a:ext uri="{FF2B5EF4-FFF2-40B4-BE49-F238E27FC236}">
                <a16:creationId xmlns:a16="http://schemas.microsoft.com/office/drawing/2014/main" id="{98356676-CF64-BB31-25D7-2C9D28FD58BA}"/>
              </a:ext>
            </a:extLst>
          </p:cNvPr>
          <p:cNvSpPr>
            <a:spLocks noGrp="1"/>
          </p:cNvSpPr>
          <p:nvPr/>
        </p:nvSpPr>
        <p:spPr>
          <a:xfrm>
            <a:off x="490513" y="1515896"/>
            <a:ext cx="4919621" cy="927116"/>
          </a:xfrm>
          <a:prstGeom prst="rect">
            <a:avLst/>
          </a:prstGeom>
          <a:noFill/>
          <a:ln w="0">
            <a:noFill/>
          </a:ln>
        </p:spPr>
        <p:txBody>
          <a:bodyPr>
            <a:noAutofit/>
          </a:bodyPr>
          <a:lstStyle/>
          <a:p>
            <a:pPr algn="ctr">
              <a:defRPr sz="1125" b="1">
                <a:solidFill>
                  <a:srgbClr val="FFF2D6"/>
                </a:solidFill>
                <a:latin typeface="Arial"/>
                <a:ea typeface="Arial"/>
                <a:cs typeface="Arial"/>
              </a:defRPr>
            </a:pPr>
            <a:r>
              <a:rPr sz="2800" b="1" dirty="0">
                <a:solidFill>
                  <a:srgbClr val="FFF2D6"/>
                </a:solidFill>
                <a:latin typeface="Arial Rounded MT Bold" panose="020F0704030504030204" pitchFamily="34" charset="0"/>
                <a:ea typeface="Arial"/>
                <a:cs typeface="Arial"/>
              </a:rPr>
              <a:t>EXODUS 14</a:t>
            </a:r>
            <a:endParaRPr lang="en-US" sz="2800" b="1" dirty="0">
              <a:solidFill>
                <a:srgbClr val="FFF2D6"/>
              </a:solidFill>
              <a:latin typeface="Arial Rounded MT Bold" panose="020F0704030504030204" pitchFamily="34" charset="0"/>
              <a:ea typeface="Arial"/>
              <a:cs typeface="Arial"/>
            </a:endParaRPr>
          </a:p>
          <a:p>
            <a:pPr algn="ctr">
              <a:defRPr sz="1125" b="1">
                <a:solidFill>
                  <a:srgbClr val="FFF2D6"/>
                </a:solidFill>
                <a:latin typeface="Arial"/>
                <a:ea typeface="Arial"/>
                <a:cs typeface="Arial"/>
              </a:defRPr>
            </a:pPr>
            <a:r>
              <a:rPr sz="2800" b="1" dirty="0">
                <a:solidFill>
                  <a:srgbClr val="FFF2D6"/>
                </a:solidFill>
                <a:latin typeface="Arial Rounded MT Bold" panose="020F0704030504030204" pitchFamily="34" charset="0"/>
                <a:ea typeface="Arial"/>
                <a:cs typeface="Arial"/>
              </a:rPr>
              <a:t>FROM FEAR TO FREEDOM</a:t>
            </a:r>
          </a:p>
        </p:txBody>
      </p:sp>
      <p:sp>
        <p:nvSpPr>
          <p:cNvPr id="14" name="TextBox 13">
            <a:extLst>
              <a:ext uri="{FF2B5EF4-FFF2-40B4-BE49-F238E27FC236}">
                <a16:creationId xmlns:a16="http://schemas.microsoft.com/office/drawing/2014/main" id="{7D124589-45CC-498B-3936-84D4629877C9}"/>
              </a:ext>
            </a:extLst>
          </p:cNvPr>
          <p:cNvSpPr txBox="1"/>
          <p:nvPr/>
        </p:nvSpPr>
        <p:spPr>
          <a:xfrm>
            <a:off x="551590" y="969644"/>
            <a:ext cx="4572000" cy="584775"/>
          </a:xfrm>
          <a:prstGeom prst="rect">
            <a:avLst/>
          </a:prstGeom>
          <a:noFill/>
        </p:spPr>
        <p:txBody>
          <a:bodyPr wrap="square">
            <a:spAutoFit/>
          </a:bodyPr>
          <a:lstStyle/>
          <a:p>
            <a:r>
              <a:rPr lang="en-US" sz="3200" dirty="0">
                <a:solidFill>
                  <a:schemeClr val="bg1"/>
                </a:solidFill>
                <a:latin typeface="Arial Rounded MT Bold" panose="020F0704030504030204" pitchFamily="34" charset="0"/>
              </a:rPr>
              <a:t>RESCUE AT THE SEA</a:t>
            </a:r>
          </a:p>
        </p:txBody>
      </p:sp>
    </p:spTree>
    <p:extLst>
      <p:ext uri="{BB962C8B-B14F-4D97-AF65-F5344CB8AC3E}">
        <p14:creationId xmlns:p14="http://schemas.microsoft.com/office/powerpoint/2010/main" val="196433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60F6B-FED9-4E5F-A70B-7DC504A676CB}"/>
              </a:ext>
            </a:extLst>
          </p:cNvPr>
          <p:cNvSpPr>
            <a:spLocks noGrp="1"/>
          </p:cNvSpPr>
          <p:nvPr/>
        </p:nvSpPr>
        <p:spPr>
          <a:xfrm>
            <a:off x="1685926" y="2007303"/>
            <a:ext cx="6248399" cy="3216265"/>
          </a:xfrm>
          <a:prstGeom prst="rect">
            <a:avLst/>
          </a:prstGeom>
        </p:spPr>
        <p:txBody>
          <a:bodyPr wrap="square">
            <a:spAutoFit/>
          </a:bodyPr>
          <a:lstStyle/>
          <a:p>
            <a:pPr marL="171450" lvl="1" indent="0">
              <a:spcAft>
                <a:spcPts val="1800"/>
              </a:spcAft>
              <a:buFont typeface="Arial"/>
              <a:buChar char="•"/>
            </a:pPr>
            <a:r>
              <a:rPr sz="3600" b="1">
                <a:solidFill>
                  <a:srgbClr val="000000"/>
                </a:solidFill>
                <a:latin typeface="Arial Rounded MT Bold"/>
                <a:ea typeface="Arial Rounded MT Bold"/>
                <a:cs typeface="Arial Rounded MT Bold"/>
              </a:rPr>
              <a:t>Prelude by Pam Sherman</a:t>
            </a:r>
          </a:p>
          <a:p>
            <a:pPr marL="171450" lvl="1" indent="0">
              <a:spcAft>
                <a:spcPts val="1800"/>
              </a:spcAft>
              <a:buFont typeface="Arial"/>
              <a:buChar char="•"/>
            </a:pPr>
            <a:r>
              <a:rPr sz="3600" b="1">
                <a:solidFill>
                  <a:srgbClr val="000000"/>
                </a:solidFill>
                <a:latin typeface="Arial Rounded MT Bold"/>
                <a:ea typeface="Arial Rounded MT Bold"/>
                <a:cs typeface="Arial Rounded MT Bold"/>
              </a:rPr>
              <a:t>Office of the Acolyte </a:t>
            </a:r>
          </a:p>
          <a:p>
            <a:pPr marL="171450" lvl="1" indent="0">
              <a:spcAft>
                <a:spcPts val="1800"/>
              </a:spcAft>
              <a:buFont typeface="Arial"/>
              <a:buChar char="•"/>
            </a:pPr>
            <a:r>
              <a:rPr sz="3600" b="1">
                <a:solidFill>
                  <a:srgbClr val="000000"/>
                </a:solidFill>
                <a:latin typeface="Arial Rounded MT Bold"/>
                <a:ea typeface="Arial Rounded MT Bold"/>
                <a:cs typeface="Arial Rounded MT Bold"/>
              </a:rPr>
              <a:t>Ringing of the Bell</a:t>
            </a:r>
          </a:p>
          <a:p>
            <a:pPr marL="171450" lvl="1" indent="0">
              <a:spcAft>
                <a:spcPts val="1800"/>
              </a:spcAft>
              <a:buFont typeface="Arial"/>
              <a:buChar char="•"/>
            </a:pPr>
            <a:r>
              <a:rPr sz="3600" b="1">
                <a:solidFill>
                  <a:srgbClr val="000000"/>
                </a:solidFill>
                <a:latin typeface="Arial Rounded MT Bold"/>
                <a:ea typeface="Arial Rounded MT Bold"/>
                <a:cs typeface="Arial Rounded MT Bold"/>
              </a:rPr>
              <a:t>Welcome</a:t>
            </a:r>
            <a:br/>
            <a:endParaRPr sz="1400"/>
          </a:p>
        </p:txBody>
      </p:sp>
      <p:sp>
        <p:nvSpPr>
          <p:cNvPr id="6" name="Rectangle 5">
            <a:extLst>
              <a:ext uri="{FF2B5EF4-FFF2-40B4-BE49-F238E27FC236}">
                <a16:creationId xmlns:a16="http://schemas.microsoft.com/office/drawing/2014/main" id="{3307B9BA-4A49-46E0-B3F7-3E3F957662C0}"/>
              </a:ext>
            </a:extLst>
          </p:cNvPr>
          <p:cNvSpPr>
            <a:spLocks noGrp="1"/>
          </p:cNvSpPr>
          <p:nvPr/>
        </p:nvSpPr>
        <p:spPr>
          <a:xfrm>
            <a:off x="272264" y="152261"/>
            <a:ext cx="8599471" cy="1077218"/>
          </a:xfrm>
          <a:prstGeom prst="rect">
            <a:avLst/>
          </a:prstGeom>
        </p:spPr>
        <p:txBody>
          <a:bodyPr wrap="square">
            <a:spAutoFit/>
          </a:bodyPr>
          <a:lstStyle/>
          <a:p>
            <a:pPr marL="457200" indent="-457200" algn="ctr">
              <a:buFont typeface="Symbol"/>
              <a:buChar char=""/>
            </a:pPr>
            <a:r>
              <a:rPr sz="3200" b="1">
                <a:solidFill>
                  <a:srgbClr val="C00000"/>
                </a:solidFill>
                <a:latin typeface="Arial Rounded MT Bold"/>
                <a:ea typeface="Arial Rounded MT Bold"/>
                <a:cs typeface="Arial Rounded MT Bold"/>
              </a:rPr>
              <a:t>=  Please stand if able</a:t>
            </a:r>
          </a:p>
          <a:p>
            <a:pPr marL="457200" indent="-457200" algn="ctr">
              <a:buFont typeface="Arial"/>
              <a:buChar char="•"/>
            </a:pPr>
            <a:r>
              <a:rPr sz="3200" b="1">
                <a:solidFill>
                  <a:srgbClr val="C00000"/>
                </a:solidFill>
                <a:latin typeface="Arial Rounded MT Bold"/>
                <a:ea typeface="Arial Rounded MT Bold"/>
                <a:cs typeface="Arial Rounded MT Bold"/>
              </a:rPr>
              <a:t>=  Please be seated</a:t>
            </a:r>
          </a:p>
        </p:txBody>
      </p:sp>
    </p:spTree>
    <p:extLst>
      <p:ext uri="{BB962C8B-B14F-4D97-AF65-F5344CB8AC3E}">
        <p14:creationId xmlns:p14="http://schemas.microsoft.com/office/powerpoint/2010/main" val="1239988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7DE5B52E-3C24-4C9D-B110-8C29FA541ED8}"/>
              </a:ext>
            </a:extLst>
          </p:cNvPr>
          <p:cNvSpPr>
            <a:spLocks noGrp="1"/>
          </p:cNvSpPr>
          <p:nvPr/>
        </p:nvSpPr>
        <p:spPr>
          <a:xfrm>
            <a:off x="123290" y="912687"/>
            <a:ext cx="8650840" cy="1230722"/>
          </a:xfrm>
          <a:prstGeom prst="rect">
            <a:avLst/>
          </a:prstGeom>
        </p:spPr>
        <p:txBody>
          <a:bodyPr wrap="square">
            <a:spAutoFit/>
          </a:bodyPr>
          <a:lstStyle/>
          <a:p>
            <a:pPr marL="0" marR="0">
              <a:lnSpc>
                <a:spcPct val="107000"/>
              </a:lnSpc>
              <a:spcBef>
                <a:spcPts val="0"/>
              </a:spcBef>
              <a:spcAft>
                <a:spcPts val="600"/>
              </a:spcAft>
              <a:buNone/>
            </a:pPr>
            <a:r>
              <a:rPr sz="3600" i="1">
                <a:solidFill>
                  <a:srgbClr val="C00000"/>
                </a:solidFill>
                <a:latin typeface="Arial Rounded MT Bold"/>
                <a:ea typeface="Arial Rounded MT Bold"/>
                <a:cs typeface="Arial Rounded MT Bold"/>
              </a:rPr>
              <a:t>All may make the sign of the cross, the sign marked at baptism…</a:t>
            </a: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246580" y="2728105"/>
            <a:ext cx="8650839" cy="2312043"/>
          </a:xfrm>
          <a:prstGeom prst="rect">
            <a:avLst/>
          </a:prstGeom>
        </p:spPr>
        <p:txBody>
          <a:bodyPr wrap="square">
            <a:spAutoFit/>
          </a:bodyPr>
          <a:lstStyle/>
          <a:p>
            <a:pPr marL="682625" marR="0" indent="-682625" defTabSz="6459538">
              <a:lnSpc>
                <a:spcPct val="107000"/>
              </a:lnSpc>
              <a:spcBef>
                <a:spcPts val="0"/>
              </a:spcBef>
              <a:spcAft>
                <a:spcPts val="600"/>
              </a:spcAft>
              <a:buNone/>
            </a:pPr>
            <a:r>
              <a:rPr sz="3200" dirty="0">
                <a:solidFill>
                  <a:srgbClr val="000000"/>
                </a:solidFill>
                <a:latin typeface="Arial Rounded MT Bold"/>
                <a:ea typeface="Arial Rounded MT Bold"/>
                <a:cs typeface="Arial Rounded MT Bold"/>
              </a:rPr>
              <a:t>L:	We confess our sins before God and one another.</a:t>
            </a:r>
          </a:p>
          <a:p>
            <a:pPr marL="682625" marR="0" indent="-682625" defTabSz="6459538">
              <a:lnSpc>
                <a:spcPct val="107000"/>
              </a:lnSpc>
              <a:spcBef>
                <a:spcPts val="0"/>
              </a:spcBef>
              <a:spcAft>
                <a:spcPts val="600"/>
              </a:spcAft>
              <a:buNone/>
            </a:pPr>
            <a:r>
              <a:rPr sz="3200" i="1" dirty="0">
                <a:solidFill>
                  <a:srgbClr val="C00000"/>
                </a:solidFill>
                <a:latin typeface="Arial Rounded MT Bold"/>
                <a:ea typeface="Arial Rounded MT Bold"/>
                <a:cs typeface="Arial Rounded MT Bold"/>
              </a:rPr>
              <a:t>Pause for silence and reflection.</a:t>
            </a:r>
          </a:p>
          <a:p>
            <a:pPr marL="682625" marR="0" indent="-682625" defTabSz="6459538">
              <a:lnSpc>
                <a:spcPct val="107000"/>
              </a:lnSpc>
              <a:spcBef>
                <a:spcPts val="0"/>
              </a:spcBef>
              <a:spcAft>
                <a:spcPts val="600"/>
              </a:spcAft>
              <a:buNone/>
            </a:pPr>
            <a:r>
              <a:rPr sz="3200" dirty="0">
                <a:solidFill>
                  <a:srgbClr val="000000"/>
                </a:solidFill>
                <a:latin typeface="Arial Rounded MT Bold"/>
                <a:ea typeface="Arial Rounded MT Bold"/>
                <a:cs typeface="Arial Rounded MT Bold"/>
              </a:rPr>
              <a:t>L:	Creating and renewing God,</a:t>
            </a:r>
          </a:p>
        </p:txBody>
      </p:sp>
    </p:spTree>
    <p:extLst>
      <p:ext uri="{BB962C8B-B14F-4D97-AF65-F5344CB8AC3E}">
        <p14:creationId xmlns:p14="http://schemas.microsoft.com/office/powerpoint/2010/main" val="126056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0" y="899467"/>
            <a:ext cx="8353425" cy="5078313"/>
          </a:xfrm>
          <a:prstGeom prst="rect">
            <a:avLst/>
          </a:prstGeom>
        </p:spPr>
        <p:txBody>
          <a:bodyPr wrap="square">
            <a:spAutoFit/>
          </a:bodyPr>
          <a:lstStyle/>
          <a:p>
            <a:pPr marL="682625" marR="0" indent="-682625">
              <a:spcBef>
                <a:spcPts val="0"/>
              </a:spcBef>
              <a:spcAft>
                <a:spcPts val="600"/>
              </a:spcAft>
              <a:buNone/>
            </a:pPr>
            <a:r>
              <a:rPr sz="3600" b="1" dirty="0">
                <a:solidFill>
                  <a:srgbClr val="000000"/>
                </a:solidFill>
                <a:latin typeface="Arial Rounded MT Bold"/>
                <a:ea typeface="Arial Rounded MT Bold"/>
                <a:cs typeface="Arial Rounded MT Bold"/>
              </a:rPr>
              <a:t>C:	You have made us in your image to carry your life-giving love as a blessing to all the world. Yet we fail again and again to live out your call. We place our trust in money and possessions, in flawed people and broken relationships, in the things that cannot sustain us. </a:t>
            </a:r>
            <a:endParaRPr sz="4000" b="1" dirty="0">
              <a:latin typeface="Arial Rounded MT Bold"/>
              <a:ea typeface="Arial Rounded MT Bold"/>
              <a:cs typeface="Arial Rounded MT Bold"/>
            </a:endParaRPr>
          </a:p>
        </p:txBody>
      </p:sp>
    </p:spTree>
    <p:extLst>
      <p:ext uri="{BB962C8B-B14F-4D97-AF65-F5344CB8AC3E}">
        <p14:creationId xmlns:p14="http://schemas.microsoft.com/office/powerpoint/2010/main" val="853385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6F797A-18ED-ABBD-6459-FE337FCD4C96}"/>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66B308BC-CD54-45EB-C705-F756FD1C9040}"/>
              </a:ext>
            </a:extLst>
          </p:cNvPr>
          <p:cNvSpPr>
            <a:spLocks noGrp="1"/>
          </p:cNvSpPr>
          <p:nvPr/>
        </p:nvSpPr>
        <p:spPr>
          <a:xfrm>
            <a:off x="0" y="899467"/>
            <a:ext cx="8353425" cy="5078313"/>
          </a:xfrm>
          <a:prstGeom prst="rect">
            <a:avLst/>
          </a:prstGeom>
        </p:spPr>
        <p:txBody>
          <a:bodyPr wrap="square">
            <a:spAutoFit/>
          </a:bodyPr>
          <a:lstStyle/>
          <a:p>
            <a:pPr marL="682625" marR="0" indent="-682625">
              <a:spcBef>
                <a:spcPts val="0"/>
              </a:spcBef>
              <a:spcAft>
                <a:spcPts val="600"/>
              </a:spcAft>
              <a:buNone/>
            </a:pPr>
            <a:r>
              <a:rPr sz="3600" b="1" dirty="0">
                <a:solidFill>
                  <a:srgbClr val="000000"/>
                </a:solidFill>
                <a:latin typeface="Arial Rounded MT Bold"/>
                <a:ea typeface="Arial Rounded MT Bold"/>
                <a:cs typeface="Arial Rounded MT Bold"/>
              </a:rPr>
              <a:t>C:	We do the things we do not want to do, and we fail to do the things we know you would have us do. Forgive us for all the ways we fall short. Open our eyes, hearts, and minds to your presence, and re-create us in your image each day, for the good of all that you have made.</a:t>
            </a:r>
            <a:endParaRPr sz="4000" b="1" dirty="0">
              <a:latin typeface="Arial Rounded MT Bold"/>
              <a:ea typeface="Arial Rounded MT Bold"/>
              <a:cs typeface="Arial Rounded MT Bold"/>
            </a:endParaRPr>
          </a:p>
        </p:txBody>
      </p:sp>
    </p:spTree>
    <p:extLst>
      <p:ext uri="{BB962C8B-B14F-4D97-AF65-F5344CB8AC3E}">
        <p14:creationId xmlns:p14="http://schemas.microsoft.com/office/powerpoint/2010/main" val="248780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0" y="971672"/>
            <a:ext cx="8407021" cy="5801588"/>
          </a:xfrm>
          <a:prstGeom prst="rect">
            <a:avLst/>
          </a:prstGeom>
        </p:spPr>
        <p:txBody>
          <a:bodyPr wrap="square">
            <a:spAutoFit/>
          </a:bodyPr>
          <a:lstStyle/>
          <a:p>
            <a:pPr marL="682625" marR="0" indent="-682625">
              <a:spcBef>
                <a:spcPts val="0"/>
              </a:spcBef>
              <a:spcAft>
                <a:spcPts val="600"/>
              </a:spcAft>
              <a:buNone/>
            </a:pPr>
            <a:r>
              <a:rPr sz="3000" dirty="0">
                <a:solidFill>
                  <a:srgbClr val="000000"/>
                </a:solidFill>
                <a:latin typeface="Arial Rounded MT Bold"/>
                <a:ea typeface="Arial Rounded MT Bold"/>
                <a:cs typeface="Arial Rounded MT Bold"/>
              </a:rPr>
              <a:t>L:	The God whose love outpoured caused the world to be</a:t>
            </a:r>
            <a:r>
              <a:rPr lang="en-US" sz="3000" dirty="0">
                <a:solidFill>
                  <a:srgbClr val="000000"/>
                </a:solidFill>
                <a:latin typeface="Arial Rounded MT Bold"/>
                <a:ea typeface="Arial Rounded MT Bold"/>
                <a:cs typeface="Arial Rounded MT Bold"/>
              </a:rPr>
              <a:t>,</a:t>
            </a:r>
            <a:r>
              <a:rPr sz="3000" dirty="0">
                <a:solidFill>
                  <a:srgbClr val="000000"/>
                </a:solidFill>
                <a:latin typeface="Arial Rounded MT Bold"/>
                <a:ea typeface="Arial Rounded MT Bold"/>
                <a:cs typeface="Arial Rounded MT Bold"/>
              </a:rPr>
              <a:t> continues to pour this creative love on us. The God whose love outpoured in the life, death, and resurrection of Jesus Christ continues to pour this redeeming love upon us. Children of God, know that you are forgiven, and go forth refreshed and ready to answer God’s call to love and serve the whole of creation. In Jesus’ holy name.</a:t>
            </a:r>
          </a:p>
          <a:p>
            <a:pPr marL="682625" marR="0" indent="-682625">
              <a:spcBef>
                <a:spcPts val="0"/>
              </a:spcBef>
              <a:spcAft>
                <a:spcPts val="600"/>
              </a:spcAft>
              <a:buNone/>
            </a:pPr>
            <a:r>
              <a:rPr sz="3600" b="1" dirty="0">
                <a:solidFill>
                  <a:srgbClr val="000000"/>
                </a:solidFill>
                <a:latin typeface="Arial Rounded MT Bold"/>
                <a:ea typeface="Arial Rounded MT Bold"/>
                <a:cs typeface="Arial Rounded MT Bold"/>
              </a:rPr>
              <a:t>C:	Amen.</a:t>
            </a:r>
          </a:p>
        </p:txBody>
      </p:sp>
    </p:spTree>
    <p:extLst>
      <p:ext uri="{BB962C8B-B14F-4D97-AF65-F5344CB8AC3E}">
        <p14:creationId xmlns:p14="http://schemas.microsoft.com/office/powerpoint/2010/main" val="1574946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C8B588-4C78-4352-9EAD-B69EC5F02BFB}"/>
              </a:ext>
            </a:extLst>
          </p:cNvPr>
          <p:cNvSpPr>
            <a:spLocks noGrp="1"/>
          </p:cNvSpPr>
          <p:nvPr>
            <p:ph type="title"/>
          </p:nvPr>
        </p:nvSpPr>
        <p:spPr>
          <a:xfrm>
            <a:off x="1" y="0"/>
            <a:ext cx="9143999" cy="904775"/>
          </a:xfrm>
        </p:spPr>
        <p:txBody>
          <a:bodyPr/>
          <a:lstStyle/>
          <a:p>
            <a:pPr marL="571500" indent="-571500" algn="ctr">
              <a:buFont typeface="Symbol"/>
              <a:buChar char=""/>
            </a:pPr>
            <a:r>
              <a:t>Gathering Song</a:t>
            </a:r>
          </a:p>
        </p:txBody>
      </p:sp>
      <p:sp>
        <p:nvSpPr>
          <p:cNvPr id="2" name="Rectangle 1">
            <a:extLst>
              <a:ext uri="{FF2B5EF4-FFF2-40B4-BE49-F238E27FC236}">
                <a16:creationId xmlns:a16="http://schemas.microsoft.com/office/drawing/2014/main" id="{98852569-64FC-4F1F-BB5E-09457FE1FC08}"/>
              </a:ext>
            </a:extLst>
          </p:cNvPr>
          <p:cNvSpPr>
            <a:spLocks noGrp="1"/>
          </p:cNvSpPr>
          <p:nvPr/>
        </p:nvSpPr>
        <p:spPr>
          <a:xfrm>
            <a:off x="1" y="824563"/>
            <a:ext cx="8739050" cy="1307666"/>
          </a:xfrm>
          <a:prstGeom prst="rect">
            <a:avLst/>
          </a:prstGeom>
        </p:spPr>
        <p:txBody>
          <a:bodyPr wrap="square">
            <a:spAutoFit/>
          </a:bodyPr>
          <a:lstStyle/>
          <a:p>
            <a:pPr marR="0" lvl="0" algn="ctr">
              <a:lnSpc>
                <a:spcPct val="107000"/>
              </a:lnSpc>
              <a:spcBef>
                <a:spcPts val="0"/>
              </a:spcBef>
              <a:spcAft>
                <a:spcPts val="600"/>
              </a:spcAft>
              <a:buNone/>
            </a:pPr>
            <a:r>
              <a:rPr sz="3600">
                <a:solidFill>
                  <a:srgbClr val="000000"/>
                </a:solidFill>
                <a:latin typeface="Arial Rounded MT Bold"/>
                <a:ea typeface="Arial Rounded MT Bold"/>
                <a:cs typeface="Arial Rounded MT Bold"/>
              </a:rPr>
              <a:t>“He Leadeth Me</a:t>
            </a:r>
          </a:p>
          <a:p>
            <a:pPr marR="0" lvl="0" algn="ctr">
              <a:lnSpc>
                <a:spcPct val="107000"/>
              </a:lnSpc>
              <a:spcBef>
                <a:spcPts val="0"/>
              </a:spcBef>
              <a:spcAft>
                <a:spcPts val="600"/>
              </a:spcAft>
              <a:buNone/>
            </a:pPr>
            <a:r>
              <a:rPr sz="3600">
                <a:solidFill>
                  <a:srgbClr val="000000"/>
                </a:solidFill>
                <a:latin typeface="Arial Rounded MT Bold"/>
                <a:ea typeface="Arial Rounded MT Bold"/>
                <a:cs typeface="Arial Rounded MT Bold"/>
              </a:rPr>
              <a:t>LBW 501</a:t>
            </a:r>
          </a:p>
        </p:txBody>
      </p:sp>
      <p:pic>
        <p:nvPicPr>
          <p:cNvPr id="5" name="Picture 4">
            <a:extLst>
              <a:ext uri="{FF2B5EF4-FFF2-40B4-BE49-F238E27FC236}">
                <a16:creationId xmlns:a16="http://schemas.microsoft.com/office/drawing/2014/main" id="{67AAA5C7-BFAC-8250-D254-DC9E9FB5636A}"/>
              </a:ext>
            </a:extLst>
          </p:cNvPr>
          <p:cNvPicPr>
            <a:picLocks noChangeAspect="1"/>
          </p:cNvPicPr>
          <p:nvPr/>
        </p:nvPicPr>
        <p:blipFill>
          <a:blip r:embed="rId3"/>
          <a:stretch>
            <a:fillRect/>
          </a:stretch>
        </p:blipFill>
        <p:spPr>
          <a:xfrm>
            <a:off x="1314815" y="2496440"/>
            <a:ext cx="6286133" cy="3536997"/>
          </a:xfrm>
          <a:prstGeom prst="rect">
            <a:avLst/>
          </a:prstGeom>
        </p:spPr>
      </p:pic>
      <p:sp>
        <p:nvSpPr>
          <p:cNvPr id="7" name="sermon-subtitle">
            <a:extLst>
              <a:ext uri="{FF2B5EF4-FFF2-40B4-BE49-F238E27FC236}">
                <a16:creationId xmlns:a16="http://schemas.microsoft.com/office/drawing/2014/main" id="{761D3397-6CDC-8994-D7C9-B9D4992062E5}"/>
              </a:ext>
            </a:extLst>
          </p:cNvPr>
          <p:cNvSpPr>
            <a:spLocks noGrp="1"/>
          </p:cNvSpPr>
          <p:nvPr/>
        </p:nvSpPr>
        <p:spPr>
          <a:xfrm>
            <a:off x="1314815" y="2536650"/>
            <a:ext cx="6286134" cy="1307666"/>
          </a:xfrm>
          <a:prstGeom prst="rect">
            <a:avLst/>
          </a:prstGeom>
          <a:noFill/>
          <a:ln w="0">
            <a:noFill/>
          </a:ln>
        </p:spPr>
        <p:txBody>
          <a:bodyPr>
            <a:noAutofit/>
          </a:bodyPr>
          <a:lstStyle/>
          <a:p>
            <a:pPr>
              <a:defRPr sz="1125" b="1">
                <a:solidFill>
                  <a:srgbClr val="FFF2D6"/>
                </a:solidFill>
                <a:latin typeface="Arial"/>
                <a:ea typeface="Arial"/>
                <a:cs typeface="Arial"/>
              </a:defRPr>
            </a:pPr>
            <a:r>
              <a:rPr sz="2400" b="1" dirty="0">
                <a:latin typeface="Arial Rounded MT Bold" panose="020F0704030504030204" pitchFamily="34" charset="0"/>
                <a:ea typeface="Arial"/>
                <a:cs typeface="Arial"/>
              </a:rPr>
              <a:t>EXODUS 14</a:t>
            </a:r>
            <a:endParaRPr lang="en-US" sz="2400" b="1" dirty="0">
              <a:latin typeface="Arial Rounded MT Bold" panose="020F0704030504030204" pitchFamily="34" charset="0"/>
              <a:ea typeface="Arial"/>
              <a:cs typeface="Arial"/>
            </a:endParaRPr>
          </a:p>
          <a:p>
            <a:pPr>
              <a:defRPr sz="1125" b="1">
                <a:solidFill>
                  <a:srgbClr val="FFF2D6"/>
                </a:solidFill>
                <a:latin typeface="Arial"/>
                <a:ea typeface="Arial"/>
                <a:cs typeface="Arial"/>
              </a:defRPr>
            </a:pPr>
            <a:r>
              <a:rPr sz="2000" b="1" dirty="0">
                <a:latin typeface="Arial Rounded MT Bold" panose="020F0704030504030204" pitchFamily="34" charset="0"/>
                <a:ea typeface="Arial"/>
                <a:cs typeface="Arial"/>
              </a:rPr>
              <a:t>FROM FEAR TO FREEDOM</a:t>
            </a:r>
          </a:p>
        </p:txBody>
      </p:sp>
      <p:sp>
        <p:nvSpPr>
          <p:cNvPr id="9" name="TextBox 8">
            <a:extLst>
              <a:ext uri="{FF2B5EF4-FFF2-40B4-BE49-F238E27FC236}">
                <a16:creationId xmlns:a16="http://schemas.microsoft.com/office/drawing/2014/main" id="{EFD8280F-DC5C-9DF3-D797-CC747BE0B05F}"/>
              </a:ext>
            </a:extLst>
          </p:cNvPr>
          <p:cNvSpPr txBox="1"/>
          <p:nvPr/>
        </p:nvSpPr>
        <p:spPr>
          <a:xfrm>
            <a:off x="2242702" y="6082208"/>
            <a:ext cx="4430361" cy="584775"/>
          </a:xfrm>
          <a:prstGeom prst="rect">
            <a:avLst/>
          </a:prstGeom>
          <a:noFill/>
        </p:spPr>
        <p:txBody>
          <a:bodyPr wrap="square">
            <a:spAutoFit/>
          </a:bodyPr>
          <a:lstStyle/>
          <a:p>
            <a:r>
              <a:rPr lang="en-US" sz="3200" dirty="0">
                <a:latin typeface="Arial Rounded MT Bold" panose="020F0704030504030204" pitchFamily="34" charset="0"/>
              </a:rPr>
              <a:t>RESCUE AT THE SEA</a:t>
            </a:r>
          </a:p>
        </p:txBody>
      </p:sp>
    </p:spTree>
    <p:extLst>
      <p:ext uri="{BB962C8B-B14F-4D97-AF65-F5344CB8AC3E}">
        <p14:creationId xmlns:p14="http://schemas.microsoft.com/office/powerpoint/2010/main" val="1164152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EE3258BC-F47A-4329-B092-8C94CDFECA09}"/>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47D4131D-6474-426D-9798-2E2F6156FC4A}"/>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D42CD075-404B-46B2-BB36-FC216556CF3D}"/>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4D19B403-F250-A07A-C88E-9232079A2F1E}"/>
              </a:ext>
            </a:extLst>
          </p:cNvPr>
          <p:cNvSpPr>
            <a:spLocks noGrp="1"/>
          </p:cNvSpPr>
          <p:nvPr/>
        </p:nvSpPr>
        <p:spPr>
          <a:xfrm>
            <a:off x="1009651" y="1014442"/>
            <a:ext cx="6000750" cy="4524315"/>
          </a:xfrm>
          <a:prstGeom prst="rect">
            <a:avLst/>
          </a:prstGeom>
          <a:noFill/>
        </p:spPr>
        <p:txBody>
          <a:bodyPr wrap="square">
            <a:spAutoFit/>
          </a:bodyPr>
          <a:lstStyle/>
          <a:p>
            <a:pPr marL="400050" marR="0" indent="-400050">
              <a:buNone/>
              <a:tabLst>
                <a:tab pos="6229350" algn="l"/>
              </a:tabLst>
            </a:pPr>
            <a:r>
              <a:rPr sz="3600">
                <a:latin typeface="Arial Rounded MT Bold"/>
                <a:ea typeface="Arial Rounded MT Bold"/>
                <a:cs typeface="Arial Rounded MT Bold"/>
              </a:rPr>
              <a:t>1	He leadeth me:                                                  oh, blessed thought!</a:t>
            </a:r>
          </a:p>
          <a:p>
            <a:pPr marL="400050" marR="0" indent="-400050">
              <a:buNone/>
              <a:tabLst>
                <a:tab pos="6229350" algn="l"/>
              </a:tabLst>
            </a:pPr>
            <a:r>
              <a:rPr sz="3600">
                <a:latin typeface="Arial Rounded MT Bold"/>
                <a:ea typeface="Arial Rounded MT Bold"/>
                <a:cs typeface="Arial Rounded MT Bold"/>
              </a:rPr>
              <a:t>	Oh, words with heav’nly                      comfort fraught!</a:t>
            </a:r>
          </a:p>
          <a:p>
            <a:pPr marL="400050" marR="0" indent="-400050">
              <a:buNone/>
              <a:tabLst>
                <a:tab pos="6229350" algn="l"/>
              </a:tabLst>
            </a:pPr>
            <a:r>
              <a:rPr sz="3600">
                <a:latin typeface="Arial Rounded MT Bold"/>
                <a:ea typeface="Arial Rounded MT Bold"/>
                <a:cs typeface="Arial Rounded MT Bold"/>
              </a:rPr>
              <a:t>	Whate’er I do,                                                     where’er I be,</a:t>
            </a:r>
          </a:p>
          <a:p>
            <a:pPr marL="400050" marR="0" indent="-400050">
              <a:buNone/>
              <a:tabLst>
                <a:tab pos="6229350" algn="l"/>
              </a:tabLst>
            </a:pPr>
            <a:r>
              <a:rPr sz="3600">
                <a:latin typeface="Arial Rounded MT Bold"/>
                <a:ea typeface="Arial Rounded MT Bold"/>
                <a:cs typeface="Arial Rounded MT Bold"/>
              </a:rPr>
              <a:t>	still ’tis God’s hand                                          that leadeth me.</a:t>
            </a:r>
          </a:p>
        </p:txBody>
      </p:sp>
    </p:spTree>
    <p:extLst>
      <p:ext uri="{BB962C8B-B14F-4D97-AF65-F5344CB8AC3E}">
        <p14:creationId xmlns:p14="http://schemas.microsoft.com/office/powerpoint/2010/main" val="4131684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97F02A01-BF79-1B69-008A-BB5FC15B7A3A}"/>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FF5B6453-263B-0861-BD76-05D8C918AD1B}"/>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9A2AC35F-3889-555C-AF48-2094E47ED4AC}"/>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CC504E7F-87E2-8B71-99CF-7667E9DCAC8F}"/>
              </a:ext>
            </a:extLst>
          </p:cNvPr>
          <p:cNvSpPr>
            <a:spLocks noGrp="1"/>
          </p:cNvSpPr>
          <p:nvPr/>
        </p:nvSpPr>
        <p:spPr>
          <a:xfrm>
            <a:off x="647700" y="1453710"/>
            <a:ext cx="7543800" cy="2862322"/>
          </a:xfrm>
          <a:prstGeom prst="rect">
            <a:avLst/>
          </a:prstGeom>
          <a:noFill/>
        </p:spPr>
        <p:txBody>
          <a:bodyPr wrap="square">
            <a:spAutoFit/>
          </a:bodyPr>
          <a:lstStyle/>
          <a:p>
            <a:pPr marL="400050" marR="0" indent="-400050">
              <a:buNone/>
              <a:tabLst>
                <a:tab pos="6229350" algn="l"/>
              </a:tabLst>
            </a:pPr>
            <a:r>
              <a:rPr sz="3600" i="1">
                <a:solidFill>
                  <a:srgbClr val="C00000"/>
                </a:solidFill>
                <a:latin typeface="Arial Rounded MT Bold"/>
                <a:ea typeface="Arial Rounded MT Bold"/>
                <a:cs typeface="Arial Rounded MT Bold"/>
              </a:rPr>
              <a:t>Refrain</a:t>
            </a:r>
            <a:endParaRPr sz="3600">
              <a:solidFill>
                <a:srgbClr val="C00000"/>
              </a:solidFill>
              <a:latin typeface="Arial Rounded MT Bold"/>
              <a:ea typeface="Arial Rounded MT Bold"/>
              <a:cs typeface="Arial Rounded MT Bold"/>
            </a:endParaRPr>
          </a:p>
          <a:p>
            <a:pPr marL="400050" marR="0" indent="-400050">
              <a:buNone/>
              <a:tabLst>
                <a:tab pos="6229350" algn="l"/>
              </a:tabLst>
            </a:pPr>
            <a:r>
              <a:rPr sz="3600">
                <a:latin typeface="Arial Rounded MT Bold"/>
                <a:ea typeface="Arial Rounded MT Bold"/>
                <a:cs typeface="Arial Rounded MT Bold"/>
              </a:rPr>
              <a:t>	He leadeth me, he leadeth me,</a:t>
            </a:r>
          </a:p>
          <a:p>
            <a:pPr marL="400050" marR="0" indent="-400050">
              <a:buNone/>
              <a:tabLst>
                <a:tab pos="6229350" algn="l"/>
              </a:tabLst>
            </a:pPr>
            <a:r>
              <a:rPr sz="3600">
                <a:latin typeface="Arial Rounded MT Bold"/>
                <a:ea typeface="Arial Rounded MT Bold"/>
                <a:cs typeface="Arial Rounded MT Bold"/>
              </a:rPr>
              <a:t>	by his own hand he leadeth me.</a:t>
            </a:r>
          </a:p>
          <a:p>
            <a:pPr marL="400050" marR="0" indent="-400050">
              <a:buNone/>
              <a:tabLst>
                <a:tab pos="6229350" algn="l"/>
              </a:tabLst>
            </a:pPr>
            <a:r>
              <a:rPr sz="3600">
                <a:latin typeface="Arial Rounded MT Bold"/>
                <a:ea typeface="Arial Rounded MT Bold"/>
                <a:cs typeface="Arial Rounded MT Bold"/>
              </a:rPr>
              <a:t>	His faithful foll’wer I would be,</a:t>
            </a:r>
          </a:p>
          <a:p>
            <a:pPr marL="400050" marR="0" indent="-400050">
              <a:buNone/>
              <a:tabLst>
                <a:tab pos="6229350" algn="l"/>
              </a:tabLst>
            </a:pPr>
            <a:r>
              <a:rPr sz="3600">
                <a:latin typeface="Arial Rounded MT Bold"/>
                <a:ea typeface="Arial Rounded MT Bold"/>
                <a:cs typeface="Arial Rounded MT Bold"/>
              </a:rPr>
              <a:t>	for by his hand he leadeth me.</a:t>
            </a:r>
          </a:p>
        </p:txBody>
      </p:sp>
    </p:spTree>
    <p:extLst>
      <p:ext uri="{BB962C8B-B14F-4D97-AF65-F5344CB8AC3E}">
        <p14:creationId xmlns:p14="http://schemas.microsoft.com/office/powerpoint/2010/main" val="940319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E864C7C0-D9C0-EFA3-557E-7D7ADD468685}"/>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A3FCC003-6A04-1D52-8F8B-3E1A512C5809}"/>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2F9B4E20-6495-FF4A-313A-8CA2C08907CB}"/>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1490F4BF-5154-47A3-F513-99158BD639F3}"/>
              </a:ext>
            </a:extLst>
          </p:cNvPr>
          <p:cNvSpPr>
            <a:spLocks noGrp="1"/>
          </p:cNvSpPr>
          <p:nvPr/>
        </p:nvSpPr>
        <p:spPr>
          <a:xfrm>
            <a:off x="1028701" y="1014442"/>
            <a:ext cx="6267450" cy="4524315"/>
          </a:xfrm>
          <a:prstGeom prst="rect">
            <a:avLst/>
          </a:prstGeom>
          <a:noFill/>
        </p:spPr>
        <p:txBody>
          <a:bodyPr wrap="square">
            <a:spAutoFit/>
          </a:bodyPr>
          <a:lstStyle/>
          <a:p>
            <a:pPr marL="400050" marR="0" indent="-400050">
              <a:buNone/>
              <a:tabLst>
                <a:tab pos="6229350" algn="l"/>
              </a:tabLst>
            </a:pPr>
            <a:r>
              <a:rPr sz="3600">
                <a:latin typeface="Arial Rounded MT Bold"/>
                <a:ea typeface="Arial Rounded MT Bold"/>
                <a:cs typeface="Arial Rounded MT Bold"/>
              </a:rPr>
              <a:t>2	Sometimes mid scenes                                         of deepest gloom,</a:t>
            </a:r>
          </a:p>
          <a:p>
            <a:pPr marL="400050" marR="0" indent="-400050">
              <a:buNone/>
              <a:tabLst>
                <a:tab pos="6229350" algn="l"/>
              </a:tabLst>
            </a:pPr>
            <a:r>
              <a:rPr sz="3600">
                <a:latin typeface="Arial Rounded MT Bold"/>
                <a:ea typeface="Arial Rounded MT Bold"/>
                <a:cs typeface="Arial Rounded MT Bold"/>
              </a:rPr>
              <a:t>	sometimes where Eden’s                           bowers bloom,</a:t>
            </a:r>
          </a:p>
          <a:p>
            <a:pPr marL="400050" marR="0" indent="-400050">
              <a:buNone/>
              <a:tabLst>
                <a:tab pos="6229350" algn="l"/>
              </a:tabLst>
            </a:pPr>
            <a:r>
              <a:rPr sz="3600">
                <a:latin typeface="Arial Rounded MT Bold"/>
                <a:ea typeface="Arial Rounded MT Bold"/>
                <a:cs typeface="Arial Rounded MT Bold"/>
              </a:rPr>
              <a:t>	by waters calm,                                                   o’er troubled sea,</a:t>
            </a:r>
          </a:p>
          <a:p>
            <a:pPr marL="400050" marR="0" indent="-400050">
              <a:buNone/>
              <a:tabLst>
                <a:tab pos="6229350" algn="l"/>
              </a:tabLst>
            </a:pPr>
            <a:r>
              <a:rPr sz="3600">
                <a:latin typeface="Arial Rounded MT Bold"/>
                <a:ea typeface="Arial Rounded MT Bold"/>
                <a:cs typeface="Arial Rounded MT Bold"/>
              </a:rPr>
              <a:t>	still ’tis God’s hand                                  that leadeth me.  </a:t>
            </a:r>
          </a:p>
        </p:txBody>
      </p:sp>
    </p:spTree>
    <p:extLst>
      <p:ext uri="{BB962C8B-B14F-4D97-AF65-F5344CB8AC3E}">
        <p14:creationId xmlns:p14="http://schemas.microsoft.com/office/powerpoint/2010/main" val="2011099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C1B304D3-7E7A-CDF3-601A-7956FFC0C109}"/>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1E192BA8-6952-9FF6-74E2-759B4ED45CB9}"/>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6FB23F21-917B-0B51-F81B-A0F24CB6D1FA}"/>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20BB6B1C-FCDA-AD89-A8B7-A9DFFB3C37B3}"/>
              </a:ext>
            </a:extLst>
          </p:cNvPr>
          <p:cNvSpPr>
            <a:spLocks noGrp="1"/>
          </p:cNvSpPr>
          <p:nvPr/>
        </p:nvSpPr>
        <p:spPr>
          <a:xfrm>
            <a:off x="647700" y="1453710"/>
            <a:ext cx="7543800" cy="2862322"/>
          </a:xfrm>
          <a:prstGeom prst="rect">
            <a:avLst/>
          </a:prstGeom>
          <a:noFill/>
        </p:spPr>
        <p:txBody>
          <a:bodyPr wrap="square">
            <a:spAutoFit/>
          </a:bodyPr>
          <a:lstStyle/>
          <a:p>
            <a:pPr marL="400050" marR="0" indent="-400050">
              <a:buNone/>
              <a:tabLst>
                <a:tab pos="6229350" algn="l"/>
              </a:tabLst>
            </a:pPr>
            <a:r>
              <a:rPr sz="3600" i="1">
                <a:solidFill>
                  <a:srgbClr val="C00000"/>
                </a:solidFill>
                <a:latin typeface="Arial Rounded MT Bold"/>
                <a:ea typeface="Arial Rounded MT Bold"/>
                <a:cs typeface="Arial Rounded MT Bold"/>
              </a:rPr>
              <a:t>Refrain</a:t>
            </a:r>
            <a:endParaRPr sz="3600">
              <a:solidFill>
                <a:srgbClr val="C00000"/>
              </a:solidFill>
              <a:latin typeface="Arial Rounded MT Bold"/>
              <a:ea typeface="Arial Rounded MT Bold"/>
              <a:cs typeface="Arial Rounded MT Bold"/>
            </a:endParaRPr>
          </a:p>
          <a:p>
            <a:pPr marL="400050" marR="0" indent="-400050">
              <a:buNone/>
              <a:tabLst>
                <a:tab pos="6229350" algn="l"/>
              </a:tabLst>
            </a:pPr>
            <a:r>
              <a:rPr sz="3600">
                <a:latin typeface="Arial Rounded MT Bold"/>
                <a:ea typeface="Arial Rounded MT Bold"/>
                <a:cs typeface="Arial Rounded MT Bold"/>
              </a:rPr>
              <a:t>	He leadeth me, he leadeth me,</a:t>
            </a:r>
          </a:p>
          <a:p>
            <a:pPr marL="400050" marR="0" indent="-400050">
              <a:buNone/>
              <a:tabLst>
                <a:tab pos="6229350" algn="l"/>
              </a:tabLst>
            </a:pPr>
            <a:r>
              <a:rPr sz="3600">
                <a:latin typeface="Arial Rounded MT Bold"/>
                <a:ea typeface="Arial Rounded MT Bold"/>
                <a:cs typeface="Arial Rounded MT Bold"/>
              </a:rPr>
              <a:t>	by his own hand he leadeth me.</a:t>
            </a:r>
          </a:p>
          <a:p>
            <a:pPr marL="400050" marR="0" indent="-400050">
              <a:buNone/>
              <a:tabLst>
                <a:tab pos="6229350" algn="l"/>
              </a:tabLst>
            </a:pPr>
            <a:r>
              <a:rPr sz="3600">
                <a:latin typeface="Arial Rounded MT Bold"/>
                <a:ea typeface="Arial Rounded MT Bold"/>
                <a:cs typeface="Arial Rounded MT Bold"/>
              </a:rPr>
              <a:t>	His faithful foll’wer I would be,</a:t>
            </a:r>
          </a:p>
          <a:p>
            <a:pPr marL="400050" marR="0" indent="-400050">
              <a:buNone/>
              <a:tabLst>
                <a:tab pos="6229350" algn="l"/>
              </a:tabLst>
            </a:pPr>
            <a:r>
              <a:rPr sz="3600">
                <a:latin typeface="Arial Rounded MT Bold"/>
                <a:ea typeface="Arial Rounded MT Bold"/>
                <a:cs typeface="Arial Rounded MT Bold"/>
              </a:rPr>
              <a:t>	for by his hand he leadeth me.</a:t>
            </a:r>
          </a:p>
        </p:txBody>
      </p:sp>
    </p:spTree>
    <p:extLst>
      <p:ext uri="{BB962C8B-B14F-4D97-AF65-F5344CB8AC3E}">
        <p14:creationId xmlns:p14="http://schemas.microsoft.com/office/powerpoint/2010/main" val="183662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1434F412-A6F3-54C3-6DB9-81BFC01416E6}"/>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4D2E1577-6336-7D4B-097A-D18D92942E40}"/>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A3AB730E-D2EF-6134-2B93-55B157EAB50E}"/>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5C2BBEC0-1464-EC1A-E419-2BDE98ED0C55}"/>
              </a:ext>
            </a:extLst>
          </p:cNvPr>
          <p:cNvSpPr>
            <a:spLocks noGrp="1"/>
          </p:cNvSpPr>
          <p:nvPr/>
        </p:nvSpPr>
        <p:spPr>
          <a:xfrm>
            <a:off x="1543051" y="1166842"/>
            <a:ext cx="5048250" cy="4524315"/>
          </a:xfrm>
          <a:prstGeom prst="rect">
            <a:avLst/>
          </a:prstGeom>
          <a:noFill/>
        </p:spPr>
        <p:txBody>
          <a:bodyPr wrap="square">
            <a:spAutoFit/>
          </a:bodyPr>
          <a:lstStyle/>
          <a:p>
            <a:pPr marL="400050" marR="0" indent="-400050">
              <a:buNone/>
              <a:tabLst>
                <a:tab pos="6229350" algn="l"/>
              </a:tabLst>
            </a:pPr>
            <a:r>
              <a:rPr sz="3600">
                <a:latin typeface="Arial Rounded MT Bold"/>
                <a:ea typeface="Arial Rounded MT Bold"/>
                <a:cs typeface="Arial Rounded MT Bold"/>
              </a:rPr>
              <a:t>3	Lord, I would clasp                                        thy hand in mine,</a:t>
            </a:r>
          </a:p>
          <a:p>
            <a:pPr marL="400050" marR="0" indent="-400050">
              <a:buNone/>
              <a:tabLst>
                <a:tab pos="6229350" algn="l"/>
              </a:tabLst>
            </a:pPr>
            <a:r>
              <a:rPr sz="3600">
                <a:latin typeface="Arial Rounded MT Bold"/>
                <a:ea typeface="Arial Rounded MT Bold"/>
                <a:cs typeface="Arial Rounded MT Bold"/>
              </a:rPr>
              <a:t>	nor ever murmur                                                nor repine;</a:t>
            </a:r>
          </a:p>
          <a:p>
            <a:pPr marL="400050" marR="0" indent="-400050">
              <a:buNone/>
              <a:tabLst>
                <a:tab pos="6229350" algn="l"/>
              </a:tabLst>
            </a:pPr>
            <a:r>
              <a:rPr sz="3600">
                <a:latin typeface="Arial Rounded MT Bold"/>
                <a:ea typeface="Arial Rounded MT Bold"/>
                <a:cs typeface="Arial Rounded MT Bold"/>
              </a:rPr>
              <a:t>	content, whatever                                                       lot I see,</a:t>
            </a:r>
          </a:p>
          <a:p>
            <a:pPr marL="400050" marR="0" indent="-400050">
              <a:buNone/>
              <a:tabLst>
                <a:tab pos="6229350" algn="l"/>
              </a:tabLst>
            </a:pPr>
            <a:r>
              <a:rPr sz="3600">
                <a:latin typeface="Arial Rounded MT Bold"/>
                <a:ea typeface="Arial Rounded MT Bold"/>
                <a:cs typeface="Arial Rounded MT Bold"/>
              </a:rPr>
              <a:t>	since ’tis my God                                       that leadeth me.  </a:t>
            </a:r>
          </a:p>
        </p:txBody>
      </p:sp>
    </p:spTree>
    <p:extLst>
      <p:ext uri="{BB962C8B-B14F-4D97-AF65-F5344CB8AC3E}">
        <p14:creationId xmlns:p14="http://schemas.microsoft.com/office/powerpoint/2010/main" val="197674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176A25E7-40CE-3DFF-D22A-27738C2A6841}"/>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A231755D-A198-E4F8-E90D-35229EB998DB}"/>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65FAB647-7088-4DC0-528C-41A7A70D8798}"/>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C3AFFEEC-4130-440B-12E1-F5879083F899}"/>
              </a:ext>
            </a:extLst>
          </p:cNvPr>
          <p:cNvSpPr>
            <a:spLocks noGrp="1"/>
          </p:cNvSpPr>
          <p:nvPr/>
        </p:nvSpPr>
        <p:spPr>
          <a:xfrm>
            <a:off x="647700" y="1453710"/>
            <a:ext cx="7543800" cy="2862322"/>
          </a:xfrm>
          <a:prstGeom prst="rect">
            <a:avLst/>
          </a:prstGeom>
          <a:noFill/>
        </p:spPr>
        <p:txBody>
          <a:bodyPr wrap="square">
            <a:spAutoFit/>
          </a:bodyPr>
          <a:lstStyle/>
          <a:p>
            <a:pPr marL="400050" marR="0" indent="-400050">
              <a:buNone/>
              <a:tabLst>
                <a:tab pos="6229350" algn="l"/>
              </a:tabLst>
            </a:pPr>
            <a:r>
              <a:rPr sz="3600" i="1">
                <a:solidFill>
                  <a:srgbClr val="C00000"/>
                </a:solidFill>
                <a:latin typeface="Arial Rounded MT Bold"/>
                <a:ea typeface="Arial Rounded MT Bold"/>
                <a:cs typeface="Arial Rounded MT Bold"/>
              </a:rPr>
              <a:t>Refrain</a:t>
            </a:r>
            <a:endParaRPr sz="3600">
              <a:solidFill>
                <a:srgbClr val="C00000"/>
              </a:solidFill>
              <a:latin typeface="Arial Rounded MT Bold"/>
              <a:ea typeface="Arial Rounded MT Bold"/>
              <a:cs typeface="Arial Rounded MT Bold"/>
            </a:endParaRPr>
          </a:p>
          <a:p>
            <a:pPr marL="400050" marR="0" indent="-400050">
              <a:buNone/>
              <a:tabLst>
                <a:tab pos="6229350" algn="l"/>
              </a:tabLst>
            </a:pPr>
            <a:r>
              <a:rPr sz="3600">
                <a:latin typeface="Arial Rounded MT Bold"/>
                <a:ea typeface="Arial Rounded MT Bold"/>
                <a:cs typeface="Arial Rounded MT Bold"/>
              </a:rPr>
              <a:t>	He leadeth me, he leadeth me,</a:t>
            </a:r>
          </a:p>
          <a:p>
            <a:pPr marL="400050" marR="0" indent="-400050">
              <a:buNone/>
              <a:tabLst>
                <a:tab pos="6229350" algn="l"/>
              </a:tabLst>
            </a:pPr>
            <a:r>
              <a:rPr sz="3600">
                <a:latin typeface="Arial Rounded MT Bold"/>
                <a:ea typeface="Arial Rounded MT Bold"/>
                <a:cs typeface="Arial Rounded MT Bold"/>
              </a:rPr>
              <a:t>	by his own hand he leadeth me.</a:t>
            </a:r>
          </a:p>
          <a:p>
            <a:pPr marL="400050" marR="0" indent="-400050">
              <a:buNone/>
              <a:tabLst>
                <a:tab pos="6229350" algn="l"/>
              </a:tabLst>
            </a:pPr>
            <a:r>
              <a:rPr sz="3600">
                <a:latin typeface="Arial Rounded MT Bold"/>
                <a:ea typeface="Arial Rounded MT Bold"/>
                <a:cs typeface="Arial Rounded MT Bold"/>
              </a:rPr>
              <a:t>	His faithful foll’wer I would be,</a:t>
            </a:r>
          </a:p>
          <a:p>
            <a:pPr marL="400050" marR="0" indent="-400050">
              <a:buNone/>
              <a:tabLst>
                <a:tab pos="6229350" algn="l"/>
              </a:tabLst>
            </a:pPr>
            <a:r>
              <a:rPr sz="3600">
                <a:latin typeface="Arial Rounded MT Bold"/>
                <a:ea typeface="Arial Rounded MT Bold"/>
                <a:cs typeface="Arial Rounded MT Bold"/>
              </a:rPr>
              <a:t>	for by his hand he leadeth me.</a:t>
            </a:r>
          </a:p>
        </p:txBody>
      </p:sp>
    </p:spTree>
    <p:extLst>
      <p:ext uri="{BB962C8B-B14F-4D97-AF65-F5344CB8AC3E}">
        <p14:creationId xmlns:p14="http://schemas.microsoft.com/office/powerpoint/2010/main" val="1310099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B061222A-2A15-1681-F779-F76E5BB2B440}"/>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DF4D8D61-6587-590C-6C12-00AF6CC7138C}"/>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2F44EE7E-95AC-E693-CCC5-4EF0189F2698}"/>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F73CF7A8-A239-DC2E-8237-9C4A83F31AB1}"/>
              </a:ext>
            </a:extLst>
          </p:cNvPr>
          <p:cNvSpPr>
            <a:spLocks noGrp="1"/>
          </p:cNvSpPr>
          <p:nvPr/>
        </p:nvSpPr>
        <p:spPr>
          <a:xfrm>
            <a:off x="866775" y="1014442"/>
            <a:ext cx="6467475" cy="4524315"/>
          </a:xfrm>
          <a:prstGeom prst="rect">
            <a:avLst/>
          </a:prstGeom>
          <a:noFill/>
        </p:spPr>
        <p:txBody>
          <a:bodyPr wrap="square">
            <a:spAutoFit/>
          </a:bodyPr>
          <a:lstStyle/>
          <a:p>
            <a:pPr marL="400050" marR="0" indent="-400050">
              <a:buNone/>
              <a:tabLst>
                <a:tab pos="6229350" algn="l"/>
              </a:tabLst>
            </a:pPr>
            <a:r>
              <a:rPr sz="3600">
                <a:latin typeface="Arial Rounded MT Bold"/>
                <a:ea typeface="Arial Rounded MT Bold"/>
                <a:cs typeface="Arial Rounded MT Bold"/>
              </a:rPr>
              <a:t>4	And when my task                                          on earth is done,</a:t>
            </a:r>
          </a:p>
          <a:p>
            <a:pPr marL="400050" marR="0" indent="-400050">
              <a:buNone/>
              <a:tabLst>
                <a:tab pos="6229350" algn="l"/>
              </a:tabLst>
            </a:pPr>
            <a:r>
              <a:rPr sz="3600">
                <a:latin typeface="Arial Rounded MT Bold"/>
                <a:ea typeface="Arial Rounded MT Bold"/>
                <a:cs typeface="Arial Rounded MT Bold"/>
              </a:rPr>
              <a:t>	when by thy grace                                          the vict’ry’s won,</a:t>
            </a:r>
          </a:p>
          <a:p>
            <a:pPr marL="400050" marR="0" indent="-400050">
              <a:buNone/>
              <a:tabLst>
                <a:tab pos="6229350" algn="l"/>
              </a:tabLst>
            </a:pPr>
            <a:r>
              <a:rPr sz="3600">
                <a:latin typeface="Arial Rounded MT Bold"/>
                <a:ea typeface="Arial Rounded MT Bold"/>
                <a:cs typeface="Arial Rounded MT Bold"/>
              </a:rPr>
              <a:t>	e’en death’s cold wave                                      I will not flee,</a:t>
            </a:r>
          </a:p>
          <a:p>
            <a:pPr marL="400050" marR="0" indent="-400050">
              <a:buNone/>
              <a:tabLst>
                <a:tab pos="6229350" algn="l"/>
              </a:tabLst>
            </a:pPr>
            <a:r>
              <a:rPr sz="3600">
                <a:latin typeface="Arial Rounded MT Bold"/>
                <a:ea typeface="Arial Rounded MT Bold"/>
                <a:cs typeface="Arial Rounded MT Bold"/>
              </a:rPr>
              <a:t>	since God through Jordan           leadeth me.</a:t>
            </a:r>
          </a:p>
        </p:txBody>
      </p:sp>
    </p:spTree>
    <p:extLst>
      <p:ext uri="{BB962C8B-B14F-4D97-AF65-F5344CB8AC3E}">
        <p14:creationId xmlns:p14="http://schemas.microsoft.com/office/powerpoint/2010/main" val="2601087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DC1A838B-9945-03F4-1E6E-72089242A0A9}"/>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F85E753D-C714-E6C3-0840-F8DF47E3EAB4}"/>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C54E6542-E958-0C68-1536-84ADE7CE03A3}"/>
              </a:ext>
            </a:extLst>
          </p:cNvPr>
          <p:cNvSpPr>
            <a:spLocks noGrp="1"/>
          </p:cNvSpPr>
          <p:nvPr/>
        </p:nvSpPr>
        <p:spPr>
          <a:xfrm>
            <a:off x="0" y="59310"/>
            <a:ext cx="5895833"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a:ln>
                  <a:noFill/>
                </a:ln>
                <a:solidFill>
                  <a:prstClr val="black"/>
                </a:solidFill>
                <a:latin typeface="Arial Rounded MT Bold"/>
                <a:ea typeface="Arial Rounded MT Bold"/>
                <a:cs typeface="Arial Rounded MT Bold"/>
              </a:rPr>
              <a:t>“He Leadeth Me”   LBW 501</a:t>
            </a:r>
          </a:p>
        </p:txBody>
      </p:sp>
      <p:sp>
        <p:nvSpPr>
          <p:cNvPr id="4" name="TextBox 3">
            <a:extLst>
              <a:ext uri="{FF2B5EF4-FFF2-40B4-BE49-F238E27FC236}">
                <a16:creationId xmlns:a16="http://schemas.microsoft.com/office/drawing/2014/main" id="{ADA550A4-854B-F165-EE16-D235152CA02D}"/>
              </a:ext>
            </a:extLst>
          </p:cNvPr>
          <p:cNvSpPr>
            <a:spLocks noGrp="1"/>
          </p:cNvSpPr>
          <p:nvPr/>
        </p:nvSpPr>
        <p:spPr>
          <a:xfrm>
            <a:off x="647700" y="1453710"/>
            <a:ext cx="7543800" cy="2862322"/>
          </a:xfrm>
          <a:prstGeom prst="rect">
            <a:avLst/>
          </a:prstGeom>
          <a:noFill/>
        </p:spPr>
        <p:txBody>
          <a:bodyPr wrap="square">
            <a:spAutoFit/>
          </a:bodyPr>
          <a:lstStyle/>
          <a:p>
            <a:pPr marL="400050" marR="0" indent="-400050">
              <a:buNone/>
              <a:tabLst>
                <a:tab pos="6229350" algn="l"/>
              </a:tabLst>
            </a:pPr>
            <a:r>
              <a:rPr sz="3600" i="1">
                <a:solidFill>
                  <a:srgbClr val="C00000"/>
                </a:solidFill>
                <a:latin typeface="Arial Rounded MT Bold"/>
                <a:ea typeface="Arial Rounded MT Bold"/>
                <a:cs typeface="Arial Rounded MT Bold"/>
              </a:rPr>
              <a:t>Refrain</a:t>
            </a:r>
            <a:endParaRPr sz="3600">
              <a:solidFill>
                <a:srgbClr val="C00000"/>
              </a:solidFill>
              <a:latin typeface="Arial Rounded MT Bold"/>
              <a:ea typeface="Arial Rounded MT Bold"/>
              <a:cs typeface="Arial Rounded MT Bold"/>
            </a:endParaRPr>
          </a:p>
          <a:p>
            <a:pPr marL="400050" marR="0" indent="-400050">
              <a:buNone/>
              <a:tabLst>
                <a:tab pos="6229350" algn="l"/>
              </a:tabLst>
            </a:pPr>
            <a:r>
              <a:rPr sz="3600">
                <a:latin typeface="Arial Rounded MT Bold"/>
                <a:ea typeface="Arial Rounded MT Bold"/>
                <a:cs typeface="Arial Rounded MT Bold"/>
              </a:rPr>
              <a:t>	He leadeth me, he leadeth me,</a:t>
            </a:r>
          </a:p>
          <a:p>
            <a:pPr marL="400050" marR="0" indent="-400050">
              <a:buNone/>
              <a:tabLst>
                <a:tab pos="6229350" algn="l"/>
              </a:tabLst>
            </a:pPr>
            <a:r>
              <a:rPr sz="3600">
                <a:latin typeface="Arial Rounded MT Bold"/>
                <a:ea typeface="Arial Rounded MT Bold"/>
                <a:cs typeface="Arial Rounded MT Bold"/>
              </a:rPr>
              <a:t>	by his own hand he leadeth me.</a:t>
            </a:r>
          </a:p>
          <a:p>
            <a:pPr marL="400050" marR="0" indent="-400050">
              <a:buNone/>
              <a:tabLst>
                <a:tab pos="6229350" algn="l"/>
              </a:tabLst>
            </a:pPr>
            <a:r>
              <a:rPr sz="3600">
                <a:latin typeface="Arial Rounded MT Bold"/>
                <a:ea typeface="Arial Rounded MT Bold"/>
                <a:cs typeface="Arial Rounded MT Bold"/>
              </a:rPr>
              <a:t>	His faithful foll’wer I would be,</a:t>
            </a:r>
          </a:p>
          <a:p>
            <a:pPr marL="400050" marR="0" indent="-400050">
              <a:buNone/>
              <a:tabLst>
                <a:tab pos="6229350" algn="l"/>
              </a:tabLst>
            </a:pPr>
            <a:r>
              <a:rPr sz="3600">
                <a:latin typeface="Arial Rounded MT Bold"/>
                <a:ea typeface="Arial Rounded MT Bold"/>
                <a:cs typeface="Arial Rounded MT Bold"/>
              </a:rPr>
              <a:t>	for by his hand he leadeth me.</a:t>
            </a:r>
          </a:p>
        </p:txBody>
      </p:sp>
    </p:spTree>
    <p:extLst>
      <p:ext uri="{BB962C8B-B14F-4D97-AF65-F5344CB8AC3E}">
        <p14:creationId xmlns:p14="http://schemas.microsoft.com/office/powerpoint/2010/main" val="389967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85124"/>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APOSTOLIC GREETING</a:t>
            </a:r>
            <a:endParaRPr sz="32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5AF1B245-345F-42A1-B6E6-C318E59C58FF}"/>
              </a:ext>
            </a:extLst>
          </p:cNvPr>
          <p:cNvSpPr>
            <a:spLocks noGrp="1"/>
          </p:cNvSpPr>
          <p:nvPr/>
        </p:nvSpPr>
        <p:spPr>
          <a:xfrm>
            <a:off x="348343" y="1103812"/>
            <a:ext cx="8432800" cy="2858731"/>
          </a:xfrm>
          <a:prstGeom prst="rect">
            <a:avLst/>
          </a:prstGeom>
        </p:spPr>
        <p:txBody>
          <a:bodyPr wrap="square">
            <a:spAutoFit/>
          </a:bodyPr>
          <a:lstStyle/>
          <a:p>
            <a:pPr marL="684213" marR="0" indent="-684213">
              <a:lnSpc>
                <a:spcPct val="107000"/>
              </a:lnSpc>
              <a:spcBef>
                <a:spcPts val="0"/>
              </a:spcBef>
              <a:spcAft>
                <a:spcPts val="0"/>
              </a:spcAft>
              <a:buNone/>
            </a:pPr>
            <a:r>
              <a:rPr sz="3200">
                <a:solidFill>
                  <a:srgbClr val="000000"/>
                </a:solidFill>
                <a:latin typeface="Arial Rounded MT Bold"/>
                <a:ea typeface="Arial Rounded MT Bold"/>
                <a:cs typeface="Arial Rounded MT Bold"/>
              </a:rPr>
              <a:t>P:	The grace of our Lord Jesus Christ, the love of God, and the communion of the Holy Spirit be with you all.</a:t>
            </a:r>
            <a:endParaRPr sz="3200">
              <a:latin typeface="Arial Rounded MT Bold"/>
              <a:ea typeface="Arial Rounded MT Bold"/>
              <a:cs typeface="Arial Rounded MT Bold"/>
            </a:endParaRPr>
          </a:p>
          <a:p>
            <a:pPr marL="684213" marR="0" indent="-684213">
              <a:lnSpc>
                <a:spcPct val="107000"/>
              </a:lnSpc>
              <a:spcBef>
                <a:spcPts val="0"/>
              </a:spcBef>
              <a:spcAft>
                <a:spcPts val="0"/>
              </a:spcAft>
              <a:buNone/>
            </a:pPr>
            <a:r>
              <a:rPr sz="3600">
                <a:solidFill>
                  <a:srgbClr val="000000"/>
                </a:solidFill>
                <a:latin typeface="Arial Rounded MT Bold"/>
                <a:ea typeface="Arial Rounded MT Bold"/>
                <a:cs typeface="Arial Rounded MT Bold"/>
              </a:rPr>
              <a:t> </a:t>
            </a:r>
            <a:endParaRPr sz="3600">
              <a:latin typeface="Arial Rounded MT Bold"/>
              <a:ea typeface="Arial Rounded MT Bold"/>
              <a:cs typeface="Arial Rounded MT Bold"/>
            </a:endParaRPr>
          </a:p>
          <a:p>
            <a:pPr marL="684213" marR="0" indent="-684213">
              <a:lnSpc>
                <a:spcPct val="107000"/>
              </a:lnSpc>
              <a:spcBef>
                <a:spcPts val="0"/>
              </a:spcBef>
              <a:spcAft>
                <a:spcPts val="600"/>
              </a:spcAft>
              <a:buNone/>
            </a:pPr>
            <a:r>
              <a:rPr sz="3600" b="1">
                <a:solidFill>
                  <a:srgbClr val="000000"/>
                </a:solidFill>
                <a:latin typeface="Arial Rounded MT Bold"/>
                <a:ea typeface="Arial Rounded MT Bold"/>
                <a:cs typeface="Arial Rounded MT Bold"/>
              </a:rPr>
              <a:t>C:	And also with you.</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647649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b="67517"/>
          <a:stretch/>
        </p:blipFill>
        <p:spPr>
          <a:xfrm>
            <a:off x="18600" y="856344"/>
            <a:ext cx="9118361" cy="4238169"/>
          </a:xfrm>
          <a:prstGeom prst="rect">
            <a:avLst/>
          </a:prstGeom>
        </p:spPr>
      </p:pic>
    </p:spTree>
    <p:extLst>
      <p:ext uri="{BB962C8B-B14F-4D97-AF65-F5344CB8AC3E}">
        <p14:creationId xmlns:p14="http://schemas.microsoft.com/office/powerpoint/2010/main" val="2289408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l="1228" t="33408" r="1516" b="33843"/>
          <a:stretch/>
        </p:blipFill>
        <p:spPr>
          <a:xfrm>
            <a:off x="0" y="1190171"/>
            <a:ext cx="9157803" cy="4441371"/>
          </a:xfrm>
          <a:prstGeom prst="rect">
            <a:avLst/>
          </a:prstGeom>
        </p:spPr>
      </p:pic>
    </p:spTree>
    <p:extLst>
      <p:ext uri="{BB962C8B-B14F-4D97-AF65-F5344CB8AC3E}">
        <p14:creationId xmlns:p14="http://schemas.microsoft.com/office/powerpoint/2010/main" val="3358255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l="1311" t="65490" r="1751" b="267"/>
          <a:stretch/>
        </p:blipFill>
        <p:spPr>
          <a:xfrm>
            <a:off x="0" y="1204685"/>
            <a:ext cx="9144000" cy="5021944"/>
          </a:xfrm>
          <a:prstGeom prst="rect">
            <a:avLst/>
          </a:prstGeom>
        </p:spPr>
      </p:pic>
    </p:spTree>
    <p:extLst>
      <p:ext uri="{BB962C8B-B14F-4D97-AF65-F5344CB8AC3E}">
        <p14:creationId xmlns:p14="http://schemas.microsoft.com/office/powerpoint/2010/main" val="117444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B733A4F-3DBE-41B1-BCCE-0AD3F240D2A0}"/>
              </a:ext>
            </a:extLst>
          </p:cNvPr>
          <p:cNvSpPr>
            <a:spLocks noGrp="1"/>
          </p:cNvSpPr>
          <p:nvPr/>
        </p:nvSpPr>
        <p:spPr>
          <a:xfrm>
            <a:off x="94343" y="1197987"/>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Glory be to God in heaven; </a:t>
            </a:r>
          </a:p>
          <a:p>
            <a:r>
              <a:rPr sz="4000" b="1">
                <a:solidFill>
                  <a:srgbClr val="222222"/>
                </a:solidFill>
                <a:latin typeface="Arial Rounded MT Bold"/>
                <a:ea typeface="Arial Rounded MT Bold"/>
                <a:cs typeface="Arial Rounded MT Bold"/>
              </a:rPr>
              <a:t>peace, goodwill to all the earth.</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Mighty God of all creation, </a:t>
            </a:r>
          </a:p>
          <a:p>
            <a:r>
              <a:rPr sz="4000" b="1">
                <a:solidFill>
                  <a:srgbClr val="222222"/>
                </a:solidFill>
                <a:latin typeface="Arial Rounded MT Bold"/>
                <a:ea typeface="Arial Rounded MT Bold"/>
                <a:cs typeface="Arial Rounded MT Bold"/>
              </a:rPr>
              <a:t>Father of surpassing worth:</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we exalt you, we adore you, </a:t>
            </a:r>
          </a:p>
          <a:p>
            <a:r>
              <a:rPr sz="4000" b="1">
                <a:solidFill>
                  <a:srgbClr val="222222"/>
                </a:solidFill>
                <a:latin typeface="Arial Rounded MT Bold"/>
                <a:ea typeface="Arial Rounded MT Bold"/>
                <a:cs typeface="Arial Rounded MT Bold"/>
              </a:rPr>
              <a:t>we lift high our thanks and praise.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Saints and angels bow before you; here on earth our songs we raise.</a:t>
            </a:r>
            <a:endParaRPr sz="4000">
              <a:solidFill>
                <a:srgbClr val="222222"/>
              </a:solidFill>
              <a:latin typeface="Arial Rounded MT Bold"/>
              <a:ea typeface="Arial Rounded MT Bold"/>
              <a:cs typeface="Arial Rounded MT Bold"/>
            </a:endParaRPr>
          </a:p>
        </p:txBody>
      </p:sp>
      <p:sp>
        <p:nvSpPr>
          <p:cNvPr id="4" name="Rectangle 3">
            <a:extLst>
              <a:ext uri="{FF2B5EF4-FFF2-40B4-BE49-F238E27FC236}">
                <a16:creationId xmlns:a16="http://schemas.microsoft.com/office/drawing/2014/main" id="{93E03BAA-CE83-4FEB-B63D-777482F6D6A2}"/>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126768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2D72EF-2AB1-4FC8-B266-E633EDE4C1CD}"/>
              </a:ext>
            </a:extLst>
          </p:cNvPr>
          <p:cNvSpPr>
            <a:spLocks noGrp="1"/>
          </p:cNvSpPr>
          <p:nvPr/>
        </p:nvSpPr>
        <p:spPr>
          <a:xfrm>
            <a:off x="94343" y="1508875"/>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Glory be to Christ forever, </a:t>
            </a:r>
          </a:p>
          <a:p>
            <a:r>
              <a:rPr sz="4000" b="1">
                <a:solidFill>
                  <a:srgbClr val="222222"/>
                </a:solidFill>
                <a:latin typeface="Arial Rounded MT Bold"/>
                <a:ea typeface="Arial Rounded MT Bold"/>
                <a:cs typeface="Arial Rounded MT Bold"/>
              </a:rPr>
              <a:t>Lamb of God and Lord of love.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Son of God and gracious Savior, you have come from heav’n above;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on the cross you died to save us; now you reign at God’s right hand.</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Hear our prayer; restore, forgive us; in your promise firm we stand.</a:t>
            </a:r>
            <a:endParaRPr sz="4000">
              <a:solidFill>
                <a:srgbClr val="222222"/>
              </a:solidFill>
              <a:latin typeface="Arial Rounded MT Bold"/>
              <a:ea typeface="Arial Rounded MT Bold"/>
              <a:cs typeface="Arial Rounded MT Bold"/>
            </a:endParaRPr>
          </a:p>
        </p:txBody>
      </p:sp>
      <p:sp>
        <p:nvSpPr>
          <p:cNvPr id="10" name="Rectangle 9">
            <a:extLst>
              <a:ext uri="{FF2B5EF4-FFF2-40B4-BE49-F238E27FC236}">
                <a16:creationId xmlns:a16="http://schemas.microsoft.com/office/drawing/2014/main" id="{EC5B8A53-07FD-4139-A915-09181BC8F8DE}"/>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118012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C1AD8E-E4F5-4A5A-B768-EA46573344C8}"/>
              </a:ext>
            </a:extLst>
          </p:cNvPr>
          <p:cNvSpPr>
            <a:spLocks noGrp="1"/>
          </p:cNvSpPr>
          <p:nvPr/>
        </p:nvSpPr>
        <p:spPr>
          <a:xfrm>
            <a:off x="94343" y="1377311"/>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Holy One we now acclaim you; </a:t>
            </a:r>
          </a:p>
          <a:p>
            <a:r>
              <a:rPr sz="4000" b="1">
                <a:solidFill>
                  <a:srgbClr val="222222"/>
                </a:solidFill>
                <a:latin typeface="Arial Rounded MT Bold"/>
                <a:ea typeface="Arial Rounded MT Bold"/>
                <a:cs typeface="Arial Rounded MT Bold"/>
              </a:rPr>
              <a:t>Lord alone, to you we call;</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Holy One in faith we name you, </a:t>
            </a:r>
          </a:p>
          <a:p>
            <a:r>
              <a:rPr sz="4000" b="1">
                <a:solidFill>
                  <a:srgbClr val="222222"/>
                </a:solidFill>
                <a:latin typeface="Arial Rounded MT Bold"/>
                <a:ea typeface="Arial Rounded MT Bold"/>
                <a:cs typeface="Arial Rounded MT Bold"/>
              </a:rPr>
              <a:t>God most high, yet near to all:</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Jesus Christ, with God the Spirit, </a:t>
            </a:r>
          </a:p>
          <a:p>
            <a:r>
              <a:rPr sz="4000" b="1">
                <a:solidFill>
                  <a:srgbClr val="222222"/>
                </a:solidFill>
                <a:latin typeface="Arial Rounded MT Bold"/>
                <a:ea typeface="Arial Rounded MT Bold"/>
                <a:cs typeface="Arial Rounded MT Bold"/>
              </a:rPr>
              <a:t>in the Father’s splendor bright.</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For the peace that we inherit, </a:t>
            </a:r>
          </a:p>
          <a:p>
            <a:r>
              <a:rPr sz="4000" b="1">
                <a:solidFill>
                  <a:srgbClr val="222222"/>
                </a:solidFill>
                <a:latin typeface="Arial Rounded MT Bold"/>
                <a:ea typeface="Arial Rounded MT Bold"/>
                <a:cs typeface="Arial Rounded MT Bold"/>
              </a:rPr>
              <a:t>glory be to God on high!</a:t>
            </a:r>
            <a:endParaRPr sz="4000">
              <a:solidFill>
                <a:srgbClr val="222222"/>
              </a:solidFill>
              <a:latin typeface="Arial Rounded MT Bold"/>
              <a:ea typeface="Arial Rounded MT Bold"/>
              <a:cs typeface="Arial Rounded MT Bold"/>
            </a:endParaRPr>
          </a:p>
        </p:txBody>
      </p:sp>
      <p:sp>
        <p:nvSpPr>
          <p:cNvPr id="8" name="Rectangle 7">
            <a:extLst>
              <a:ext uri="{FF2B5EF4-FFF2-40B4-BE49-F238E27FC236}">
                <a16:creationId xmlns:a16="http://schemas.microsoft.com/office/drawing/2014/main" id="{26D0113E-DC0D-4635-A40B-4ADC80E17A18}"/>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671708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PRAYER OF THE DAY</a:t>
            </a:r>
            <a:endParaRPr sz="32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BA48FEC2-DD0B-492D-AC1C-B93C6F913E50}"/>
              </a:ext>
            </a:extLst>
          </p:cNvPr>
          <p:cNvSpPr>
            <a:spLocks noGrp="1"/>
          </p:cNvSpPr>
          <p:nvPr/>
        </p:nvSpPr>
        <p:spPr>
          <a:xfrm>
            <a:off x="109183" y="689701"/>
            <a:ext cx="8175008" cy="5955476"/>
          </a:xfrm>
          <a:prstGeom prst="rect">
            <a:avLst/>
          </a:prstGeom>
        </p:spPr>
        <p:txBody>
          <a:bodyPr wrap="square">
            <a:spAutoFit/>
          </a:bodyPr>
          <a:lstStyle/>
          <a:p>
            <a:pPr marL="682625" marR="0" indent="-682625">
              <a:spcBef>
                <a:spcPts val="0"/>
              </a:spcBef>
              <a:spcAft>
                <a:spcPts val="1800"/>
              </a:spcAft>
              <a:buNone/>
            </a:pPr>
            <a:r>
              <a:rPr sz="3000">
                <a:solidFill>
                  <a:srgbClr val="000000"/>
                </a:solidFill>
                <a:latin typeface="Arial Rounded MT Bold"/>
                <a:ea typeface="Arial Rounded MT Bold"/>
                <a:cs typeface="Arial Rounded MT Bold"/>
              </a:rPr>
              <a:t>P:	Let us pray… Liberating God, you have sent us forth into a world that often seems bent on the destruction of all that is good in your creation. Free us from our fears so that we might proclaim with boldness the truth of your desire for love, justice, and peace. Open a way for us through the voices of anger and hatred that threaten to drown us, that we might pass safely to a better world. In Jesus’ name we pray.</a:t>
            </a:r>
          </a:p>
          <a:p>
            <a:pPr marL="682625" marR="0" indent="-682625">
              <a:spcBef>
                <a:spcPts val="0"/>
              </a:spcBef>
              <a:spcAft>
                <a:spcPts val="1800"/>
              </a:spcAft>
              <a:buNone/>
            </a:pPr>
            <a:r>
              <a:rPr sz="3600" b="1">
                <a:solidFill>
                  <a:srgbClr val="000000"/>
                </a:solidFill>
                <a:latin typeface="Arial Rounded MT Bold"/>
                <a:ea typeface="Arial Rounded MT Bold"/>
                <a:cs typeface="Arial Rounded MT Bold"/>
              </a:rPr>
              <a:t>C:	Amen</a:t>
            </a:r>
            <a:endParaRPr sz="3600" b="1">
              <a:latin typeface="Arial Rounded MT Bold"/>
              <a:ea typeface="Arial Rounded MT Bold"/>
              <a:cs typeface="Arial Rounded MT Bold"/>
            </a:endParaRPr>
          </a:p>
        </p:txBody>
      </p:sp>
    </p:spTree>
    <p:extLst>
      <p:ext uri="{BB962C8B-B14F-4D97-AF65-F5344CB8AC3E}">
        <p14:creationId xmlns:p14="http://schemas.microsoft.com/office/powerpoint/2010/main" val="1207306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
            <a:ext cx="9144000" cy="4797523"/>
          </a:xfrm>
          <a:prstGeom prst="rect">
            <a:avLst/>
          </a:prstGeom>
        </p:spPr>
      </p:pic>
    </p:spTree>
    <p:extLst>
      <p:ext uri="{BB962C8B-B14F-4D97-AF65-F5344CB8AC3E}">
        <p14:creationId xmlns:p14="http://schemas.microsoft.com/office/powerpoint/2010/main" val="3653305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33EE57-B7CE-46A9-8381-C39B3D216BDA}"/>
              </a:ext>
            </a:extLst>
          </p:cNvPr>
          <p:cNvSpPr>
            <a:spLocks noGrp="1"/>
          </p:cNvSpPr>
          <p:nvPr/>
        </p:nvSpPr>
        <p:spPr>
          <a:xfrm>
            <a:off x="0" y="103584"/>
            <a:ext cx="9144000" cy="618631"/>
          </a:xfrm>
          <a:prstGeom prst="rect">
            <a:avLst/>
          </a:prstGeom>
        </p:spPr>
        <p:txBody>
          <a:bodyPr wrap="square">
            <a:spAutoFit/>
          </a:bodyPr>
          <a:lstStyle/>
          <a:p>
            <a:pPr marL="228600" marR="0" lvl="0" indent="-228600">
              <a:lnSpc>
                <a:spcPct val="95000"/>
              </a:lnSpc>
              <a:spcBef>
                <a:spcPts val="0"/>
              </a:spcBef>
              <a:spcAft>
                <a:spcPts val="600"/>
              </a:spcAft>
              <a:buFont typeface="Symbol"/>
              <a:buChar char=""/>
            </a:pPr>
            <a:r>
              <a:rPr sz="3600" b="1">
                <a:latin typeface="Arial Rounded MT Bold"/>
                <a:ea typeface="Arial Rounded MT Bold"/>
                <a:cs typeface="Arial Rounded MT Bold"/>
              </a:rPr>
              <a:t>Scripture Reading</a:t>
            </a:r>
          </a:p>
        </p:txBody>
      </p:sp>
      <p:sp>
        <p:nvSpPr>
          <p:cNvPr id="6" name="Rectangle 5">
            <a:extLst>
              <a:ext uri="{FF2B5EF4-FFF2-40B4-BE49-F238E27FC236}">
                <a16:creationId xmlns:a16="http://schemas.microsoft.com/office/drawing/2014/main" id="{9F119E6F-D9C0-48D5-A918-348588ACCCFC}"/>
              </a:ext>
            </a:extLst>
          </p:cNvPr>
          <p:cNvSpPr>
            <a:spLocks noGrp="1"/>
          </p:cNvSpPr>
          <p:nvPr/>
        </p:nvSpPr>
        <p:spPr>
          <a:xfrm>
            <a:off x="845820" y="1474170"/>
            <a:ext cx="7452360" cy="2621487"/>
          </a:xfrm>
          <a:prstGeom prst="rect">
            <a:avLst/>
          </a:prstGeom>
        </p:spPr>
        <p:txBody>
          <a:bodyPr wrap="square">
            <a:spAutoFit/>
          </a:bodyPr>
          <a:lstStyle/>
          <a:p>
            <a:pPr marL="685800" lvl="0" indent="-685800">
              <a:lnSpc>
                <a:spcPct val="107000"/>
              </a:lnSpc>
              <a:spcBef>
                <a:spcPts val="0"/>
              </a:spcBef>
              <a:spcAft>
                <a:spcPts val="800"/>
              </a:spcAft>
              <a:buNone/>
            </a:pPr>
            <a:r>
              <a:rPr sz="3600">
                <a:solidFill>
                  <a:prstClr val="black"/>
                </a:solidFill>
                <a:latin typeface="Arial Rounded MT Bold"/>
                <a:ea typeface="Arial Rounded MT Bold"/>
                <a:cs typeface="Arial Rounded MT Bold"/>
              </a:rPr>
              <a:t>R:	Our scripture reading is from Exodus, Chapter 14.</a:t>
            </a:r>
          </a:p>
          <a:p>
            <a:pPr marL="685800" lvl="0" indent="-685800">
              <a:lnSpc>
                <a:spcPct val="107000"/>
              </a:lnSpc>
              <a:spcBef>
                <a:spcPts val="0"/>
              </a:spcBef>
              <a:spcAft>
                <a:spcPts val="800"/>
              </a:spcAft>
              <a:buNone/>
            </a:pPr>
            <a:endParaRPr sz="3600">
              <a:solidFill>
                <a:prstClr val="black"/>
              </a:solidFill>
              <a:latin typeface="Arial Rounded MT Bold"/>
              <a:ea typeface="Arial Rounded MT Bold"/>
              <a:cs typeface="Arial Rounded MT Bold"/>
            </a:endParaRPr>
          </a:p>
          <a:p>
            <a:pPr marL="685800" lvl="0" indent="-685800">
              <a:lnSpc>
                <a:spcPct val="107000"/>
              </a:lnSpc>
              <a:spcBef>
                <a:spcPts val="0"/>
              </a:spcBef>
              <a:spcAft>
                <a:spcPts val="800"/>
              </a:spcAft>
              <a:buNone/>
            </a:pPr>
            <a:r>
              <a:rPr sz="3600" b="1">
                <a:solidFill>
                  <a:prstClr val="black"/>
                </a:solidFill>
                <a:latin typeface="Arial Rounded MT Bold"/>
                <a:ea typeface="Arial Rounded MT Bold"/>
                <a:cs typeface="Arial Rounded MT Bold"/>
              </a:rPr>
              <a:t>C:  Glory to you O’ Lord! </a:t>
            </a:r>
            <a:endParaRPr sz="3600">
              <a:solidFill>
                <a:srgbClr val="C00000"/>
              </a:solidFill>
              <a:latin typeface="Arial Rounded MT Bold"/>
              <a:ea typeface="Arial Rounded MT Bold"/>
              <a:cs typeface="Arial Rounded MT Bold"/>
            </a:endParaRPr>
          </a:p>
        </p:txBody>
      </p:sp>
    </p:spTree>
    <p:extLst>
      <p:ext uri="{BB962C8B-B14F-4D97-AF65-F5344CB8AC3E}">
        <p14:creationId xmlns:p14="http://schemas.microsoft.com/office/powerpoint/2010/main" val="2214022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7FA1C1-7595-412F-94EA-A0EB92DA2B7B}"/>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DE4AC5B6-E3F7-1C70-ECAF-9F68F262BFFE}"/>
              </a:ext>
            </a:extLst>
          </p:cNvPr>
          <p:cNvSpPr>
            <a:spLocks noGrp="1"/>
          </p:cNvSpPr>
          <p:nvPr/>
        </p:nvSpPr>
        <p:spPr>
          <a:xfrm>
            <a:off x="115454" y="787731"/>
            <a:ext cx="8342746" cy="5632311"/>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5When the king of Egypt was told that the people had fled, the minds of Pharaoh and his officials were changed toward the people, and they said, “What have we done, letting Israel leave our service?” 6So he had his chariot made ready, and took his army with him; 7he took six hundred picked chariots and all the other chariots of Egypt with officers</a:t>
            </a:r>
          </a:p>
        </p:txBody>
      </p:sp>
    </p:spTree>
    <p:extLst>
      <p:ext uri="{BB962C8B-B14F-4D97-AF65-F5344CB8AC3E}">
        <p14:creationId xmlns:p14="http://schemas.microsoft.com/office/powerpoint/2010/main" val="3728942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BC2820-7328-22A7-E8F7-8C3050331C21}"/>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D06745A4-CD40-FA27-0CEF-4D1E7BD7B84B}"/>
              </a:ext>
            </a:extLst>
          </p:cNvPr>
          <p:cNvSpPr>
            <a:spLocks noGrp="1"/>
          </p:cNvSpPr>
          <p:nvPr/>
        </p:nvSpPr>
        <p:spPr>
          <a:xfrm>
            <a:off x="115454" y="873456"/>
            <a:ext cx="8482636" cy="5709255"/>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all of them.</a:t>
            </a:r>
          </a:p>
          <a:p>
            <a:pPr marL="0" marR="0">
              <a:spcAft>
                <a:spcPts val="600"/>
              </a:spcAft>
              <a:buNone/>
            </a:pPr>
            <a:r>
              <a:rPr sz="3600">
                <a:latin typeface="Arial Rounded MT Bold"/>
                <a:ea typeface="Arial Rounded MT Bold"/>
                <a:cs typeface="Arial Rounded MT Bold"/>
              </a:rPr>
              <a:t>10As Pharaoh drew near, the Israelites looked back, and there were the Egyptians advancing on them. In great fear the Israelites cried out to the Lord. 11They said to Moses, “Was it because there were no graves in Egypt that you have taken us away to die in the wilderness? What have you done to</a:t>
            </a:r>
          </a:p>
        </p:txBody>
      </p:sp>
    </p:spTree>
    <p:extLst>
      <p:ext uri="{BB962C8B-B14F-4D97-AF65-F5344CB8AC3E}">
        <p14:creationId xmlns:p14="http://schemas.microsoft.com/office/powerpoint/2010/main" val="2068883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60D1D6-032B-2D3C-57AF-10FAEAFBF139}"/>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9F3B0815-D2C7-93EE-E3B4-E40AB3775D86}"/>
              </a:ext>
            </a:extLst>
          </p:cNvPr>
          <p:cNvSpPr>
            <a:spLocks noGrp="1"/>
          </p:cNvSpPr>
          <p:nvPr/>
        </p:nvSpPr>
        <p:spPr>
          <a:xfrm>
            <a:off x="115454" y="873456"/>
            <a:ext cx="8482636" cy="5632311"/>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us, bringing us out of Egypt? 12Is this not the very thing we told you in Egypt, ‘Let us alone and let us serve the Egyptians’? For it would have been better for us to serve the Egyptians than to die in the wilderness.” 13But Moses said to the people, “Do not be afraid, stand firm, and see the deliverance that the Lord will accomplish for you today; for the</a:t>
            </a:r>
          </a:p>
        </p:txBody>
      </p:sp>
    </p:spTree>
    <p:extLst>
      <p:ext uri="{BB962C8B-B14F-4D97-AF65-F5344CB8AC3E}">
        <p14:creationId xmlns:p14="http://schemas.microsoft.com/office/powerpoint/2010/main" val="3973085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17372D-BB6A-9B6A-307C-2F9DF4F03011}"/>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05DCC3DF-7068-95DA-1460-8C79335E066A}"/>
              </a:ext>
            </a:extLst>
          </p:cNvPr>
          <p:cNvSpPr>
            <a:spLocks noGrp="1"/>
          </p:cNvSpPr>
          <p:nvPr/>
        </p:nvSpPr>
        <p:spPr>
          <a:xfrm>
            <a:off x="115454" y="873456"/>
            <a:ext cx="8482636" cy="5709255"/>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Egyptians whom you see today you shall never see again. 14The Lord will fight for you, and you have only to keep still.”</a:t>
            </a:r>
          </a:p>
          <a:p>
            <a:pPr marL="0" marR="0">
              <a:spcAft>
                <a:spcPts val="600"/>
              </a:spcAft>
              <a:buNone/>
            </a:pPr>
            <a:r>
              <a:rPr sz="3600">
                <a:latin typeface="Arial Rounded MT Bold"/>
                <a:ea typeface="Arial Rounded MT Bold"/>
                <a:cs typeface="Arial Rounded MT Bold"/>
              </a:rPr>
              <a:t>21Then Moses stretched out his hand over the sea. The Lord drove the sea back by a strong east wind all night, and turned the sea into dry land; and the waters were divided. 22The Israelites went into the sea on dry</a:t>
            </a:r>
          </a:p>
        </p:txBody>
      </p:sp>
    </p:spTree>
    <p:extLst>
      <p:ext uri="{BB962C8B-B14F-4D97-AF65-F5344CB8AC3E}">
        <p14:creationId xmlns:p14="http://schemas.microsoft.com/office/powerpoint/2010/main" val="2200778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D9AFAD-C131-1EBC-E7B0-E527F58FEF1F}"/>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58892907-6564-A698-A8D7-336A5D305C0D}"/>
              </a:ext>
            </a:extLst>
          </p:cNvPr>
          <p:cNvSpPr>
            <a:spLocks noGrp="1"/>
          </p:cNvSpPr>
          <p:nvPr/>
        </p:nvSpPr>
        <p:spPr>
          <a:xfrm>
            <a:off x="115454" y="873456"/>
            <a:ext cx="8482636" cy="5632311"/>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ground, the waters forming a wall for them on their right and on their left. 23The Egyptians pursued, and went into the sea after them, all of Pharaoh’s horses, chariots, and chariot drivers. 24At the morning watch the Lord in the pillar of fire and cloud looked down upon the Egyptian army, and threw the Egyptian army into panic. 25He clogged their chariot</a:t>
            </a:r>
          </a:p>
        </p:txBody>
      </p:sp>
    </p:spTree>
    <p:extLst>
      <p:ext uri="{BB962C8B-B14F-4D97-AF65-F5344CB8AC3E}">
        <p14:creationId xmlns:p14="http://schemas.microsoft.com/office/powerpoint/2010/main" val="1996930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A7E69E5-C910-5802-E831-A7A927DFF1D7}"/>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ED117DBC-261E-ED2F-26AE-57DED42B7ACC}"/>
              </a:ext>
            </a:extLst>
          </p:cNvPr>
          <p:cNvSpPr>
            <a:spLocks noGrp="1"/>
          </p:cNvSpPr>
          <p:nvPr/>
        </p:nvSpPr>
        <p:spPr>
          <a:xfrm>
            <a:off x="115454" y="873456"/>
            <a:ext cx="8482636" cy="5632311"/>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wheels so that they turned with difficulty. The Egyptians said, “Let us flee from the Israelites, for the Lord is fighting for them against Egypt.” 26Then the Lord said to Moses, “Stretch out your hand over the sea, so that the water may come back upon the Egyptians, upon their chariots and chariot drivers.” 27So Moses stretched out his hand over</a:t>
            </a:r>
          </a:p>
        </p:txBody>
      </p:sp>
    </p:spTree>
    <p:extLst>
      <p:ext uri="{BB962C8B-B14F-4D97-AF65-F5344CB8AC3E}">
        <p14:creationId xmlns:p14="http://schemas.microsoft.com/office/powerpoint/2010/main" val="3202975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5430A27-7F15-2A5A-F811-DB97BD2164E2}"/>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0EDABBCD-7D66-B022-9537-62E85EBCA5A7}"/>
              </a:ext>
            </a:extLst>
          </p:cNvPr>
          <p:cNvSpPr>
            <a:spLocks noGrp="1"/>
          </p:cNvSpPr>
          <p:nvPr/>
        </p:nvSpPr>
        <p:spPr>
          <a:xfrm>
            <a:off x="115454" y="873456"/>
            <a:ext cx="8482636" cy="5078313"/>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the sea, and at dawn the sea returned to its normal depth. As the Egyptians fled before it, the Lord tossed the Egyptians into the sea. 28The waters returned and covered the chariots and the chariot drivers, the entire army of Pharaoh that had followed them into the sea; not one of them remained. </a:t>
            </a:r>
          </a:p>
        </p:txBody>
      </p:sp>
    </p:spTree>
    <p:extLst>
      <p:ext uri="{BB962C8B-B14F-4D97-AF65-F5344CB8AC3E}">
        <p14:creationId xmlns:p14="http://schemas.microsoft.com/office/powerpoint/2010/main" val="3179542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392BCA8-803E-71CC-A9F4-67E9D1BB4F69}"/>
              </a:ext>
            </a:extLst>
          </p:cNvPr>
          <p:cNvSpPr>
            <a:spLocks noGrp="1"/>
          </p:cNvSpPr>
          <p:nvPr/>
        </p:nvSpPr>
        <p:spPr>
          <a:xfrm>
            <a:off x="115454" y="136310"/>
            <a:ext cx="7133071" cy="584775"/>
          </a:xfrm>
          <a:prstGeom prst="rect">
            <a:avLst/>
          </a:prstGeom>
        </p:spPr>
        <p:txBody>
          <a:bodyPr wrap="square">
            <a:spAutoFit/>
          </a:bodyPr>
          <a:lstStyle/>
          <a:p>
            <a:pPr marL="342900" marR="0" lvl="0" indent="-342900">
              <a:spcBef>
                <a:spcPts val="0"/>
              </a:spcBef>
              <a:spcAft>
                <a:spcPts val="600"/>
              </a:spcAft>
              <a:buFont typeface="Symbol"/>
              <a:buChar char=""/>
            </a:pPr>
            <a:r>
              <a:rPr sz="3200" b="1">
                <a:latin typeface="Arial Rounded MT Bold"/>
                <a:ea typeface="Arial Rounded MT Bold"/>
                <a:cs typeface="Arial Rounded MT Bold"/>
              </a:rPr>
              <a:t>Exodus 14:5-7, 10-14, 21-29</a:t>
            </a:r>
            <a:endParaRPr sz="28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B1059EB1-0A24-7375-541F-21117C8A5210}"/>
              </a:ext>
            </a:extLst>
          </p:cNvPr>
          <p:cNvSpPr>
            <a:spLocks noGrp="1"/>
          </p:cNvSpPr>
          <p:nvPr/>
        </p:nvSpPr>
        <p:spPr>
          <a:xfrm>
            <a:off x="677429" y="1473531"/>
            <a:ext cx="7314046" cy="2308324"/>
          </a:xfrm>
          <a:prstGeom prst="rect">
            <a:avLst/>
          </a:prstGeom>
          <a:noFill/>
        </p:spPr>
        <p:txBody>
          <a:bodyPr wrap="square">
            <a:spAutoFit/>
          </a:bodyPr>
          <a:lstStyle/>
          <a:p>
            <a:pPr marL="0" marR="0">
              <a:spcAft>
                <a:spcPts val="600"/>
              </a:spcAft>
              <a:buNone/>
            </a:pPr>
            <a:r>
              <a:rPr sz="3600">
                <a:latin typeface="Arial Rounded MT Bold"/>
                <a:ea typeface="Arial Rounded MT Bold"/>
                <a:cs typeface="Arial Rounded MT Bold"/>
              </a:rPr>
              <a:t>29But the Israelites walked on dry ground through the sea, the waters forming a wall for them on their right and on their left.</a:t>
            </a:r>
          </a:p>
        </p:txBody>
      </p:sp>
    </p:spTree>
    <p:extLst>
      <p:ext uri="{BB962C8B-B14F-4D97-AF65-F5344CB8AC3E}">
        <p14:creationId xmlns:p14="http://schemas.microsoft.com/office/powerpoint/2010/main" val="918047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1"/>
          <p:cNvGraphicFramePr/>
          <p:nvPr/>
        </p:nvGraphicFramePr>
        <p:xfrm>
          <a:off x="628651" y="3822859"/>
          <a:ext cx="7886700" cy="457200"/>
        </p:xfrm>
        <a:graphic>
          <a:graphicData uri="http://schemas.openxmlformats.org/drawingml/2006/table">
            <a:tbl>
              <a:tblPr/>
              <a:tblGrid>
                <a:gridCol w="7886700">
                  <a:extLst>
                    <a:ext uri="{9D8B030D-6E8A-4147-A177-3AD203B41FA5}">
                      <a16:colId xmlns:a16="http://schemas.microsoft.com/office/drawing/2014/main" val="20000"/>
                    </a:ext>
                  </a:extLst>
                </a:gridCol>
              </a:tblGrid>
              <a:tr h="457200">
                <a:tc>
                  <a:txBody>
                    <a:bodyPr/>
                    <a:lstStyle/>
                    <a:p>
                      <a:pPr marL="0" marR="0" algn="l">
                        <a:lnSpc>
                          <a:spcPts val="2720"/>
                        </a:lnSpc>
                        <a:spcBef>
                          <a:spcPts val="0"/>
                        </a:spcBef>
                        <a:spcAft>
                          <a:spcPts val="0"/>
                        </a:spcAft>
                        <a:buNone/>
                      </a:pPr>
                      <a:r>
                        <a:rPr sz="3300">
                          <a:latin typeface="Times New Roman"/>
                          <a:ea typeface="Times New Roman"/>
                          <a:cs typeface="Times New Roman"/>
                        </a:rPr>
                        <a:t> </a:t>
                      </a:r>
                      <a:endParaRPr sz="1200">
                        <a:latin typeface="Times New Roman"/>
                        <a:ea typeface="Times New Roman"/>
                        <a:cs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6" name="TextBox 5">
            <a:extLst>
              <a:ext uri="{FF2B5EF4-FFF2-40B4-BE49-F238E27FC236}">
                <a16:creationId xmlns:a16="http://schemas.microsoft.com/office/drawing/2014/main" id="{6627AC2A-93B1-46FB-A897-D28C287041CF}"/>
              </a:ext>
            </a:extLst>
          </p:cNvPr>
          <p:cNvSpPr>
            <a:spLocks noGrp="1"/>
          </p:cNvSpPr>
          <p:nvPr/>
        </p:nvSpPr>
        <p:spPr>
          <a:xfrm>
            <a:off x="779317" y="1595774"/>
            <a:ext cx="7509165" cy="2227085"/>
          </a:xfrm>
          <a:prstGeom prst="rect">
            <a:avLst/>
          </a:prstGeom>
          <a:noFill/>
        </p:spPr>
        <p:txBody>
          <a:bodyPr wrap="square">
            <a:spAutoFit/>
          </a:bodyPr>
          <a:lstStyle/>
          <a:p>
            <a:pPr>
              <a:lnSpc>
                <a:spcPct val="95000"/>
              </a:lnSpc>
              <a:spcBef>
                <a:spcPts val="0"/>
              </a:spcBef>
              <a:spcAft>
                <a:spcPts val="600"/>
              </a:spcAft>
              <a:buNone/>
            </a:pPr>
            <a:endParaRPr sz="3600">
              <a:latin typeface="Arial Rounded MT Bold"/>
              <a:ea typeface="Arial Rounded MT Bold"/>
              <a:cs typeface="Arial Rounded MT Bold"/>
            </a:endParaRPr>
          </a:p>
          <a:p>
            <a:pPr marL="285744" indent="-285744">
              <a:lnSpc>
                <a:spcPct val="95000"/>
              </a:lnSpc>
              <a:spcBef>
                <a:spcPts val="0"/>
              </a:spcBef>
              <a:spcAft>
                <a:spcPts val="0"/>
              </a:spcAft>
              <a:buNone/>
            </a:pPr>
            <a:r>
              <a:rPr sz="3200">
                <a:solidFill>
                  <a:srgbClr val="000000"/>
                </a:solidFill>
                <a:latin typeface="Arial Rounded MT Bold"/>
                <a:ea typeface="Arial Rounded MT Bold"/>
                <a:cs typeface="Arial Rounded MT Bold"/>
              </a:rPr>
              <a:t>R:	This is the Word of the Lord.</a:t>
            </a:r>
            <a:endParaRPr sz="3200">
              <a:latin typeface="Arial Rounded MT Bold"/>
              <a:ea typeface="Arial Rounded MT Bold"/>
              <a:cs typeface="Arial Rounded MT Bold"/>
            </a:endParaRPr>
          </a:p>
          <a:p>
            <a:pPr marL="285744" indent="-285744">
              <a:lnSpc>
                <a:spcPct val="95000"/>
              </a:lnSpc>
              <a:spcBef>
                <a:spcPts val="0"/>
              </a:spcBef>
              <a:spcAft>
                <a:spcPts val="0"/>
              </a:spcAft>
              <a:buNone/>
            </a:pPr>
            <a:r>
              <a:rPr sz="3600">
                <a:latin typeface="Arial Rounded MT Bold"/>
                <a:ea typeface="Arial Rounded MT Bold"/>
                <a:cs typeface="Arial Rounded MT Bold"/>
              </a:rPr>
              <a:t> </a:t>
            </a:r>
          </a:p>
          <a:p>
            <a:pPr marL="285744" indent="-285744">
              <a:lnSpc>
                <a:spcPct val="97000"/>
              </a:lnSpc>
              <a:spcBef>
                <a:spcPts val="0"/>
              </a:spcBef>
              <a:spcAft>
                <a:spcPts val="0"/>
              </a:spcAft>
              <a:buNone/>
            </a:pPr>
            <a:r>
              <a:rPr sz="3600" b="1">
                <a:latin typeface="Arial Rounded MT Bold"/>
                <a:ea typeface="Arial Rounded MT Bold"/>
                <a:cs typeface="Arial Rounded MT Bold"/>
              </a:rPr>
              <a:t>C:	Praise to You, O Christ</a:t>
            </a:r>
            <a:endParaRPr sz="3600">
              <a:solidFill>
                <a:srgbClr val="C00000"/>
              </a:solidFill>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040B0E81-A545-4E8D-BF4C-4D30D5AB3C8B}"/>
              </a:ext>
            </a:extLst>
          </p:cNvPr>
          <p:cNvSpPr>
            <a:spLocks noGrp="1"/>
          </p:cNvSpPr>
          <p:nvPr/>
        </p:nvSpPr>
        <p:spPr>
          <a:xfrm>
            <a:off x="115453" y="136311"/>
            <a:ext cx="7418822" cy="584775"/>
          </a:xfrm>
          <a:prstGeom prst="rect">
            <a:avLst/>
          </a:prstGeom>
        </p:spPr>
        <p:txBody>
          <a:bodyPr wrap="square">
            <a:spAutoFit/>
          </a:bodyPr>
          <a:lstStyle/>
          <a:p>
            <a:pPr marL="571500" indent="-571500">
              <a:spcBef>
                <a:spcPts val="0"/>
              </a:spcBef>
              <a:spcAft>
                <a:spcPts val="600"/>
              </a:spcAft>
              <a:buFont typeface="Arial"/>
              <a:buChar char="•"/>
            </a:pPr>
            <a:r>
              <a:rPr sz="3200" b="1">
                <a:latin typeface="Arial Rounded MT Bold"/>
                <a:ea typeface="Arial Rounded MT Bold"/>
                <a:cs typeface="Arial Rounded MT Bold"/>
              </a:rPr>
              <a:t>Exodus 14:5-7, 10-14, 21-29</a:t>
            </a:r>
          </a:p>
        </p:txBody>
      </p:sp>
    </p:spTree>
    <p:extLst>
      <p:ext uri="{BB962C8B-B14F-4D97-AF65-F5344CB8AC3E}">
        <p14:creationId xmlns:p14="http://schemas.microsoft.com/office/powerpoint/2010/main" val="4800433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F7935-2CA7-B627-27CA-3AC253B0DD2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8AAD504-9F26-B8A6-E96E-42CDCA2DF602}"/>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11" name="Picture 10">
            <a:extLst>
              <a:ext uri="{FF2B5EF4-FFF2-40B4-BE49-F238E27FC236}">
                <a16:creationId xmlns:a16="http://schemas.microsoft.com/office/drawing/2014/main" id="{8750A8BD-A473-BE9E-3B09-EDAFD60C77A2}"/>
              </a:ext>
            </a:extLst>
          </p:cNvPr>
          <p:cNvPicPr>
            <a:picLocks noChangeAspect="1"/>
          </p:cNvPicPr>
          <p:nvPr/>
        </p:nvPicPr>
        <p:blipFill>
          <a:blip r:embed="rId3"/>
          <a:srcRect t="12500" b="12500"/>
          <a:stretch>
            <a:fillRect/>
          </a:stretch>
        </p:blipFill>
        <p:spPr>
          <a:xfrm>
            <a:off x="0" y="895350"/>
            <a:ext cx="9144000" cy="5143500"/>
          </a:xfrm>
          <a:prstGeom prst="rect">
            <a:avLst/>
          </a:prstGeom>
        </p:spPr>
      </p:pic>
      <p:sp>
        <p:nvSpPr>
          <p:cNvPr id="6" name="sermon-title-background">
            <a:extLst>
              <a:ext uri="{FF2B5EF4-FFF2-40B4-BE49-F238E27FC236}">
                <a16:creationId xmlns:a16="http://schemas.microsoft.com/office/drawing/2014/main" id="{1BB12D49-200B-62EE-B721-DE9524649FB1}"/>
              </a:ext>
            </a:extLst>
          </p:cNvPr>
          <p:cNvSpPr>
            <a:spLocks noGrp="1"/>
          </p:cNvSpPr>
          <p:nvPr/>
        </p:nvSpPr>
        <p:spPr>
          <a:xfrm>
            <a:off x="266700" y="1066800"/>
            <a:ext cx="3148775" cy="514350"/>
          </a:xfrm>
          <a:prstGeom prst="roundRect">
            <a:avLst>
              <a:gd name="adj" fmla="val 24074"/>
            </a:avLst>
          </a:prstGeom>
          <a:solidFill>
            <a:srgbClr val="101A2D"/>
          </a:solidFill>
          <a:ln w="20955">
            <a:solidFill>
              <a:srgbClr val="E5B84A"/>
            </a:solidFill>
          </a:ln>
        </p:spPr>
        <p:txBody>
          <a:bodyPr/>
          <a:lstStyle/>
          <a:p>
            <a:endParaRPr lang="en-US"/>
          </a:p>
        </p:txBody>
      </p:sp>
      <p:sp>
        <p:nvSpPr>
          <p:cNvPr id="7" name="sermon-title">
            <a:extLst>
              <a:ext uri="{FF2B5EF4-FFF2-40B4-BE49-F238E27FC236}">
                <a16:creationId xmlns:a16="http://schemas.microsoft.com/office/drawing/2014/main" id="{05F01093-A38E-C53C-7F98-09A34E0D4526}"/>
              </a:ext>
            </a:extLst>
          </p:cNvPr>
          <p:cNvSpPr>
            <a:spLocks noGrp="1"/>
          </p:cNvSpPr>
          <p:nvPr/>
        </p:nvSpPr>
        <p:spPr>
          <a:xfrm>
            <a:off x="428625" y="1133475"/>
            <a:ext cx="2882075" cy="361950"/>
          </a:xfrm>
          <a:prstGeom prst="rect">
            <a:avLst/>
          </a:prstGeom>
          <a:noFill/>
          <a:ln w="0">
            <a:noFill/>
          </a:ln>
        </p:spPr>
        <p:txBody>
          <a:bodyPr>
            <a:normAutofit fontScale="87654" lnSpcReduction="10000"/>
          </a:bodyPr>
          <a:lstStyle/>
          <a:p>
            <a:pPr>
              <a:defRPr sz="2025" b="1">
                <a:solidFill>
                  <a:srgbClr val="FFF2D6"/>
                </a:solidFill>
                <a:latin typeface="Arial"/>
                <a:ea typeface="Arial"/>
                <a:cs typeface="Arial"/>
              </a:defRPr>
            </a:pPr>
            <a:r>
              <a:rPr sz="2025" b="1" dirty="0">
                <a:solidFill>
                  <a:srgbClr val="FFF2D6"/>
                </a:solidFill>
                <a:latin typeface="Arial"/>
                <a:ea typeface="Arial"/>
                <a:cs typeface="Arial"/>
              </a:rPr>
              <a:t>RESCUE AT THE SEA</a:t>
            </a:r>
          </a:p>
        </p:txBody>
      </p:sp>
      <p:sp>
        <p:nvSpPr>
          <p:cNvPr id="8" name="sermon-subtitle-background">
            <a:extLst>
              <a:ext uri="{FF2B5EF4-FFF2-40B4-BE49-F238E27FC236}">
                <a16:creationId xmlns:a16="http://schemas.microsoft.com/office/drawing/2014/main" id="{2D021315-9E8D-6433-2104-CB579222344A}"/>
              </a:ext>
            </a:extLst>
          </p:cNvPr>
          <p:cNvSpPr>
            <a:spLocks noGrp="1"/>
          </p:cNvSpPr>
          <p:nvPr/>
        </p:nvSpPr>
        <p:spPr>
          <a:xfrm>
            <a:off x="266700" y="1657350"/>
            <a:ext cx="4429125" cy="323850"/>
          </a:xfrm>
          <a:prstGeom prst="roundRect">
            <a:avLst>
              <a:gd name="adj" fmla="val 29412"/>
            </a:avLst>
          </a:prstGeom>
          <a:solidFill>
            <a:srgbClr val="101A2D"/>
          </a:solidFill>
          <a:ln w="13335">
            <a:solidFill>
              <a:srgbClr val="E5B84A"/>
            </a:solidFill>
          </a:ln>
        </p:spPr>
        <p:txBody>
          <a:bodyPr/>
          <a:lstStyle/>
          <a:p>
            <a:endParaRPr lang="en-US"/>
          </a:p>
        </p:txBody>
      </p:sp>
      <p:sp>
        <p:nvSpPr>
          <p:cNvPr id="9" name="sermon-subtitle">
            <a:extLst>
              <a:ext uri="{FF2B5EF4-FFF2-40B4-BE49-F238E27FC236}">
                <a16:creationId xmlns:a16="http://schemas.microsoft.com/office/drawing/2014/main" id="{68BB8863-0377-324B-335D-CEDF35A4115A}"/>
              </a:ext>
            </a:extLst>
          </p:cNvPr>
          <p:cNvSpPr>
            <a:spLocks noGrp="1"/>
          </p:cNvSpPr>
          <p:nvPr/>
        </p:nvSpPr>
        <p:spPr>
          <a:xfrm>
            <a:off x="409575" y="1714500"/>
            <a:ext cx="4200525" cy="228600"/>
          </a:xfrm>
          <a:prstGeom prst="rect">
            <a:avLst/>
          </a:prstGeom>
          <a:noFill/>
          <a:ln w="0">
            <a:noFill/>
          </a:ln>
        </p:spPr>
        <p:txBody>
          <a:bodyPr>
            <a:normAutofit fontScale="87500" lnSpcReduction="10000"/>
          </a:bodyPr>
          <a:lstStyle/>
          <a:p>
            <a:pPr>
              <a:defRPr sz="1125" b="1">
                <a:solidFill>
                  <a:srgbClr val="FFF2D6"/>
                </a:solidFill>
                <a:latin typeface="Arial"/>
                <a:ea typeface="Arial"/>
                <a:cs typeface="Arial"/>
              </a:defRPr>
            </a:pPr>
            <a:r>
              <a:rPr sz="1125" b="1">
                <a:solidFill>
                  <a:srgbClr val="FFF2D6"/>
                </a:solidFill>
                <a:latin typeface="Arial"/>
                <a:ea typeface="Arial"/>
                <a:cs typeface="Arial"/>
              </a:rPr>
              <a:t>EXODUS 14  •  FROM FEAR TO FREEDOM</a:t>
            </a:r>
          </a:p>
        </p:txBody>
      </p:sp>
    </p:spTree>
    <p:extLst>
      <p:ext uri="{BB962C8B-B14F-4D97-AF65-F5344CB8AC3E}">
        <p14:creationId xmlns:p14="http://schemas.microsoft.com/office/powerpoint/2010/main" val="2621950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9" name="Picture 8"/>
          <p:cNvPicPr>
            <a:picLocks noChangeAspect="1"/>
          </p:cNvPicPr>
          <p:nvPr/>
        </p:nvPicPr>
        <p:blipFill>
          <a:blip r:embed="rId3"/>
          <a:srcRect t="12500" b="12500"/>
          <a:stretch>
            <a:fillRect/>
          </a:stretch>
        </p:blipFill>
        <p:spPr>
          <a:xfrm>
            <a:off x="0" y="895350"/>
            <a:ext cx="9144000" cy="5143500"/>
          </a:xfrm>
          <a:prstGeom prst="rect">
            <a:avLst/>
          </a:prstGeom>
        </p:spPr>
      </p:pic>
      <p:sp>
        <p:nvSpPr>
          <p:cNvPr id="6" name="sermon-title-background">
            <a:extLst>
              <a:ext uri="{FF2B5EF4-FFF2-40B4-BE49-F238E27FC236}">
                <a16:creationId xmlns:a16="http://schemas.microsoft.com/office/drawing/2014/main" id="{DD8EE595-B9BB-4997-B920-CB8C70EF6E44}"/>
              </a:ext>
            </a:extLst>
          </p:cNvPr>
          <p:cNvSpPr>
            <a:spLocks noGrp="1"/>
          </p:cNvSpPr>
          <p:nvPr/>
        </p:nvSpPr>
        <p:spPr>
          <a:xfrm>
            <a:off x="266700" y="1066800"/>
            <a:ext cx="3946017" cy="514350"/>
          </a:xfrm>
          <a:prstGeom prst="roundRect">
            <a:avLst>
              <a:gd name="adj" fmla="val 24074"/>
            </a:avLst>
          </a:prstGeom>
          <a:solidFill>
            <a:srgbClr val="101A2D"/>
          </a:solidFill>
          <a:ln w="20955">
            <a:solidFill>
              <a:srgbClr val="E5B84A"/>
            </a:solidFill>
          </a:ln>
        </p:spPr>
        <p:txBody>
          <a:bodyPr/>
          <a:lstStyle/>
          <a:p>
            <a:endParaRPr lang="en-US"/>
          </a:p>
        </p:txBody>
      </p:sp>
      <p:sp>
        <p:nvSpPr>
          <p:cNvPr id="7" name="sermon-title">
            <a:extLst>
              <a:ext uri="{FF2B5EF4-FFF2-40B4-BE49-F238E27FC236}">
                <a16:creationId xmlns:a16="http://schemas.microsoft.com/office/drawing/2014/main" id="{564F3CD4-6850-423B-AF7D-06F5445897AD}"/>
              </a:ext>
            </a:extLst>
          </p:cNvPr>
          <p:cNvSpPr>
            <a:spLocks noGrp="1"/>
          </p:cNvSpPr>
          <p:nvPr/>
        </p:nvSpPr>
        <p:spPr>
          <a:xfrm>
            <a:off x="428625" y="1133475"/>
            <a:ext cx="3679317" cy="361950"/>
          </a:xfrm>
          <a:prstGeom prst="rect">
            <a:avLst/>
          </a:prstGeom>
          <a:noFill/>
          <a:ln w="0">
            <a:noFill/>
          </a:ln>
        </p:spPr>
        <p:txBody>
          <a:bodyPr>
            <a:normAutofit fontScale="87654"/>
          </a:bodyPr>
          <a:lstStyle/>
          <a:p>
            <a:pPr>
              <a:defRPr sz="2025" b="1">
                <a:solidFill>
                  <a:srgbClr val="FFF2D6"/>
                </a:solidFill>
                <a:latin typeface="Arial"/>
                <a:ea typeface="Arial"/>
                <a:cs typeface="Arial"/>
              </a:defRPr>
            </a:pPr>
            <a:r>
              <a:rPr sz="2025" b="1">
                <a:solidFill>
                  <a:srgbClr val="FFF2D6"/>
                </a:solidFill>
                <a:latin typeface="Arial"/>
                <a:ea typeface="Arial"/>
                <a:cs typeface="Arial"/>
              </a:rPr>
              <a:t>FEAR REWRITES THE PAST</a:t>
            </a:r>
          </a:p>
        </p:txBody>
      </p:sp>
    </p:spTree>
    <p:extLst>
      <p:ext uri="{BB962C8B-B14F-4D97-AF65-F5344CB8AC3E}">
        <p14:creationId xmlns:p14="http://schemas.microsoft.com/office/powerpoint/2010/main" val="3874364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9" name="Picture 8"/>
          <p:cNvPicPr>
            <a:picLocks noChangeAspect="1"/>
          </p:cNvPicPr>
          <p:nvPr/>
        </p:nvPicPr>
        <p:blipFill>
          <a:blip r:embed="rId3"/>
          <a:srcRect t="12500" b="12500"/>
          <a:stretch>
            <a:fillRect/>
          </a:stretch>
        </p:blipFill>
        <p:spPr>
          <a:xfrm>
            <a:off x="0" y="895350"/>
            <a:ext cx="9144000" cy="5143500"/>
          </a:xfrm>
          <a:prstGeom prst="rect">
            <a:avLst/>
          </a:prstGeom>
        </p:spPr>
      </p:pic>
      <p:sp>
        <p:nvSpPr>
          <p:cNvPr id="6" name="sermon-title-background">
            <a:extLst>
              <a:ext uri="{FF2B5EF4-FFF2-40B4-BE49-F238E27FC236}">
                <a16:creationId xmlns:a16="http://schemas.microsoft.com/office/drawing/2014/main" id="{7F9D0E0C-46EE-4F2D-A515-33795B709C6B}"/>
              </a:ext>
            </a:extLst>
          </p:cNvPr>
          <p:cNvSpPr>
            <a:spLocks noGrp="1"/>
          </p:cNvSpPr>
          <p:nvPr/>
        </p:nvSpPr>
        <p:spPr>
          <a:xfrm>
            <a:off x="266700" y="1066800"/>
            <a:ext cx="4105466" cy="514350"/>
          </a:xfrm>
          <a:prstGeom prst="roundRect">
            <a:avLst>
              <a:gd name="adj" fmla="val 24074"/>
            </a:avLst>
          </a:prstGeom>
          <a:solidFill>
            <a:srgbClr val="101A2D"/>
          </a:solidFill>
          <a:ln w="20955">
            <a:solidFill>
              <a:srgbClr val="E5B84A"/>
            </a:solidFill>
          </a:ln>
        </p:spPr>
        <p:txBody>
          <a:bodyPr/>
          <a:lstStyle/>
          <a:p>
            <a:endParaRPr lang="en-US"/>
          </a:p>
        </p:txBody>
      </p:sp>
      <p:sp>
        <p:nvSpPr>
          <p:cNvPr id="7" name="sermon-title">
            <a:extLst>
              <a:ext uri="{FF2B5EF4-FFF2-40B4-BE49-F238E27FC236}">
                <a16:creationId xmlns:a16="http://schemas.microsoft.com/office/drawing/2014/main" id="{A81B52D9-BE49-4458-92F4-C872CE49BCF1}"/>
              </a:ext>
            </a:extLst>
          </p:cNvPr>
          <p:cNvSpPr>
            <a:spLocks noGrp="1"/>
          </p:cNvSpPr>
          <p:nvPr/>
        </p:nvSpPr>
        <p:spPr>
          <a:xfrm>
            <a:off x="428625" y="1133475"/>
            <a:ext cx="3838766" cy="361950"/>
          </a:xfrm>
          <a:prstGeom prst="rect">
            <a:avLst/>
          </a:prstGeom>
          <a:noFill/>
          <a:ln w="0">
            <a:noFill/>
          </a:ln>
        </p:spPr>
        <p:txBody>
          <a:bodyPr>
            <a:normAutofit fontScale="87654"/>
          </a:bodyPr>
          <a:lstStyle/>
          <a:p>
            <a:pPr>
              <a:defRPr sz="2025" b="1">
                <a:solidFill>
                  <a:srgbClr val="FFF2D6"/>
                </a:solidFill>
                <a:latin typeface="Arial"/>
                <a:ea typeface="Arial"/>
                <a:cs typeface="Arial"/>
              </a:defRPr>
            </a:pPr>
            <a:r>
              <a:rPr sz="2025" b="1">
                <a:solidFill>
                  <a:srgbClr val="FFF2D6"/>
                </a:solidFill>
                <a:latin typeface="Arial"/>
                <a:ea typeface="Arial"/>
                <a:cs typeface="Arial"/>
              </a:rPr>
              <a:t>A WAY THROUGH THE NIGHT</a:t>
            </a:r>
          </a:p>
        </p:txBody>
      </p:sp>
    </p:spTree>
    <p:extLst>
      <p:ext uri="{BB962C8B-B14F-4D97-AF65-F5344CB8AC3E}">
        <p14:creationId xmlns:p14="http://schemas.microsoft.com/office/powerpoint/2010/main" val="38743647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9" name="Picture 8"/>
          <p:cNvPicPr>
            <a:picLocks noChangeAspect="1"/>
          </p:cNvPicPr>
          <p:nvPr/>
        </p:nvPicPr>
        <p:blipFill>
          <a:blip r:embed="rId3"/>
          <a:srcRect t="12500" b="12500"/>
          <a:stretch>
            <a:fillRect/>
          </a:stretch>
        </p:blipFill>
        <p:spPr>
          <a:xfrm>
            <a:off x="0" y="895350"/>
            <a:ext cx="9144000" cy="5143500"/>
          </a:xfrm>
          <a:prstGeom prst="rect">
            <a:avLst/>
          </a:prstGeom>
        </p:spPr>
      </p:pic>
      <p:sp>
        <p:nvSpPr>
          <p:cNvPr id="6" name="sermon-title-background">
            <a:extLst>
              <a:ext uri="{FF2B5EF4-FFF2-40B4-BE49-F238E27FC236}">
                <a16:creationId xmlns:a16="http://schemas.microsoft.com/office/drawing/2014/main" id="{DFFC6C74-AA38-461F-AEF8-4D252BC2F586}"/>
              </a:ext>
            </a:extLst>
          </p:cNvPr>
          <p:cNvSpPr>
            <a:spLocks noGrp="1"/>
          </p:cNvSpPr>
          <p:nvPr/>
        </p:nvSpPr>
        <p:spPr>
          <a:xfrm>
            <a:off x="266700" y="1066800"/>
            <a:ext cx="3467671" cy="514350"/>
          </a:xfrm>
          <a:prstGeom prst="roundRect">
            <a:avLst>
              <a:gd name="adj" fmla="val 24074"/>
            </a:avLst>
          </a:prstGeom>
          <a:solidFill>
            <a:srgbClr val="101A2D"/>
          </a:solidFill>
          <a:ln w="20955">
            <a:solidFill>
              <a:srgbClr val="E5B84A"/>
            </a:solidFill>
          </a:ln>
        </p:spPr>
        <p:txBody>
          <a:bodyPr/>
          <a:lstStyle/>
          <a:p>
            <a:endParaRPr lang="en-US"/>
          </a:p>
        </p:txBody>
      </p:sp>
      <p:sp>
        <p:nvSpPr>
          <p:cNvPr id="7" name="sermon-title">
            <a:extLst>
              <a:ext uri="{FF2B5EF4-FFF2-40B4-BE49-F238E27FC236}">
                <a16:creationId xmlns:a16="http://schemas.microsoft.com/office/drawing/2014/main" id="{E8CA7C3B-9391-4D26-9995-9AD87C31A547}"/>
              </a:ext>
            </a:extLst>
          </p:cNvPr>
          <p:cNvSpPr>
            <a:spLocks noGrp="1"/>
          </p:cNvSpPr>
          <p:nvPr/>
        </p:nvSpPr>
        <p:spPr>
          <a:xfrm>
            <a:off x="428625" y="1133475"/>
            <a:ext cx="3200971" cy="361950"/>
          </a:xfrm>
          <a:prstGeom prst="rect">
            <a:avLst/>
          </a:prstGeom>
          <a:noFill/>
          <a:ln w="0">
            <a:noFill/>
          </a:ln>
        </p:spPr>
        <p:txBody>
          <a:bodyPr>
            <a:normAutofit fontScale="87654"/>
          </a:bodyPr>
          <a:lstStyle/>
          <a:p>
            <a:pPr>
              <a:defRPr sz="2025" b="1">
                <a:solidFill>
                  <a:srgbClr val="FFF2D6"/>
                </a:solidFill>
                <a:latin typeface="Arial"/>
                <a:ea typeface="Arial"/>
                <a:cs typeface="Arial"/>
              </a:defRPr>
            </a:pPr>
            <a:r>
              <a:rPr sz="2025" b="1">
                <a:solidFill>
                  <a:srgbClr val="FFF2D6"/>
                </a:solidFill>
                <a:latin typeface="Arial"/>
                <a:ea typeface="Arial"/>
                <a:cs typeface="Arial"/>
              </a:rPr>
              <a:t>STILL, THEN FORWARD</a:t>
            </a:r>
          </a:p>
        </p:txBody>
      </p:sp>
    </p:spTree>
    <p:extLst>
      <p:ext uri="{BB962C8B-B14F-4D97-AF65-F5344CB8AC3E}">
        <p14:creationId xmlns:p14="http://schemas.microsoft.com/office/powerpoint/2010/main" val="3874364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9" name="Picture 8"/>
          <p:cNvPicPr>
            <a:picLocks noChangeAspect="1"/>
          </p:cNvPicPr>
          <p:nvPr/>
        </p:nvPicPr>
        <p:blipFill>
          <a:blip r:embed="rId3"/>
          <a:srcRect t="12500" b="12500"/>
          <a:stretch>
            <a:fillRect/>
          </a:stretch>
        </p:blipFill>
        <p:spPr>
          <a:xfrm>
            <a:off x="0" y="895350"/>
            <a:ext cx="9144000" cy="5143500"/>
          </a:xfrm>
          <a:prstGeom prst="rect">
            <a:avLst/>
          </a:prstGeom>
        </p:spPr>
      </p:pic>
      <p:sp>
        <p:nvSpPr>
          <p:cNvPr id="6" name="sermon-title-background">
            <a:extLst>
              <a:ext uri="{FF2B5EF4-FFF2-40B4-BE49-F238E27FC236}">
                <a16:creationId xmlns:a16="http://schemas.microsoft.com/office/drawing/2014/main" id="{20DBA2A3-D743-4748-BE4C-C4D4A54A1372}"/>
              </a:ext>
            </a:extLst>
          </p:cNvPr>
          <p:cNvSpPr>
            <a:spLocks noGrp="1"/>
          </p:cNvSpPr>
          <p:nvPr/>
        </p:nvSpPr>
        <p:spPr>
          <a:xfrm>
            <a:off x="266700" y="1066800"/>
            <a:ext cx="4572000" cy="514350"/>
          </a:xfrm>
          <a:prstGeom prst="roundRect">
            <a:avLst>
              <a:gd name="adj" fmla="val 24074"/>
            </a:avLst>
          </a:prstGeom>
          <a:solidFill>
            <a:srgbClr val="101A2D"/>
          </a:solidFill>
          <a:ln w="20955">
            <a:solidFill>
              <a:srgbClr val="E5B84A"/>
            </a:solidFill>
          </a:ln>
        </p:spPr>
        <p:txBody>
          <a:bodyPr/>
          <a:lstStyle/>
          <a:p>
            <a:endParaRPr lang="en-US"/>
          </a:p>
        </p:txBody>
      </p:sp>
      <p:sp>
        <p:nvSpPr>
          <p:cNvPr id="7" name="sermon-title">
            <a:extLst>
              <a:ext uri="{FF2B5EF4-FFF2-40B4-BE49-F238E27FC236}">
                <a16:creationId xmlns:a16="http://schemas.microsoft.com/office/drawing/2014/main" id="{4966B3D2-E63A-46DB-A3DF-1A7EDBBA38C6}"/>
              </a:ext>
            </a:extLst>
          </p:cNvPr>
          <p:cNvSpPr>
            <a:spLocks noGrp="1"/>
          </p:cNvSpPr>
          <p:nvPr/>
        </p:nvSpPr>
        <p:spPr>
          <a:xfrm>
            <a:off x="428625" y="1133475"/>
            <a:ext cx="4305300" cy="361950"/>
          </a:xfrm>
          <a:prstGeom prst="rect">
            <a:avLst/>
          </a:prstGeom>
          <a:noFill/>
          <a:ln w="0">
            <a:noFill/>
          </a:ln>
        </p:spPr>
        <p:txBody>
          <a:bodyPr>
            <a:normAutofit/>
          </a:bodyPr>
          <a:lstStyle/>
          <a:p>
            <a:pPr>
              <a:defRPr sz="1500" b="1">
                <a:solidFill>
                  <a:srgbClr val="FFF2D6"/>
                </a:solidFill>
                <a:latin typeface="Arial"/>
                <a:ea typeface="Arial"/>
                <a:cs typeface="Arial"/>
              </a:defRPr>
            </a:pPr>
            <a:r>
              <a:rPr sz="1500" b="1">
                <a:solidFill>
                  <a:srgbClr val="FFF2D6"/>
                </a:solidFill>
                <a:latin typeface="Arial"/>
                <a:ea typeface="Arial"/>
                <a:cs typeface="Arial"/>
              </a:rPr>
              <a:t>LIBERATION WITHOUT DELIGHT IN DEATH</a:t>
            </a:r>
          </a:p>
        </p:txBody>
      </p:sp>
    </p:spTree>
    <p:extLst>
      <p:ext uri="{BB962C8B-B14F-4D97-AF65-F5344CB8AC3E}">
        <p14:creationId xmlns:p14="http://schemas.microsoft.com/office/powerpoint/2010/main" val="3874364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11" name="Picture 10"/>
          <p:cNvPicPr>
            <a:picLocks noChangeAspect="1"/>
          </p:cNvPicPr>
          <p:nvPr/>
        </p:nvPicPr>
        <p:blipFill>
          <a:blip r:embed="rId3"/>
          <a:srcRect t="1862" b="1862"/>
          <a:stretch>
            <a:fillRect/>
          </a:stretch>
        </p:blipFill>
        <p:spPr>
          <a:xfrm>
            <a:off x="0" y="895350"/>
            <a:ext cx="9144000" cy="5143500"/>
          </a:xfrm>
          <a:prstGeom prst="rect">
            <a:avLst/>
          </a:prstGeom>
        </p:spPr>
      </p:pic>
      <p:sp>
        <p:nvSpPr>
          <p:cNvPr id="6" name="photo-edge-mask">
            <a:extLst>
              <a:ext uri="{FF2B5EF4-FFF2-40B4-BE49-F238E27FC236}">
                <a16:creationId xmlns:a16="http://schemas.microsoft.com/office/drawing/2014/main" id="{8F9CEAA9-CE53-44AF-82A9-64989FB323DF}"/>
              </a:ext>
            </a:extLst>
          </p:cNvPr>
          <p:cNvSpPr>
            <a:spLocks noGrp="1"/>
          </p:cNvSpPr>
          <p:nvPr/>
        </p:nvSpPr>
        <p:spPr>
          <a:xfrm>
            <a:off x="0" y="895350"/>
            <a:ext cx="76200" cy="5143500"/>
          </a:xfrm>
          <a:prstGeom prst="rect">
            <a:avLst/>
          </a:prstGeom>
          <a:solidFill>
            <a:srgbClr val="101A2D"/>
          </a:solidFill>
          <a:ln w="0">
            <a:solidFill>
              <a:srgbClr val="101A2D"/>
            </a:solidFill>
          </a:ln>
        </p:spPr>
        <p:txBody>
          <a:bodyPr/>
          <a:lstStyle/>
          <a:p>
            <a:endParaRPr lang="en-US"/>
          </a:p>
        </p:txBody>
      </p:sp>
      <p:sp>
        <p:nvSpPr>
          <p:cNvPr id="7" name="photo-edge-mask">
            <a:extLst>
              <a:ext uri="{FF2B5EF4-FFF2-40B4-BE49-F238E27FC236}">
                <a16:creationId xmlns:a16="http://schemas.microsoft.com/office/drawing/2014/main" id="{FC1E248E-7478-4919-B1DE-A8B78DDC0BA2}"/>
              </a:ext>
            </a:extLst>
          </p:cNvPr>
          <p:cNvSpPr>
            <a:spLocks noGrp="1"/>
          </p:cNvSpPr>
          <p:nvPr/>
        </p:nvSpPr>
        <p:spPr>
          <a:xfrm>
            <a:off x="9067800" y="895350"/>
            <a:ext cx="76200" cy="5143500"/>
          </a:xfrm>
          <a:prstGeom prst="rect">
            <a:avLst/>
          </a:prstGeom>
          <a:solidFill>
            <a:srgbClr val="101A2D"/>
          </a:solidFill>
          <a:ln w="0">
            <a:solidFill>
              <a:srgbClr val="101A2D"/>
            </a:solidFill>
          </a:ln>
        </p:spPr>
        <p:txBody>
          <a:bodyPr/>
          <a:lstStyle/>
          <a:p>
            <a:endParaRPr lang="en-US"/>
          </a:p>
        </p:txBody>
      </p:sp>
      <p:sp>
        <p:nvSpPr>
          <p:cNvPr id="8" name="sermon-title-background">
            <a:extLst>
              <a:ext uri="{FF2B5EF4-FFF2-40B4-BE49-F238E27FC236}">
                <a16:creationId xmlns:a16="http://schemas.microsoft.com/office/drawing/2014/main" id="{0806107A-1B7C-4D48-B7E0-5A460717BB22}"/>
              </a:ext>
            </a:extLst>
          </p:cNvPr>
          <p:cNvSpPr>
            <a:spLocks noGrp="1"/>
          </p:cNvSpPr>
          <p:nvPr/>
        </p:nvSpPr>
        <p:spPr>
          <a:xfrm>
            <a:off x="266700" y="1066800"/>
            <a:ext cx="4264914" cy="514350"/>
          </a:xfrm>
          <a:prstGeom prst="roundRect">
            <a:avLst>
              <a:gd name="adj" fmla="val 24074"/>
            </a:avLst>
          </a:prstGeom>
          <a:solidFill>
            <a:srgbClr val="101A2D"/>
          </a:solidFill>
          <a:ln w="20955">
            <a:solidFill>
              <a:srgbClr val="E5B84A"/>
            </a:solidFill>
          </a:ln>
        </p:spPr>
        <p:txBody>
          <a:bodyPr/>
          <a:lstStyle/>
          <a:p>
            <a:endParaRPr lang="en-US"/>
          </a:p>
        </p:txBody>
      </p:sp>
      <p:sp>
        <p:nvSpPr>
          <p:cNvPr id="9" name="sermon-title">
            <a:extLst>
              <a:ext uri="{FF2B5EF4-FFF2-40B4-BE49-F238E27FC236}">
                <a16:creationId xmlns:a16="http://schemas.microsoft.com/office/drawing/2014/main" id="{9CB89FC2-F096-4757-B308-97223DCE050D}"/>
              </a:ext>
            </a:extLst>
          </p:cNvPr>
          <p:cNvSpPr>
            <a:spLocks noGrp="1"/>
          </p:cNvSpPr>
          <p:nvPr/>
        </p:nvSpPr>
        <p:spPr>
          <a:xfrm>
            <a:off x="428625" y="1133475"/>
            <a:ext cx="3998214" cy="361950"/>
          </a:xfrm>
          <a:prstGeom prst="rect">
            <a:avLst/>
          </a:prstGeom>
          <a:noFill/>
          <a:ln w="0">
            <a:noFill/>
          </a:ln>
        </p:spPr>
        <p:txBody>
          <a:bodyPr>
            <a:normAutofit fontScale="87654"/>
          </a:bodyPr>
          <a:lstStyle/>
          <a:p>
            <a:pPr>
              <a:defRPr sz="2025" b="1">
                <a:solidFill>
                  <a:srgbClr val="FFF2D6"/>
                </a:solidFill>
                <a:latin typeface="Arial"/>
                <a:ea typeface="Arial"/>
                <a:cs typeface="Arial"/>
              </a:defRPr>
            </a:pPr>
            <a:r>
              <a:rPr sz="2025" b="1">
                <a:solidFill>
                  <a:srgbClr val="FFF2D6"/>
                </a:solidFill>
                <a:latin typeface="Arial"/>
                <a:ea typeface="Arial"/>
                <a:cs typeface="Arial"/>
              </a:rPr>
              <a:t>RESCUE BECOMES A CALLING</a:t>
            </a:r>
          </a:p>
        </p:txBody>
      </p:sp>
    </p:spTree>
    <p:extLst>
      <p:ext uri="{BB962C8B-B14F-4D97-AF65-F5344CB8AC3E}">
        <p14:creationId xmlns:p14="http://schemas.microsoft.com/office/powerpoint/2010/main" val="3874364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9" name="Picture 8"/>
          <p:cNvPicPr>
            <a:picLocks noChangeAspect="1"/>
          </p:cNvPicPr>
          <p:nvPr/>
        </p:nvPicPr>
        <p:blipFill>
          <a:blip r:embed="rId3"/>
          <a:srcRect t="12500" b="12500"/>
          <a:stretch>
            <a:fillRect/>
          </a:stretch>
        </p:blipFill>
        <p:spPr>
          <a:xfrm>
            <a:off x="0" y="895350"/>
            <a:ext cx="9144000" cy="5143500"/>
          </a:xfrm>
          <a:prstGeom prst="rect">
            <a:avLst/>
          </a:prstGeom>
        </p:spPr>
      </p:pic>
      <p:sp>
        <p:nvSpPr>
          <p:cNvPr id="6" name="sermon-title-background">
            <a:extLst>
              <a:ext uri="{FF2B5EF4-FFF2-40B4-BE49-F238E27FC236}">
                <a16:creationId xmlns:a16="http://schemas.microsoft.com/office/drawing/2014/main" id="{BF3132AC-87B8-4711-8206-03D073603843}"/>
              </a:ext>
            </a:extLst>
          </p:cNvPr>
          <p:cNvSpPr>
            <a:spLocks noGrp="1"/>
          </p:cNvSpPr>
          <p:nvPr/>
        </p:nvSpPr>
        <p:spPr>
          <a:xfrm>
            <a:off x="266700" y="1066800"/>
            <a:ext cx="5056251" cy="514350"/>
          </a:xfrm>
          <a:prstGeom prst="roundRect">
            <a:avLst>
              <a:gd name="adj" fmla="val 24074"/>
            </a:avLst>
          </a:prstGeom>
          <a:solidFill>
            <a:srgbClr val="101A2D"/>
          </a:solidFill>
          <a:ln w="20955">
            <a:solidFill>
              <a:srgbClr val="E5B84A"/>
            </a:solidFill>
          </a:ln>
        </p:spPr>
        <p:txBody>
          <a:bodyPr/>
          <a:lstStyle/>
          <a:p>
            <a:endParaRPr lang="en-US"/>
          </a:p>
        </p:txBody>
      </p:sp>
      <p:sp>
        <p:nvSpPr>
          <p:cNvPr id="7" name="sermon-title">
            <a:extLst>
              <a:ext uri="{FF2B5EF4-FFF2-40B4-BE49-F238E27FC236}">
                <a16:creationId xmlns:a16="http://schemas.microsoft.com/office/drawing/2014/main" id="{CB086251-2FAA-4167-B948-751D764C1533}"/>
              </a:ext>
            </a:extLst>
          </p:cNvPr>
          <p:cNvSpPr>
            <a:spLocks noGrp="1"/>
          </p:cNvSpPr>
          <p:nvPr/>
        </p:nvSpPr>
        <p:spPr>
          <a:xfrm>
            <a:off x="428625" y="1133475"/>
            <a:ext cx="4789551" cy="361950"/>
          </a:xfrm>
          <a:prstGeom prst="rect">
            <a:avLst/>
          </a:prstGeom>
          <a:noFill/>
          <a:ln w="0">
            <a:noFill/>
          </a:ln>
        </p:spPr>
        <p:txBody>
          <a:bodyPr>
            <a:normAutofit fontScale="99041"/>
          </a:bodyPr>
          <a:lstStyle/>
          <a:p>
            <a:pPr>
              <a:defRPr sz="1725" b="1">
                <a:solidFill>
                  <a:srgbClr val="FFF2D6"/>
                </a:solidFill>
                <a:latin typeface="Arial"/>
                <a:ea typeface="Arial"/>
                <a:cs typeface="Arial"/>
              </a:defRPr>
            </a:pPr>
            <a:r>
              <a:rPr sz="1725" b="1">
                <a:solidFill>
                  <a:srgbClr val="FFF2D6"/>
                </a:solidFill>
                <a:latin typeface="Arial"/>
                <a:ea typeface="Arial"/>
                <a:cs typeface="Arial"/>
              </a:rPr>
              <a:t>THROUGH WATER, FED FOR THE JOURNEY</a:t>
            </a:r>
          </a:p>
        </p:txBody>
      </p:sp>
    </p:spTree>
    <p:extLst>
      <p:ext uri="{BB962C8B-B14F-4D97-AF65-F5344CB8AC3E}">
        <p14:creationId xmlns:p14="http://schemas.microsoft.com/office/powerpoint/2010/main" val="38743647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5CF08C1-F00A-EF43-2C56-D6B0C75E114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9" name="Picture 8"/>
          <p:cNvPicPr>
            <a:picLocks noChangeAspect="1"/>
          </p:cNvPicPr>
          <p:nvPr/>
        </p:nvPicPr>
        <p:blipFill>
          <a:blip r:embed="rId3"/>
          <a:srcRect t="12500" b="12500"/>
          <a:stretch>
            <a:fillRect/>
          </a:stretch>
        </p:blipFill>
        <p:spPr>
          <a:xfrm>
            <a:off x="0" y="895350"/>
            <a:ext cx="9144000" cy="5143500"/>
          </a:xfrm>
          <a:prstGeom prst="rect">
            <a:avLst/>
          </a:prstGeom>
        </p:spPr>
      </p:pic>
      <p:sp>
        <p:nvSpPr>
          <p:cNvPr id="6" name="sermon-title-background">
            <a:extLst>
              <a:ext uri="{FF2B5EF4-FFF2-40B4-BE49-F238E27FC236}">
                <a16:creationId xmlns:a16="http://schemas.microsoft.com/office/drawing/2014/main" id="{3A3658DD-FB36-40EF-8D88-3787D47BB644}"/>
              </a:ext>
            </a:extLst>
          </p:cNvPr>
          <p:cNvSpPr>
            <a:spLocks noGrp="1"/>
          </p:cNvSpPr>
          <p:nvPr/>
        </p:nvSpPr>
        <p:spPr>
          <a:xfrm>
            <a:off x="266700" y="1066800"/>
            <a:ext cx="4105466" cy="514350"/>
          </a:xfrm>
          <a:prstGeom prst="roundRect">
            <a:avLst>
              <a:gd name="adj" fmla="val 24074"/>
            </a:avLst>
          </a:prstGeom>
          <a:solidFill>
            <a:srgbClr val="101A2D"/>
          </a:solidFill>
          <a:ln w="20955">
            <a:solidFill>
              <a:srgbClr val="E5B84A"/>
            </a:solidFill>
          </a:ln>
        </p:spPr>
        <p:txBody>
          <a:bodyPr/>
          <a:lstStyle/>
          <a:p>
            <a:endParaRPr lang="en-US"/>
          </a:p>
        </p:txBody>
      </p:sp>
      <p:sp>
        <p:nvSpPr>
          <p:cNvPr id="7" name="sermon-title">
            <a:extLst>
              <a:ext uri="{FF2B5EF4-FFF2-40B4-BE49-F238E27FC236}">
                <a16:creationId xmlns:a16="http://schemas.microsoft.com/office/drawing/2014/main" id="{103403E7-3DB1-4CCA-A6D9-E857C132EDA3}"/>
              </a:ext>
            </a:extLst>
          </p:cNvPr>
          <p:cNvSpPr>
            <a:spLocks noGrp="1"/>
          </p:cNvSpPr>
          <p:nvPr/>
        </p:nvSpPr>
        <p:spPr>
          <a:xfrm>
            <a:off x="428625" y="1133475"/>
            <a:ext cx="3838766" cy="361950"/>
          </a:xfrm>
          <a:prstGeom prst="rect">
            <a:avLst/>
          </a:prstGeom>
          <a:noFill/>
          <a:ln w="0">
            <a:noFill/>
          </a:ln>
        </p:spPr>
        <p:txBody>
          <a:bodyPr>
            <a:normAutofit fontScale="87654"/>
          </a:bodyPr>
          <a:lstStyle/>
          <a:p>
            <a:pPr>
              <a:defRPr sz="2025" b="1">
                <a:solidFill>
                  <a:srgbClr val="FFF2D6"/>
                </a:solidFill>
                <a:latin typeface="Arial"/>
                <a:ea typeface="Arial"/>
                <a:cs typeface="Arial"/>
              </a:defRPr>
            </a:pPr>
            <a:r>
              <a:rPr sz="2025" b="1">
                <a:solidFill>
                  <a:srgbClr val="FFF2D6"/>
                </a:solidFill>
                <a:latin typeface="Arial"/>
                <a:ea typeface="Arial"/>
                <a:cs typeface="Arial"/>
              </a:rPr>
              <a:t>CHRIST LEADS US FORWARD</a:t>
            </a:r>
          </a:p>
        </p:txBody>
      </p:sp>
    </p:spTree>
    <p:extLst>
      <p:ext uri="{BB962C8B-B14F-4D97-AF65-F5344CB8AC3E}">
        <p14:creationId xmlns:p14="http://schemas.microsoft.com/office/powerpoint/2010/main" val="3874364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A0E446-2EA6-43A2-BB16-F586E364D223}"/>
              </a:ext>
            </a:extLst>
          </p:cNvPr>
          <p:cNvSpPr>
            <a:spLocks noGrp="1"/>
          </p:cNvSpPr>
          <p:nvPr/>
        </p:nvSpPr>
        <p:spPr>
          <a:xfrm>
            <a:off x="129313" y="2288204"/>
            <a:ext cx="8765308" cy="1923579"/>
          </a:xfrm>
          <a:prstGeom prst="rect">
            <a:avLst/>
          </a:prstGeom>
          <a:noFill/>
          <a:ln>
            <a:noFill/>
          </a:ln>
        </p:spPr>
        <p:txBody>
          <a:bodyPr vert="horz" wrap="square" lIns="0" tIns="0" rIns="0" bIns="76176" anchor="b">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God, the Father almighty, creator of heaven and earth.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96923927-9884-4B43-B266-E2021C70F75F}"/>
              </a:ext>
            </a:extLst>
          </p:cNvPr>
          <p:cNvSpPr>
            <a:spLocks noGrp="1"/>
          </p:cNvSpPr>
          <p:nvPr/>
        </p:nvSpPr>
        <p:spPr>
          <a:xfrm>
            <a:off x="272476" y="107213"/>
            <a:ext cx="8622145" cy="646331"/>
          </a:xfrm>
          <a:prstGeom prst="rect">
            <a:avLst/>
          </a:prstGeom>
        </p:spPr>
        <p:txBody>
          <a:bodyPr wrap="square">
            <a:spAutoFit/>
          </a:bodyPr>
          <a:lstStyle/>
          <a:p>
            <a:pPr marL="571486" indent="-571486">
              <a:buFont typeface="Symbol"/>
              <a:buChar char=""/>
            </a:pPr>
            <a:r>
              <a:rPr sz="3600" b="1">
                <a:solidFill>
                  <a:prstClr val="black"/>
                </a:solidFill>
                <a:latin typeface="Arial Rounded MT Bold"/>
                <a:ea typeface="Arial Rounded MT Bold"/>
                <a:cs typeface="Arial Rounded MT Bold"/>
              </a:rPr>
              <a:t>APOSTLE’S CREED</a:t>
            </a:r>
            <a:endParaRPr sz="36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1559640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54FC8D-DE37-4286-851D-10648CB918D8}"/>
              </a:ext>
            </a:extLst>
          </p:cNvPr>
          <p:cNvSpPr>
            <a:spLocks noGrp="1"/>
          </p:cNvSpPr>
          <p:nvPr/>
        </p:nvSpPr>
        <p:spPr>
          <a:xfrm>
            <a:off x="129313" y="929679"/>
            <a:ext cx="8765308" cy="4385792"/>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Jesus Christ, his only Son, our Lord.  He was conceived by the power of the Holy Spirit and born of the virgin Mary.  He suffered under Pontius Pilate, was crucified, died, and was buried.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3391103F-8E58-42C3-B74D-17128FE71E78}"/>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1095134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F73E57-6BA2-4A59-99FF-918BDD7D4BE4}"/>
              </a:ext>
            </a:extLst>
          </p:cNvPr>
          <p:cNvSpPr>
            <a:spLocks noGrp="1"/>
          </p:cNvSpPr>
          <p:nvPr/>
        </p:nvSpPr>
        <p:spPr>
          <a:xfrm>
            <a:off x="129313" y="1585464"/>
            <a:ext cx="8765308" cy="3770239"/>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He descended into hell.  On the third day he rose again.  He ascended into heaven, and is seated at the right hand of the Father.  He will come again to judge the living and the dead.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1E22BD30-7A75-48B4-86A5-51848231273F}"/>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64502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2B041E-65CF-44B4-9AAD-FA8F33293998}"/>
              </a:ext>
            </a:extLst>
          </p:cNvPr>
          <p:cNvSpPr>
            <a:spLocks noGrp="1"/>
          </p:cNvSpPr>
          <p:nvPr/>
        </p:nvSpPr>
        <p:spPr>
          <a:xfrm>
            <a:off x="200894" y="1751719"/>
            <a:ext cx="8765308" cy="3770239"/>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the Holy Spirit, the holy catholic Church, the communion of saints, the forgiveness of sins, the resurrection of the body, and the life everlasting.  Amen.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EBA74068-45C3-4594-A7B3-39BC71B48EDB}"/>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663173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2416302"/>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believe in one God, the Father, the Almighty, maker of heaven and earth, of all that is, seen and unseen.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687647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194674"/>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believe in one Lord, Jesus Christ, the only Son of God, eternally begotten of the Father, God from God, Light from Light, true God from true God, begotten, not made, of one Being with the Father.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3565456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194674"/>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Through him all things were made. For us and for our salvation he came down from heaven; by the power of the Holy Spirit he became incarnate from the virgin Mary, and was made man. For our sake he was crucified under Pontius Pilate;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7775855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787464"/>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he suffered death and was buried. On the third day he rose again in accordance with the Scriptures; he ascended into heaven and is seated at the right hand of the Father. He will come again in glory to judge the living and the dead, and his kingdom will have no end.</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1758686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834657"/>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believe in the Holy Spirit, the Lord, the giver of life, who proceeds from the Father and the Son. With the Father and the Son he is worshiped and glorified. He has spoken through the prophets. We believe in one holy catholic and apostolic Church.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21896189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818707" y="946299"/>
            <a:ext cx="7293936" cy="3649076"/>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acknowledge one Baptism for the forgiveness of sins. We look for the resurrection of the dead, and the life of the world to come.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263923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 OF INTERCESSION</a:t>
            </a:r>
            <a:endParaRPr sz="36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DD901BC2-19AB-C0E7-56BB-3EF0A5A6F062}"/>
              </a:ext>
            </a:extLst>
          </p:cNvPr>
          <p:cNvSpPr>
            <a:spLocks noGrp="1"/>
          </p:cNvSpPr>
          <p:nvPr/>
        </p:nvSpPr>
        <p:spPr>
          <a:xfrm>
            <a:off x="391341" y="1261653"/>
            <a:ext cx="6811125" cy="3303918"/>
          </a:xfrm>
          <a:prstGeom prst="rect">
            <a:avLst/>
          </a:prstGeom>
          <a:noFill/>
        </p:spPr>
        <p:txBody>
          <a:bodyPr wrap="square">
            <a:spAutoFit/>
          </a:bodyPr>
          <a:lstStyle/>
          <a:p>
            <a:pPr marL="514350" marR="0" indent="-514350">
              <a:spcAft>
                <a:spcPts val="600"/>
              </a:spcAft>
              <a:buNone/>
            </a:pPr>
            <a:r>
              <a:rPr sz="3200" dirty="0">
                <a:latin typeface="Arial Rounded MT Bold"/>
                <a:ea typeface="Arial Rounded MT Bold"/>
                <a:cs typeface="Arial Rounded MT Bold"/>
              </a:rPr>
              <a:t>L:	Confident that our Creator God listens and answers prayer, we pray for the church, the world, and all who are in need.</a:t>
            </a:r>
            <a:endParaRPr lang="en-US" sz="3200" dirty="0">
              <a:latin typeface="Arial Rounded MT Bold"/>
              <a:ea typeface="Arial Rounded MT Bold"/>
              <a:cs typeface="Arial Rounded MT Bold"/>
            </a:endParaRPr>
          </a:p>
          <a:p>
            <a:pPr marL="514350" marR="0" indent="-514350">
              <a:spcAft>
                <a:spcPts val="600"/>
              </a:spcAft>
              <a:buNone/>
            </a:pPr>
            <a:endParaRPr sz="3200" dirty="0">
              <a:latin typeface="Arial Rounded MT Bold"/>
              <a:ea typeface="Arial Rounded MT Bold"/>
              <a:cs typeface="Arial Rounded MT Bold"/>
            </a:endParaRPr>
          </a:p>
          <a:p>
            <a:pPr marL="228600" marR="0" indent="-228600">
              <a:lnSpc>
                <a:spcPct val="119000"/>
              </a:lnSpc>
              <a:spcAft>
                <a:spcPts val="600"/>
              </a:spcAft>
              <a:buNone/>
              <a:tabLst>
                <a:tab pos="228600" algn="l"/>
              </a:tabLst>
            </a:pPr>
            <a:r>
              <a:rPr sz="3600" i="1" dirty="0">
                <a:solidFill>
                  <a:srgbClr val="C00000"/>
                </a:solidFill>
                <a:latin typeface="Arial Rounded MT Bold"/>
                <a:ea typeface="Arial Rounded MT Bold"/>
                <a:cs typeface="Arial Rounded MT Bold"/>
              </a:rPr>
              <a:t>A brief silence.</a:t>
            </a:r>
            <a:endParaRPr sz="3600" dirty="0">
              <a:latin typeface="Arial Rounded MT Bold"/>
              <a:ea typeface="Arial Rounded MT Bold"/>
              <a:cs typeface="Arial Rounded MT Bold"/>
            </a:endParaRPr>
          </a:p>
        </p:txBody>
      </p:sp>
    </p:spTree>
    <p:extLst>
      <p:ext uri="{BB962C8B-B14F-4D97-AF65-F5344CB8AC3E}">
        <p14:creationId xmlns:p14="http://schemas.microsoft.com/office/powerpoint/2010/main" val="592795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Grp="1"/>
          </p:cNvSpPr>
          <p:nvPr/>
        </p:nvSpPr>
        <p:spPr>
          <a:xfrm>
            <a:off x="189346" y="1086697"/>
            <a:ext cx="8249260" cy="3462462"/>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R="0">
              <a:spcBef>
                <a:spcPts val="0"/>
              </a:spcBef>
              <a:spcAft>
                <a:spcPts val="0"/>
              </a:spcAft>
              <a:buNone/>
            </a:pPr>
            <a:r>
              <a:rPr sz="3600" i="1">
                <a:solidFill>
                  <a:srgbClr val="C00000"/>
                </a:solidFill>
                <a:latin typeface="Arial Rounded MT Bold"/>
                <a:ea typeface="Arial Rounded MT Bold"/>
                <a:cs typeface="Arial Rounded MT Bold"/>
              </a:rPr>
              <a:t>Each petition will end with the words, </a:t>
            </a:r>
            <a:endParaRPr sz="3600">
              <a:solidFill>
                <a:srgbClr val="C00000"/>
              </a:solidFill>
              <a:latin typeface="Arial Rounded MT Bold"/>
              <a:ea typeface="Arial Rounded MT Bold"/>
              <a:cs typeface="Arial Rounded MT Bold"/>
            </a:endParaRPr>
          </a:p>
          <a:p>
            <a:pPr marL="0" marR="0">
              <a:spcBef>
                <a:spcPts val="0"/>
              </a:spcBef>
              <a:spcAft>
                <a:spcPts val="0"/>
              </a:spcAft>
              <a:buNone/>
            </a:pPr>
            <a:endParaRPr sz="4000">
              <a:latin typeface="Arial Rounded MT Bold"/>
              <a:ea typeface="Arial Rounded MT Bold"/>
              <a:cs typeface="Arial Rounded MT Bold"/>
            </a:endParaRPr>
          </a:p>
          <a:p>
            <a:pPr marL="0" marR="0">
              <a:spcBef>
                <a:spcPts val="0"/>
              </a:spcBef>
              <a:spcAft>
                <a:spcPts val="0"/>
              </a:spcAft>
              <a:buNone/>
            </a:pPr>
            <a:r>
              <a:rPr sz="3200">
                <a:latin typeface="Arial Rounded MT Bold"/>
                <a:ea typeface="Arial Rounded MT Bold"/>
                <a:cs typeface="Arial Rounded MT Bold"/>
              </a:rPr>
              <a:t>A:	God of mercy and grace,</a:t>
            </a:r>
            <a:endParaRPr sz="4000">
              <a:latin typeface="Arial Rounded MT Bold"/>
              <a:ea typeface="Arial Rounded MT Bold"/>
              <a:cs typeface="Arial Rounded MT Bold"/>
            </a:endParaRPr>
          </a:p>
          <a:p>
            <a:pPr marL="0" marR="0">
              <a:spcBef>
                <a:spcPts val="0"/>
              </a:spcBef>
              <a:spcAft>
                <a:spcPts val="0"/>
              </a:spcAft>
              <a:buNone/>
            </a:pPr>
            <a:r>
              <a:rPr sz="3600">
                <a:solidFill>
                  <a:srgbClr val="C00000"/>
                </a:solidFill>
                <a:latin typeface="Arial Rounded MT Bold"/>
                <a:ea typeface="Arial Rounded MT Bold"/>
                <a:cs typeface="Arial Rounded MT Bold"/>
              </a:rPr>
              <a:t> </a:t>
            </a:r>
          </a:p>
          <a:p>
            <a:pPr marL="0" marR="0">
              <a:spcBef>
                <a:spcPts val="0"/>
              </a:spcBef>
              <a:spcAft>
                <a:spcPts val="0"/>
              </a:spcAft>
              <a:buNone/>
            </a:pPr>
            <a:r>
              <a:rPr sz="3600" b="1">
                <a:latin typeface="Arial Rounded MT Bold"/>
                <a:ea typeface="Arial Rounded MT Bold"/>
                <a:cs typeface="Arial Rounded MT Bold"/>
              </a:rPr>
              <a:t>C:	We lift our prayers to you.</a:t>
            </a:r>
            <a:endParaRPr sz="3600">
              <a:latin typeface="Arial Rounded MT Bold"/>
              <a:ea typeface="Arial Rounded MT Bold"/>
              <a:cs typeface="Arial Rounded MT Bold"/>
            </a:endParaRPr>
          </a:p>
          <a:p>
            <a:pPr marL="0" marR="0">
              <a:spcBef>
                <a:spcPts val="0"/>
              </a:spcBef>
              <a:spcAft>
                <a:spcPts val="0"/>
              </a:spcAft>
              <a:buNone/>
            </a:pPr>
            <a:r>
              <a:rPr sz="4000" b="1">
                <a:latin typeface="Arial Rounded MT Bold"/>
                <a:ea typeface="Arial Rounded MT Bold"/>
                <a:cs typeface="Arial Rounded MT Bold"/>
              </a:rPr>
              <a:t>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3875234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Grp="1"/>
          </p:cNvSpPr>
          <p:nvPr/>
        </p:nvSpPr>
        <p:spPr>
          <a:xfrm>
            <a:off x="452582" y="821137"/>
            <a:ext cx="7680036" cy="4662791"/>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0" marR="0">
              <a:spcBef>
                <a:spcPts val="0"/>
              </a:spcBef>
              <a:spcAft>
                <a:spcPts val="0"/>
              </a:spcAft>
              <a:buNone/>
            </a:pPr>
            <a:r>
              <a:rPr sz="4000" i="1" dirty="0">
                <a:solidFill>
                  <a:srgbClr val="C00000"/>
                </a:solidFill>
                <a:latin typeface="Arial Rounded MT Bold"/>
                <a:ea typeface="Arial Rounded MT Bold"/>
                <a:cs typeface="Arial Rounded MT Bold"/>
              </a:rPr>
              <a:t>The prayer concludes…</a:t>
            </a:r>
          </a:p>
          <a:p>
            <a:pPr marL="0" marR="0">
              <a:spcBef>
                <a:spcPts val="0"/>
              </a:spcBef>
              <a:spcAft>
                <a:spcPts val="0"/>
              </a:spcAft>
              <a:buNone/>
            </a:pPr>
            <a:endParaRPr sz="1400" dirty="0">
              <a:latin typeface="Arial Rounded MT Bold"/>
              <a:ea typeface="Arial Rounded MT Bold"/>
              <a:cs typeface="Arial Rounded MT Bold"/>
            </a:endParaRPr>
          </a:p>
          <a:p>
            <a:pPr marL="684213" marR="0" indent="-684213">
              <a:spcBef>
                <a:spcPts val="0"/>
              </a:spcBef>
              <a:spcAft>
                <a:spcPts val="0"/>
              </a:spcAft>
              <a:buNone/>
            </a:pPr>
            <a:r>
              <a:rPr sz="3600" dirty="0">
                <a:latin typeface="Arial Rounded MT Bold"/>
                <a:ea typeface="Arial Rounded MT Bold"/>
                <a:cs typeface="Arial Rounded MT Bold"/>
              </a:rPr>
              <a:t>P:	God who created all that is, we place all for whom we pray, both aloud and in the silence of our hearts, into your loving arms.</a:t>
            </a:r>
          </a:p>
          <a:p>
            <a:pPr marL="684213" marR="0" indent="-684213">
              <a:spcBef>
                <a:spcPts val="0"/>
              </a:spcBef>
              <a:spcAft>
                <a:spcPts val="0"/>
              </a:spcAft>
              <a:buNone/>
            </a:pPr>
            <a:endParaRPr sz="2400" dirty="0">
              <a:latin typeface="Arial Rounded MT Bold"/>
              <a:ea typeface="Arial Rounded MT Bold"/>
              <a:cs typeface="Arial Rounded MT Bold"/>
            </a:endParaRPr>
          </a:p>
          <a:p>
            <a:pPr marL="684213" marR="0" indent="-684213">
              <a:spcBef>
                <a:spcPts val="0"/>
              </a:spcBef>
              <a:spcAft>
                <a:spcPts val="0"/>
              </a:spcAft>
              <a:buNone/>
            </a:pPr>
            <a:r>
              <a:rPr sz="4000" b="1" dirty="0">
                <a:latin typeface="Arial Rounded MT Bold"/>
                <a:ea typeface="Arial Rounded MT Bold"/>
                <a:cs typeface="Arial Rounded MT Bold"/>
              </a:rPr>
              <a:t>C:	Amen.</a:t>
            </a:r>
            <a:endParaRPr sz="4000" dirty="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 OF INTERCESSION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863683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D568DF-5F3A-4225-9A3D-7196971BE121}"/>
              </a:ext>
            </a:extLst>
          </p:cNvPr>
          <p:cNvSpPr>
            <a:spLocks noGrp="1"/>
          </p:cNvSpPr>
          <p:nvPr/>
        </p:nvSpPr>
        <p:spPr>
          <a:xfrm>
            <a:off x="84840" y="145771"/>
            <a:ext cx="9059160" cy="618631"/>
          </a:xfrm>
          <a:prstGeom prst="rect">
            <a:avLst/>
          </a:prstGeom>
        </p:spPr>
        <p:txBody>
          <a:bodyPr wrap="square">
            <a:spAutoFit/>
          </a:bodyPr>
          <a:lstStyle/>
          <a:p>
            <a:pPr marL="571500" marR="0" lvl="0" indent="-571500" algn="ctr">
              <a:lnSpc>
                <a:spcPct val="95000"/>
              </a:lnSpc>
              <a:spcBef>
                <a:spcPts val="0"/>
              </a:spcBef>
              <a:spcAft>
                <a:spcPts val="600"/>
              </a:spcAft>
              <a:buFont typeface="Arial"/>
              <a:buChar char="•"/>
            </a:pPr>
            <a:r>
              <a:rPr sz="3600" b="1">
                <a:latin typeface="Arial Rounded MT Bold"/>
                <a:ea typeface="Arial Rounded MT Bold"/>
                <a:cs typeface="Arial Rounded MT Bold"/>
              </a:rPr>
              <a:t>OFFERING/OFFERING PRAYER</a:t>
            </a:r>
          </a:p>
        </p:txBody>
      </p:sp>
      <p:pic>
        <p:nvPicPr>
          <p:cNvPr id="3" name="Picture 2">
            <a:extLst>
              <a:ext uri="{FF2B5EF4-FFF2-40B4-BE49-F238E27FC236}">
                <a16:creationId xmlns:a16="http://schemas.microsoft.com/office/drawing/2014/main" id="{2F24B451-B6C7-3FB8-9FD2-1FC6D674154D}"/>
              </a:ext>
            </a:extLst>
          </p:cNvPr>
          <p:cNvPicPr>
            <a:picLocks noChangeAspect="1"/>
          </p:cNvPicPr>
          <p:nvPr/>
        </p:nvPicPr>
        <p:blipFill>
          <a:blip r:embed="rId3"/>
          <a:stretch>
            <a:fillRect/>
          </a:stretch>
        </p:blipFill>
        <p:spPr>
          <a:xfrm>
            <a:off x="1380467" y="1240346"/>
            <a:ext cx="6383065" cy="4377307"/>
          </a:xfrm>
          <a:prstGeom prst="rect">
            <a:avLst/>
          </a:prstGeom>
        </p:spPr>
      </p:pic>
    </p:spTree>
    <p:extLst>
      <p:ext uri="{BB962C8B-B14F-4D97-AF65-F5344CB8AC3E}">
        <p14:creationId xmlns:p14="http://schemas.microsoft.com/office/powerpoint/2010/main" val="25632400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E094BD-6407-498B-BDDA-F42E3E030E1A}"/>
              </a:ext>
            </a:extLst>
          </p:cNvPr>
          <p:cNvSpPr>
            <a:spLocks noGrp="1"/>
          </p:cNvSpPr>
          <p:nvPr/>
        </p:nvSpPr>
        <p:spPr>
          <a:xfrm>
            <a:off x="159249" y="135689"/>
            <a:ext cx="8825501" cy="698525"/>
          </a:xfrm>
          <a:prstGeom prst="rect">
            <a:avLst/>
          </a:prstGeom>
        </p:spPr>
        <p:txBody>
          <a:bodyPr wrap="square">
            <a:spAutoFit/>
          </a:bodyPr>
          <a:lstStyle/>
          <a:p>
            <a:pPr marL="571500" marR="0" indent="-571500" algn="ctr">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THE GREAT THANKSGIVING</a:t>
            </a:r>
            <a:endParaRPr sz="4000">
              <a:latin typeface="Arial Rounded MT Bold"/>
              <a:ea typeface="Arial Rounded MT Bold"/>
              <a:cs typeface="Arial Rounded MT Bold"/>
            </a:endParaRPr>
          </a:p>
        </p:txBody>
      </p:sp>
      <p:sp>
        <p:nvSpPr>
          <p:cNvPr id="8" name="Rectangle 7">
            <a:extLst>
              <a:ext uri="{FF2B5EF4-FFF2-40B4-BE49-F238E27FC236}">
                <a16:creationId xmlns:a16="http://schemas.microsoft.com/office/drawing/2014/main" id="{4CEE7E59-37F8-42F9-99C3-E89A921846FB}"/>
              </a:ext>
            </a:extLst>
          </p:cNvPr>
          <p:cNvSpPr>
            <a:spLocks noGrp="1"/>
          </p:cNvSpPr>
          <p:nvPr/>
        </p:nvSpPr>
        <p:spPr>
          <a:xfrm>
            <a:off x="492891" y="1891750"/>
            <a:ext cx="8158216" cy="2312043"/>
          </a:xfrm>
          <a:prstGeom prst="rect">
            <a:avLst/>
          </a:prstGeom>
        </p:spPr>
        <p:txBody>
          <a:bodyPr wrap="square">
            <a:spAutoFit/>
          </a:bodyPr>
          <a:lstStyle/>
          <a:p>
            <a:pPr marR="0" algn="ctr">
              <a:lnSpc>
                <a:spcPct val="107000"/>
              </a:lnSpc>
              <a:spcBef>
                <a:spcPts val="0"/>
              </a:spcBef>
              <a:spcAft>
                <a:spcPts val="600"/>
              </a:spcAft>
              <a:buNone/>
            </a:pPr>
            <a:r>
              <a:rPr sz="3200" i="1">
                <a:solidFill>
                  <a:srgbClr val="C00000"/>
                </a:solidFill>
                <a:latin typeface="Arial Rounded MT Bold"/>
                <a:ea typeface="Arial Rounded MT Bold"/>
                <a:cs typeface="Arial Rounded MT Bold"/>
              </a:rPr>
              <a:t>Communion is “At The Railing”.</a:t>
            </a:r>
          </a:p>
          <a:p>
            <a:pPr marR="0" algn="ctr">
              <a:lnSpc>
                <a:spcPct val="107000"/>
              </a:lnSpc>
              <a:spcBef>
                <a:spcPts val="0"/>
              </a:spcBef>
              <a:spcAft>
                <a:spcPts val="600"/>
              </a:spcAft>
              <a:buNone/>
            </a:pPr>
            <a:endParaRPr sz="3200" i="1">
              <a:solidFill>
                <a:srgbClr val="C00000"/>
              </a:solidFill>
              <a:latin typeface="Arial Rounded MT Bold"/>
              <a:ea typeface="Arial Rounded MT Bold"/>
              <a:cs typeface="Arial Rounded MT Bold"/>
            </a:endParaRPr>
          </a:p>
          <a:p>
            <a:pPr marR="0" algn="ctr">
              <a:lnSpc>
                <a:spcPct val="107000"/>
              </a:lnSpc>
              <a:spcBef>
                <a:spcPts val="0"/>
              </a:spcBef>
              <a:spcAft>
                <a:spcPts val="600"/>
              </a:spcAft>
              <a:buNone/>
            </a:pPr>
            <a:r>
              <a:rPr sz="3200" i="1">
                <a:solidFill>
                  <a:srgbClr val="C00000"/>
                </a:solidFill>
                <a:latin typeface="Arial Rounded MT Bold"/>
                <a:ea typeface="Arial Rounded MT Bold"/>
                <a:cs typeface="Arial Rounded MT Bold"/>
              </a:rPr>
              <a:t>All the Baptized are welcome to celebrate this Holy Meal.  </a:t>
            </a:r>
            <a:endParaRPr sz="3200">
              <a:solidFill>
                <a:srgbClr val="C00000"/>
              </a:solidFill>
              <a:latin typeface="Arial Rounded MT Bold"/>
              <a:ea typeface="Arial Rounded MT Bold"/>
              <a:cs typeface="Arial Rounded MT Bold"/>
            </a:endParaRPr>
          </a:p>
        </p:txBody>
      </p:sp>
    </p:spTree>
    <p:extLst>
      <p:ext uri="{BB962C8B-B14F-4D97-AF65-F5344CB8AC3E}">
        <p14:creationId xmlns:p14="http://schemas.microsoft.com/office/powerpoint/2010/main" val="885365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75097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DIALOGUE</a:t>
            </a:r>
            <a:endParaRPr sz="4000">
              <a:latin typeface="Arial Rounded MT Bold"/>
              <a:ea typeface="Arial Rounded MT Bold"/>
              <a:cs typeface="Arial Rounded MT Bold"/>
            </a:endParaRPr>
          </a:p>
        </p:txBody>
      </p:sp>
      <p:pic>
        <p:nvPicPr>
          <p:cNvPr id="9" name="Picture 6"/>
          <p:cNvPicPr>
            <a:picLocks noChangeAspect="1"/>
          </p:cNvPicPr>
          <p:nvPr/>
        </p:nvPicPr>
        <p:blipFill>
          <a:blip r:embed="rId3"/>
          <a:stretch>
            <a:fillRect/>
          </a:stretch>
        </p:blipFill>
        <p:spPr>
          <a:xfrm>
            <a:off x="0" y="812057"/>
            <a:ext cx="9144000" cy="6045942"/>
          </a:xfrm>
          <a:prstGeom prst="rect">
            <a:avLst/>
          </a:prstGeom>
        </p:spPr>
      </p:pic>
    </p:spTree>
    <p:extLst>
      <p:ext uri="{BB962C8B-B14F-4D97-AF65-F5344CB8AC3E}">
        <p14:creationId xmlns:p14="http://schemas.microsoft.com/office/powerpoint/2010/main" val="31342618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PREFACE</a:t>
            </a:r>
            <a:endParaRPr sz="40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CAF296BA-ECD4-4806-B314-8949409D0B42}"/>
              </a:ext>
            </a:extLst>
          </p:cNvPr>
          <p:cNvSpPr>
            <a:spLocks noGrp="1"/>
          </p:cNvSpPr>
          <p:nvPr/>
        </p:nvSpPr>
        <p:spPr>
          <a:xfrm>
            <a:off x="318500" y="2145023"/>
            <a:ext cx="8041730" cy="2312043"/>
          </a:xfrm>
          <a:prstGeom prst="rect">
            <a:avLst/>
          </a:prstGeom>
        </p:spPr>
        <p:txBody>
          <a:bodyPr wrap="square">
            <a:spAutoFit/>
          </a:bodyPr>
          <a:lstStyle/>
          <a:p>
            <a:pPr marR="0" lvl="0">
              <a:lnSpc>
                <a:spcPct val="107000"/>
              </a:lnSpc>
              <a:spcBef>
                <a:spcPts val="0"/>
              </a:spcBef>
              <a:spcAft>
                <a:spcPts val="600"/>
              </a:spcAft>
              <a:buNone/>
            </a:pPr>
            <a:r>
              <a:rPr sz="3200">
                <a:solidFill>
                  <a:srgbClr val="000000"/>
                </a:solidFill>
                <a:latin typeface="Arial Rounded MT Bold"/>
                <a:ea typeface="Arial Rounded MT Bold"/>
                <a:cs typeface="Arial Rounded MT Bold"/>
              </a:rPr>
              <a:t>P:	It is indeed right and salutary…</a:t>
            </a:r>
          </a:p>
          <a:p>
            <a:pPr marR="0" lvl="0">
              <a:lnSpc>
                <a:spcPct val="107000"/>
              </a:lnSpc>
              <a:spcBef>
                <a:spcPts val="0"/>
              </a:spcBef>
              <a:spcAft>
                <a:spcPts val="600"/>
              </a:spcAft>
              <a:buNone/>
            </a:pPr>
            <a:endParaRPr sz="3200" b="1">
              <a:solidFill>
                <a:srgbClr val="000000"/>
              </a:solidFill>
              <a:latin typeface="Arial Rounded MT Bold"/>
              <a:ea typeface="Arial Rounded MT Bold"/>
              <a:cs typeface="Arial Rounded MT Bold"/>
            </a:endParaRPr>
          </a:p>
          <a:p>
            <a:pPr marR="0" lvl="0">
              <a:lnSpc>
                <a:spcPct val="107000"/>
              </a:lnSpc>
              <a:spcBef>
                <a:spcPts val="0"/>
              </a:spcBef>
              <a:spcAft>
                <a:spcPts val="600"/>
              </a:spcAft>
              <a:buNone/>
            </a:pPr>
            <a:r>
              <a:rPr sz="3200">
                <a:solidFill>
                  <a:srgbClr val="000000"/>
                </a:solidFill>
                <a:latin typeface="Arial Rounded MT Bold"/>
                <a:ea typeface="Arial Rounded MT Bold"/>
                <a:cs typeface="Arial Rounded MT Bold"/>
              </a:rPr>
              <a:t>		… we praise your name and 		     join their unending hymn.</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5263911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SANCTUS</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885371"/>
            <a:ext cx="9144000" cy="5972629"/>
          </a:xfrm>
          <a:prstGeom prst="rect">
            <a:avLst/>
          </a:prstGeom>
        </p:spPr>
      </p:pic>
    </p:spTree>
    <p:extLst>
      <p:ext uri="{BB962C8B-B14F-4D97-AF65-F5344CB8AC3E}">
        <p14:creationId xmlns:p14="http://schemas.microsoft.com/office/powerpoint/2010/main" val="39072897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EUCHARISTIC PRAYER</a:t>
            </a:r>
            <a:endParaRPr sz="40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B28E97EE-4357-9D39-6857-A6C1450C800C}"/>
              </a:ext>
            </a:extLst>
          </p:cNvPr>
          <p:cNvSpPr>
            <a:spLocks noGrp="1"/>
          </p:cNvSpPr>
          <p:nvPr/>
        </p:nvSpPr>
        <p:spPr>
          <a:xfrm>
            <a:off x="519112" y="1248682"/>
            <a:ext cx="8029575" cy="2848280"/>
          </a:xfrm>
          <a:prstGeom prst="rect">
            <a:avLst/>
          </a:prstGeom>
          <a:noFill/>
        </p:spPr>
        <p:txBody>
          <a:bodyPr wrap="square">
            <a:spAutoFit/>
          </a:bodyPr>
          <a:lstStyle/>
          <a:p>
            <a:pPr marL="800100" marR="0" indent="-800100">
              <a:lnSpc>
                <a:spcPct val="97000"/>
              </a:lnSpc>
              <a:spcAft>
                <a:spcPts val="600"/>
              </a:spcAft>
              <a:buNone/>
            </a:pPr>
            <a:r>
              <a:rPr sz="3200">
                <a:latin typeface="Arial Rounded MT Bold"/>
                <a:ea typeface="Arial Rounded MT Bold"/>
                <a:cs typeface="Arial Rounded MT Bold"/>
              </a:rPr>
              <a:t>P:	Holy God, our Maker, Redeemer…</a:t>
            </a:r>
          </a:p>
          <a:p>
            <a:pPr marL="800100" marR="0" indent="-800100">
              <a:lnSpc>
                <a:spcPct val="97000"/>
              </a:lnSpc>
              <a:spcAft>
                <a:spcPts val="600"/>
              </a:spcAft>
              <a:buNone/>
            </a:pPr>
            <a:endParaRPr sz="3200" b="1">
              <a:latin typeface="Arial Rounded MT Bold"/>
              <a:ea typeface="Arial Rounded MT Bold"/>
              <a:cs typeface="Arial Rounded MT Bold"/>
            </a:endParaRPr>
          </a:p>
          <a:p>
            <a:pPr marL="800100" marR="0" indent="-800100">
              <a:lnSpc>
                <a:spcPct val="97000"/>
              </a:lnSpc>
              <a:spcAft>
                <a:spcPts val="600"/>
              </a:spcAft>
              <a:buNone/>
            </a:pPr>
            <a:r>
              <a:rPr sz="3200" b="1">
                <a:latin typeface="Arial Rounded MT Bold"/>
                <a:ea typeface="Arial Rounded MT Bold"/>
                <a:cs typeface="Arial Rounded MT Bold"/>
              </a:rPr>
              <a:t>		</a:t>
            </a:r>
            <a:r>
              <a:rPr sz="3200">
                <a:latin typeface="Arial Rounded MT Bold"/>
                <a:ea typeface="Arial Rounded MT Bold"/>
                <a:cs typeface="Arial Rounded MT Bold"/>
              </a:rPr>
              <a:t>…Both now and forever.</a:t>
            </a:r>
          </a:p>
          <a:p>
            <a:pPr marL="800100" marR="0" indent="-800100">
              <a:lnSpc>
                <a:spcPct val="97000"/>
              </a:lnSpc>
              <a:spcAft>
                <a:spcPts val="600"/>
              </a:spcAft>
              <a:buNone/>
            </a:pPr>
            <a:endParaRPr sz="3200" b="1">
              <a:latin typeface="Arial Rounded MT Bold"/>
              <a:ea typeface="Arial Rounded MT Bold"/>
              <a:cs typeface="Arial Rounded MT Bold"/>
            </a:endParaRPr>
          </a:p>
          <a:p>
            <a:pPr marL="800100" marR="0" indent="-800100">
              <a:lnSpc>
                <a:spcPct val="97000"/>
              </a:lnSpc>
              <a:spcAft>
                <a:spcPts val="600"/>
              </a:spcAft>
              <a:buNone/>
            </a:pPr>
            <a:r>
              <a:rPr sz="3600" b="1">
                <a:latin typeface="Arial Rounded MT Bold"/>
                <a:ea typeface="Arial Rounded MT Bold"/>
                <a:cs typeface="Arial Rounded MT Bold"/>
              </a:rPr>
              <a:t>C: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41965938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LORD’S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B4A41BBB-E889-4A57-B7AE-01E63041DBAA}"/>
              </a:ext>
            </a:extLst>
          </p:cNvPr>
          <p:cNvSpPr>
            <a:spLocks noGrp="1"/>
          </p:cNvSpPr>
          <p:nvPr/>
        </p:nvSpPr>
        <p:spPr>
          <a:xfrm>
            <a:off x="159248" y="1005568"/>
            <a:ext cx="8825501" cy="5427448"/>
          </a:xfrm>
          <a:prstGeom prst="rect">
            <a:avLst/>
          </a:prstGeom>
        </p:spPr>
        <p:txBody>
          <a:bodyPr wrap="square">
            <a:spAutoFit/>
          </a:bodyPr>
          <a:lstStyle/>
          <a:p>
            <a:pPr marL="688975" marR="0" indent="-688975">
              <a:lnSpc>
                <a:spcPct val="107000"/>
              </a:lnSpc>
              <a:spcBef>
                <a:spcPts val="0"/>
              </a:spcBef>
              <a:spcAft>
                <a:spcPts val="0"/>
              </a:spcAft>
              <a:buNone/>
            </a:pPr>
            <a:r>
              <a:rPr sz="3600" b="1">
                <a:solidFill>
                  <a:srgbClr val="000000"/>
                </a:solidFill>
                <a:latin typeface="Arial Rounded MT Bold"/>
                <a:ea typeface="Arial Rounded MT Bold"/>
                <a:cs typeface="Arial Rounded MT Bold"/>
              </a:rPr>
              <a:t>C:	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0779051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LORD’S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B4A41BBB-E889-4A57-B7AE-01E63041DBAA}"/>
              </a:ext>
            </a:extLst>
          </p:cNvPr>
          <p:cNvSpPr>
            <a:spLocks noGrp="1"/>
          </p:cNvSpPr>
          <p:nvPr/>
        </p:nvSpPr>
        <p:spPr>
          <a:xfrm>
            <a:off x="896317" y="1431466"/>
            <a:ext cx="7536093" cy="1870705"/>
          </a:xfrm>
          <a:prstGeom prst="rect">
            <a:avLst/>
          </a:prstGeom>
        </p:spPr>
        <p:txBody>
          <a:bodyPr wrap="square">
            <a:spAutoFit/>
          </a:bodyPr>
          <a:lstStyle/>
          <a:p>
            <a:pPr marL="688975" marR="0" indent="-688975">
              <a:lnSpc>
                <a:spcPct val="107000"/>
              </a:lnSpc>
              <a:spcBef>
                <a:spcPts val="0"/>
              </a:spcBef>
              <a:spcAft>
                <a:spcPts val="0"/>
              </a:spcAft>
              <a:buNone/>
            </a:pPr>
            <a:r>
              <a:rPr sz="3600" b="1">
                <a:solidFill>
                  <a:srgbClr val="000000"/>
                </a:solidFill>
                <a:latin typeface="Arial Rounded MT Bold"/>
                <a:ea typeface="Arial Rounded MT Bold"/>
                <a:cs typeface="Arial Rounded MT Bold"/>
              </a:rPr>
              <a:t>C:	For thine is the kingdom, and the power, and the glory, forever and ever.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4044980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INVITATION TO COMMUNION</a:t>
            </a:r>
            <a:endParaRPr sz="40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F6E101CF-2376-48DF-83F1-0663968FA873}"/>
              </a:ext>
            </a:extLst>
          </p:cNvPr>
          <p:cNvSpPr>
            <a:spLocks noGrp="1"/>
          </p:cNvSpPr>
          <p:nvPr/>
        </p:nvSpPr>
        <p:spPr>
          <a:xfrm>
            <a:off x="410966" y="1392857"/>
            <a:ext cx="8202091" cy="3539430"/>
          </a:xfrm>
          <a:prstGeom prst="rect">
            <a:avLst/>
          </a:prstGeom>
        </p:spPr>
        <p:txBody>
          <a:bodyPr wrap="square">
            <a:spAutoFit/>
          </a:bodyPr>
          <a:lstStyle/>
          <a:p>
            <a:pPr marL="573088" marR="0" indent="-573088">
              <a:spcBef>
                <a:spcPts val="0"/>
              </a:spcBef>
              <a:spcAft>
                <a:spcPts val="0"/>
              </a:spcAft>
              <a:buNone/>
            </a:pPr>
            <a:r>
              <a:rPr sz="3200">
                <a:solidFill>
                  <a:srgbClr val="000000"/>
                </a:solidFill>
                <a:latin typeface="Arial Rounded MT Bold"/>
                <a:ea typeface="Arial Rounded MT Bold"/>
                <a:cs typeface="Arial Rounded MT Bold"/>
              </a:rPr>
              <a:t>P:	God who transforms sadness into joy now invites you to this feast of God’s beloved son, Jesus Christ. Come to the table, where Jesus meets us in this holy meal, forgives us all our sins, and raises us to a joyful new life in his name. All is prepared.	</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2584798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0DE815-EBFE-4175-AB72-1604D4740422}"/>
              </a:ext>
            </a:extLst>
          </p:cNvPr>
          <p:cNvSpPr>
            <a:spLocks noGrp="1"/>
          </p:cNvSpPr>
          <p:nvPr/>
        </p:nvSpPr>
        <p:spPr>
          <a:xfrm>
            <a:off x="159250" y="61083"/>
            <a:ext cx="8825501" cy="637932"/>
          </a:xfrm>
          <a:prstGeom prst="rect">
            <a:avLst/>
          </a:prstGeom>
        </p:spPr>
        <p:txBody>
          <a:bodyPr wrap="square">
            <a:spAutoFit/>
          </a:bodyPr>
          <a:lstStyle/>
          <a:p>
            <a:pPr marL="571486" indent="-571486">
              <a:lnSpc>
                <a:spcPct val="107000"/>
              </a:lnSpc>
              <a:spcBef>
                <a:spcPts val="0"/>
              </a:spcBef>
              <a:spcAft>
                <a:spcPts val="600"/>
              </a:spcAft>
              <a:buFont typeface="Arial"/>
              <a:buChar char="•"/>
            </a:pPr>
            <a:r>
              <a:rPr sz="3600" b="1">
                <a:solidFill>
                  <a:srgbClr val="000000"/>
                </a:solidFill>
                <a:latin typeface="Arial Rounded MT Bold"/>
                <a:ea typeface="Arial Rounded MT Bold"/>
                <a:cs typeface="Arial Rounded MT Bold"/>
              </a:rPr>
              <a:t>COMMUNION DISTRIBUTION</a:t>
            </a:r>
            <a:endParaRPr sz="36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30BE737A-E7EC-4F72-B17C-7478FCF32A0A}"/>
              </a:ext>
            </a:extLst>
          </p:cNvPr>
          <p:cNvSpPr>
            <a:spLocks noGrp="1"/>
          </p:cNvSpPr>
          <p:nvPr/>
        </p:nvSpPr>
        <p:spPr>
          <a:xfrm>
            <a:off x="236307" y="697420"/>
            <a:ext cx="8748444" cy="3934860"/>
          </a:xfrm>
          <a:prstGeom prst="rect">
            <a:avLst/>
          </a:prstGeom>
        </p:spPr>
        <p:txBody>
          <a:bodyPr wrap="square">
            <a:spAutoFit/>
          </a:bodyPr>
          <a:lstStyle/>
          <a:p>
            <a:pPr>
              <a:spcBef>
                <a:spcPts val="0"/>
              </a:spcBef>
              <a:spcAft>
                <a:spcPts val="600"/>
              </a:spcAft>
              <a:buNone/>
            </a:pPr>
            <a:r>
              <a:rPr sz="3200" i="1">
                <a:solidFill>
                  <a:srgbClr val="C00000"/>
                </a:solidFill>
                <a:latin typeface="Arial Rounded MT Bold"/>
                <a:ea typeface="Arial Rounded MT Bold"/>
                <a:cs typeface="Arial Rounded MT Bold"/>
              </a:rPr>
              <a:t>All may commune “At the Railing”. </a:t>
            </a:r>
          </a:p>
          <a:p>
            <a:pPr>
              <a:spcBef>
                <a:spcPts val="0"/>
              </a:spcBef>
              <a:spcAft>
                <a:spcPts val="600"/>
              </a:spcAft>
              <a:buNone/>
            </a:pPr>
            <a:r>
              <a:rPr sz="3200" i="1">
                <a:solidFill>
                  <a:srgbClr val="C00000"/>
                </a:solidFill>
                <a:latin typeface="Arial Rounded MT Bold"/>
                <a:ea typeface="Arial Rounded MT Bold"/>
                <a:cs typeface="Arial Rounded MT Bold"/>
              </a:rPr>
              <a:t>The bread may be broken for distribution.  As the ministers give the bread and wine, they say these words :</a:t>
            </a:r>
          </a:p>
          <a:p>
            <a:pPr>
              <a:spcBef>
                <a:spcPts val="0"/>
              </a:spcBef>
              <a:spcAft>
                <a:spcPts val="600"/>
              </a:spcAft>
              <a:buNone/>
            </a:pPr>
            <a:r>
              <a:rPr sz="3200">
                <a:solidFill>
                  <a:srgbClr val="000000"/>
                </a:solidFill>
                <a:latin typeface="Arial Rounded MT Bold"/>
                <a:ea typeface="Arial Rounded MT Bold"/>
                <a:cs typeface="Arial Rounded MT Bold"/>
              </a:rPr>
              <a:t>The body of Christ, given for you.</a:t>
            </a:r>
            <a:endParaRPr sz="3200">
              <a:latin typeface="Arial Rounded MT Bold"/>
              <a:ea typeface="Arial Rounded MT Bold"/>
              <a:cs typeface="Arial Rounded MT Bold"/>
            </a:endParaRPr>
          </a:p>
          <a:p>
            <a:pPr>
              <a:lnSpc>
                <a:spcPct val="107000"/>
              </a:lnSpc>
              <a:spcBef>
                <a:spcPts val="0"/>
              </a:spcBef>
              <a:spcAft>
                <a:spcPts val="600"/>
              </a:spcAft>
              <a:buNone/>
            </a:pPr>
            <a:r>
              <a:rPr sz="3200">
                <a:solidFill>
                  <a:srgbClr val="000000"/>
                </a:solidFill>
                <a:latin typeface="Arial Rounded MT Bold"/>
                <a:ea typeface="Arial Rounded MT Bold"/>
                <a:cs typeface="Arial Rounded MT Bold"/>
              </a:rPr>
              <a:t>The blood of Christ, shed for you.</a:t>
            </a:r>
            <a:endParaRPr sz="3200">
              <a:latin typeface="Arial Rounded MT Bold"/>
              <a:ea typeface="Arial Rounded MT Bold"/>
              <a:cs typeface="Arial Rounded MT Bold"/>
            </a:endParaRPr>
          </a:p>
          <a:p>
            <a:pPr>
              <a:lnSpc>
                <a:spcPct val="107000"/>
              </a:lnSpc>
              <a:spcBef>
                <a:spcPts val="0"/>
              </a:spcBef>
              <a:spcAft>
                <a:spcPts val="600"/>
              </a:spcAft>
              <a:buNone/>
            </a:pPr>
            <a:r>
              <a:rPr sz="3600" i="1">
                <a:solidFill>
                  <a:srgbClr val="C00000"/>
                </a:solidFill>
                <a:latin typeface="Arial Rounded MT Bold"/>
                <a:ea typeface="Arial Rounded MT Bold"/>
                <a:cs typeface="Arial Rounded MT Bold"/>
              </a:rPr>
              <a:t>The communicant may say: </a:t>
            </a:r>
            <a:r>
              <a:rPr sz="3600" b="1">
                <a:solidFill>
                  <a:srgbClr val="000000"/>
                </a:solidFill>
                <a:latin typeface="Arial Rounded MT Bold"/>
                <a:ea typeface="Arial Rounded MT Bold"/>
                <a:cs typeface="Arial Rounded MT Bold"/>
              </a:rPr>
              <a:t>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4225195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BLESSING</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31610A61-53FF-42BC-9BBB-9A2AFC5B9606}"/>
              </a:ext>
            </a:extLst>
          </p:cNvPr>
          <p:cNvSpPr>
            <a:spLocks noGrp="1"/>
          </p:cNvSpPr>
          <p:nvPr/>
        </p:nvSpPr>
        <p:spPr>
          <a:xfrm>
            <a:off x="934982" y="1536717"/>
            <a:ext cx="6811292" cy="3600986"/>
          </a:xfrm>
          <a:prstGeom prst="rect">
            <a:avLst/>
          </a:prstGeom>
        </p:spPr>
        <p:txBody>
          <a:bodyPr wrap="square">
            <a:spAutoFit/>
          </a:bodyPr>
          <a:lstStyle/>
          <a:p>
            <a:pPr marL="914400" indent="-914400" defTabSz="7777163">
              <a:buNone/>
            </a:pPr>
            <a:r>
              <a:rPr sz="3200">
                <a:latin typeface="Arial Rounded MT Bold"/>
                <a:ea typeface="Arial Rounded MT Bold"/>
                <a:cs typeface="Arial Rounded MT Bold"/>
              </a:rPr>
              <a:t>P:	May this Body and Blood of our Lord and Savior, Jesus Christ, strengthen, keep, and unite us, </a:t>
            </a:r>
            <a:r>
              <a:rPr sz="3200">
                <a:solidFill>
                  <a:srgbClr val="C00000"/>
                </a:solidFill>
                <a:latin typeface="Segoe UI Symbol"/>
                <a:ea typeface="Segoe UI Symbol"/>
                <a:cs typeface="Segoe UI Symbol"/>
              </a:rPr>
              <a:t>☩ </a:t>
            </a:r>
            <a:r>
              <a:rPr sz="3200">
                <a:latin typeface="Arial Rounded MT Bold"/>
                <a:ea typeface="Arial Rounded MT Bold"/>
                <a:cs typeface="Arial Rounded MT Bold"/>
              </a:rPr>
              <a:t>now and forever.</a:t>
            </a:r>
          </a:p>
          <a:p>
            <a:pPr marL="914400" indent="-914400" defTabSz="7777163">
              <a:buNone/>
            </a:pPr>
            <a:endParaRPr sz="3200">
              <a:latin typeface="Arial Rounded MT Bold"/>
              <a:ea typeface="Arial Rounded MT Bold"/>
              <a:cs typeface="Arial Rounded MT Bold"/>
            </a:endParaRPr>
          </a:p>
          <a:p>
            <a:pPr marL="914400" indent="-914400" defTabSz="7777163">
              <a:buNone/>
            </a:pPr>
            <a:endParaRPr sz="3200">
              <a:latin typeface="Arial Rounded MT Bold"/>
              <a:ea typeface="Arial Rounded MT Bold"/>
              <a:cs typeface="Arial Rounded MT Bold"/>
            </a:endParaRPr>
          </a:p>
          <a:p>
            <a:pPr marL="914400" indent="-914400" defTabSz="7777163">
              <a:buNone/>
            </a:pPr>
            <a:r>
              <a:rPr sz="3600" b="1">
                <a:latin typeface="Arial Rounded MT Bold"/>
                <a:ea typeface="Arial Rounded MT Bold"/>
                <a:cs typeface="Arial Rounded MT Bold"/>
              </a:rPr>
              <a:t>C:	Amen.</a:t>
            </a:r>
          </a:p>
        </p:txBody>
      </p:sp>
    </p:spTree>
    <p:extLst>
      <p:ext uri="{BB962C8B-B14F-4D97-AF65-F5344CB8AC3E}">
        <p14:creationId xmlns:p14="http://schemas.microsoft.com/office/powerpoint/2010/main" val="7229773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1E7174-5746-40F0-89AD-9F58CF89C163}"/>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CANTACLE</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943429"/>
            <a:ext cx="9144000" cy="5406571"/>
          </a:xfrm>
          <a:prstGeom prst="rect">
            <a:avLst/>
          </a:prstGeom>
        </p:spPr>
      </p:pic>
    </p:spTree>
    <p:extLst>
      <p:ext uri="{BB962C8B-B14F-4D97-AF65-F5344CB8AC3E}">
        <p14:creationId xmlns:p14="http://schemas.microsoft.com/office/powerpoint/2010/main" val="37351987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39C1D09-3B34-4766-8EA8-111E6D4C3108}"/>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CANTACLE</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885371"/>
            <a:ext cx="9144000" cy="5595257"/>
          </a:xfrm>
          <a:prstGeom prst="rect">
            <a:avLst/>
          </a:prstGeom>
        </p:spPr>
      </p:pic>
    </p:spTree>
    <p:extLst>
      <p:ext uri="{BB962C8B-B14F-4D97-AF65-F5344CB8AC3E}">
        <p14:creationId xmlns:p14="http://schemas.microsoft.com/office/powerpoint/2010/main" val="5350125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D3718BD4-2BC1-43E3-BFDC-F43F71C2DBEA}"/>
              </a:ext>
            </a:extLst>
          </p:cNvPr>
          <p:cNvSpPr>
            <a:spLocks noGrp="1"/>
          </p:cNvSpPr>
          <p:nvPr/>
        </p:nvSpPr>
        <p:spPr>
          <a:xfrm>
            <a:off x="281010" y="811151"/>
            <a:ext cx="7977619" cy="5380384"/>
          </a:xfrm>
          <a:prstGeom prst="rect">
            <a:avLst/>
          </a:prstGeom>
        </p:spPr>
        <p:txBody>
          <a:bodyPr wrap="square">
            <a:spAutoFit/>
          </a:bodyPr>
          <a:lstStyle/>
          <a:p>
            <a:pPr marL="574675" marR="0" indent="-574675">
              <a:lnSpc>
                <a:spcPct val="107000"/>
              </a:lnSpc>
              <a:spcBef>
                <a:spcPts val="0"/>
              </a:spcBef>
              <a:spcAft>
                <a:spcPts val="0"/>
              </a:spcAft>
              <a:buNone/>
            </a:pPr>
            <a:r>
              <a:rPr sz="3200">
                <a:solidFill>
                  <a:srgbClr val="000000"/>
                </a:solidFill>
                <a:latin typeface="Arial Rounded MT Bold"/>
                <a:ea typeface="Arial Rounded MT Bold"/>
                <a:cs typeface="Arial Rounded MT Bold"/>
              </a:rPr>
              <a:t>P:</a:t>
            </a:r>
            <a:r>
              <a:rPr sz="3200">
                <a:latin typeface="Arial Rounded MT Bold"/>
                <a:ea typeface="Arial Rounded MT Bold"/>
                <a:cs typeface="Arial Rounded MT Bold"/>
              </a:rPr>
              <a:t>	Let us pray…  Sustaining God, with this bread and cup, you nourish us with mercy and abundant life.  By your Spirit, send us from this table to serve a needy world.  Make us living signs of your liberation, healing, and love, following the way of Jesus, in whose name we pray.</a:t>
            </a:r>
          </a:p>
          <a:p>
            <a:pPr marL="574675" marR="0" indent="-574675">
              <a:lnSpc>
                <a:spcPct val="107000"/>
              </a:lnSpc>
              <a:spcBef>
                <a:spcPts val="0"/>
              </a:spcBef>
              <a:spcAft>
                <a:spcPts val="0"/>
              </a:spcAft>
              <a:buNone/>
            </a:pPr>
            <a:endParaRPr sz="3200">
              <a:latin typeface="Arial Rounded MT Bold"/>
              <a:ea typeface="Arial Rounded MT Bold"/>
              <a:cs typeface="Arial Rounded MT Bold"/>
            </a:endParaRPr>
          </a:p>
          <a:p>
            <a:pPr marL="574675" marR="0" indent="-574675">
              <a:lnSpc>
                <a:spcPct val="107000"/>
              </a:lnSpc>
              <a:spcBef>
                <a:spcPts val="0"/>
              </a:spcBef>
              <a:spcAft>
                <a:spcPts val="0"/>
              </a:spcAft>
              <a:buNone/>
            </a:pPr>
            <a:r>
              <a:rPr sz="3600" b="1">
                <a:solidFill>
                  <a:srgbClr val="000000"/>
                </a:solidFill>
                <a:latin typeface="Arial Rounded MT Bold"/>
                <a:ea typeface="Arial Rounded MT Bold"/>
                <a:cs typeface="Arial Rounded MT Bold"/>
              </a:rPr>
              <a:t>C:	Amen</a:t>
            </a:r>
            <a:r>
              <a:rPr sz="3600" b="1">
                <a:latin typeface="Arial Rounded MT Bold"/>
                <a:ea typeface="Arial Rounded MT Bold"/>
                <a:cs typeface="Arial Rounded MT Bold"/>
              </a:rPr>
              <a:t> </a:t>
            </a:r>
          </a:p>
        </p:txBody>
      </p:sp>
    </p:spTree>
    <p:extLst>
      <p:ext uri="{BB962C8B-B14F-4D97-AF65-F5344CB8AC3E}">
        <p14:creationId xmlns:p14="http://schemas.microsoft.com/office/powerpoint/2010/main" val="41353856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C7B2F6-3D66-5E40-FEA4-346627258582}"/>
              </a:ext>
            </a:extLst>
          </p:cNvPr>
          <p:cNvSpPr>
            <a:spLocks noGrp="1"/>
          </p:cNvSpPr>
          <p:nvPr/>
        </p:nvSpPr>
        <p:spPr>
          <a:xfrm>
            <a:off x="0" y="61083"/>
            <a:ext cx="8984751" cy="562142"/>
          </a:xfrm>
          <a:prstGeom prst="rect">
            <a:avLst/>
          </a:prstGeom>
        </p:spPr>
        <p:txBody>
          <a:bodyPr wrap="square">
            <a:spAutoFit/>
          </a:bodyPr>
          <a:lstStyle/>
          <a:p>
            <a:pPr marL="571486" indent="-571486">
              <a:lnSpc>
                <a:spcPct val="107000"/>
              </a:lnSpc>
              <a:spcBef>
                <a:spcPts val="0"/>
              </a:spcBef>
              <a:spcAft>
                <a:spcPts val="600"/>
              </a:spcAft>
              <a:buFont typeface="Symbol"/>
              <a:buChar char=""/>
            </a:pPr>
            <a:r>
              <a:rPr sz="3100" b="1">
                <a:solidFill>
                  <a:srgbClr val="000000"/>
                </a:solidFill>
                <a:latin typeface="Arial Rounded MT Bold"/>
                <a:ea typeface="Arial Rounded MT Bold"/>
                <a:cs typeface="Arial Rounded MT Bold"/>
              </a:rPr>
              <a:t>SENDING OF HOMEBOUND COMMUNION</a:t>
            </a:r>
            <a:endParaRPr sz="31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12963AD0-BF9C-D03E-DEC4-BCCF7C5549DD}"/>
              </a:ext>
            </a:extLst>
          </p:cNvPr>
          <p:cNvSpPr>
            <a:spLocks noGrp="1"/>
          </p:cNvSpPr>
          <p:nvPr/>
        </p:nvSpPr>
        <p:spPr>
          <a:xfrm>
            <a:off x="886265" y="1357441"/>
            <a:ext cx="6794695" cy="3738972"/>
          </a:xfrm>
          <a:prstGeom prst="rect">
            <a:avLst/>
          </a:prstGeom>
        </p:spPr>
        <p:txBody>
          <a:bodyPr wrap="square">
            <a:spAutoFit/>
          </a:bodyPr>
          <a:lstStyle/>
          <a:p>
            <a:pPr marL="574660" indent="-574660">
              <a:lnSpc>
                <a:spcPct val="107000"/>
              </a:lnSpc>
              <a:spcBef>
                <a:spcPts val="0"/>
              </a:spcBef>
              <a:spcAft>
                <a:spcPts val="0"/>
              </a:spcAft>
              <a:buNone/>
            </a:pPr>
            <a:r>
              <a:rPr sz="3200">
                <a:solidFill>
                  <a:srgbClr val="000000"/>
                </a:solidFill>
                <a:latin typeface="Arial Rounded MT Bold"/>
                <a:ea typeface="Arial Rounded MT Bold"/>
                <a:cs typeface="Arial Rounded MT Bold"/>
              </a:rPr>
              <a:t>P:</a:t>
            </a:r>
            <a:r>
              <a:rPr sz="3200">
                <a:latin typeface="Arial Rounded MT Bold"/>
                <a:ea typeface="Arial Rounded MT Bold"/>
                <a:cs typeface="Arial Rounded MT Bold"/>
              </a:rPr>
              <a:t>	Gracious God, whose mercy endures from generation to generation: bless those who go forth to share your word and sacrament with our sisters and brothers who are sick or homebound.  </a:t>
            </a:r>
            <a:endParaRPr sz="3600" b="1">
              <a:latin typeface="Arial Rounded MT Bold"/>
              <a:ea typeface="Arial Rounded MT Bold"/>
              <a:cs typeface="Arial Rounded MT Bold"/>
            </a:endParaRPr>
          </a:p>
        </p:txBody>
      </p:sp>
    </p:spTree>
    <p:extLst>
      <p:ext uri="{BB962C8B-B14F-4D97-AF65-F5344CB8AC3E}">
        <p14:creationId xmlns:p14="http://schemas.microsoft.com/office/powerpoint/2010/main" val="2362058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09AA57-954E-45BD-CFB0-05BF879BE2F9}"/>
              </a:ext>
            </a:extLst>
          </p:cNvPr>
          <p:cNvSpPr>
            <a:spLocks noGrp="1"/>
          </p:cNvSpPr>
          <p:nvPr/>
        </p:nvSpPr>
        <p:spPr>
          <a:xfrm>
            <a:off x="0" y="61083"/>
            <a:ext cx="8984751" cy="562142"/>
          </a:xfrm>
          <a:prstGeom prst="rect">
            <a:avLst/>
          </a:prstGeom>
        </p:spPr>
        <p:txBody>
          <a:bodyPr wrap="square">
            <a:spAutoFit/>
          </a:bodyPr>
          <a:lstStyle/>
          <a:p>
            <a:pPr marL="571486" indent="-571486">
              <a:lnSpc>
                <a:spcPct val="107000"/>
              </a:lnSpc>
              <a:spcBef>
                <a:spcPts val="0"/>
              </a:spcBef>
              <a:spcAft>
                <a:spcPts val="600"/>
              </a:spcAft>
              <a:buFont typeface="Symbol"/>
              <a:buChar char=""/>
            </a:pPr>
            <a:r>
              <a:rPr sz="3100" b="1">
                <a:solidFill>
                  <a:srgbClr val="000000"/>
                </a:solidFill>
                <a:latin typeface="Arial Rounded MT Bold"/>
                <a:ea typeface="Arial Rounded MT Bold"/>
                <a:cs typeface="Arial Rounded MT Bold"/>
              </a:rPr>
              <a:t>SENDING OF HOMEBOUND COMMUNION</a:t>
            </a:r>
            <a:endParaRPr sz="31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AAE8F6EB-9023-00B7-750A-68091C5BAD61}"/>
              </a:ext>
            </a:extLst>
          </p:cNvPr>
          <p:cNvSpPr>
            <a:spLocks noGrp="1"/>
          </p:cNvSpPr>
          <p:nvPr/>
        </p:nvSpPr>
        <p:spPr>
          <a:xfrm>
            <a:off x="886265" y="1357441"/>
            <a:ext cx="6794695" cy="4853445"/>
          </a:xfrm>
          <a:prstGeom prst="rect">
            <a:avLst/>
          </a:prstGeom>
        </p:spPr>
        <p:txBody>
          <a:bodyPr wrap="square">
            <a:spAutoFit/>
          </a:bodyPr>
          <a:lstStyle/>
          <a:p>
            <a:pPr marL="574660" indent="-574660">
              <a:lnSpc>
                <a:spcPct val="107000"/>
              </a:lnSpc>
              <a:spcBef>
                <a:spcPts val="0"/>
              </a:spcBef>
              <a:spcAft>
                <a:spcPts val="0"/>
              </a:spcAft>
              <a:buNone/>
            </a:pPr>
            <a:r>
              <a:rPr sz="3200">
                <a:solidFill>
                  <a:srgbClr val="000000"/>
                </a:solidFill>
                <a:latin typeface="Arial Rounded MT Bold"/>
                <a:ea typeface="Arial Rounded MT Bold"/>
                <a:cs typeface="Arial Rounded MT Bold"/>
              </a:rPr>
              <a:t>P:</a:t>
            </a:r>
            <a:r>
              <a:rPr sz="3200">
                <a:latin typeface="Arial Rounded MT Bold"/>
                <a:ea typeface="Arial Rounded MT Bold"/>
                <a:cs typeface="Arial Rounded MT Bold"/>
              </a:rPr>
              <a:t>	In your love and care, nourish and strengthen those to whom we bring this communion, that through the body and blood of your Son we may all know the hope of your promised coming in Jesus Christ our Lord. </a:t>
            </a:r>
          </a:p>
          <a:p>
            <a:pPr marL="574660" indent="-574660">
              <a:lnSpc>
                <a:spcPct val="107000"/>
              </a:lnSpc>
              <a:spcBef>
                <a:spcPts val="0"/>
              </a:spcBef>
              <a:spcAft>
                <a:spcPts val="0"/>
              </a:spcAft>
              <a:buNone/>
            </a:pPr>
            <a:endParaRPr sz="3200">
              <a:latin typeface="Arial Rounded MT Bold"/>
              <a:ea typeface="Arial Rounded MT Bold"/>
              <a:cs typeface="Arial Rounded MT Bold"/>
            </a:endParaRPr>
          </a:p>
          <a:p>
            <a:pPr marL="574660" indent="-574660">
              <a:lnSpc>
                <a:spcPct val="107000"/>
              </a:lnSpc>
              <a:spcBef>
                <a:spcPts val="0"/>
              </a:spcBef>
              <a:spcAft>
                <a:spcPts val="0"/>
              </a:spcAft>
              <a:buNone/>
            </a:pPr>
            <a:r>
              <a:rPr sz="3600" b="1">
                <a:latin typeface="Arial Rounded MT Bold"/>
                <a:ea typeface="Arial Rounded MT Bold"/>
                <a:cs typeface="Arial Rounded MT Bold"/>
              </a:rPr>
              <a:t>C:	Amen.</a:t>
            </a:r>
          </a:p>
        </p:txBody>
      </p:sp>
    </p:spTree>
    <p:extLst>
      <p:ext uri="{BB962C8B-B14F-4D97-AF65-F5344CB8AC3E}">
        <p14:creationId xmlns:p14="http://schemas.microsoft.com/office/powerpoint/2010/main" val="19805338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1B97F8-BD38-628C-EC5A-738E03D6018B}"/>
              </a:ext>
            </a:extLst>
          </p:cNvPr>
          <p:cNvSpPr>
            <a:spLocks noGrp="1"/>
          </p:cNvSpPr>
          <p:nvPr/>
        </p:nvSpPr>
        <p:spPr>
          <a:xfrm>
            <a:off x="42420" y="245728"/>
            <a:ext cx="9059160" cy="677108"/>
          </a:xfrm>
          <a:prstGeom prst="rect">
            <a:avLst/>
          </a:prstGeom>
        </p:spPr>
        <p:txBody>
          <a:bodyPr wrap="square">
            <a:spAutoFit/>
          </a:bodyPr>
          <a:lstStyle/>
          <a:p>
            <a:pPr marL="571500" marR="0" lvl="0" indent="-571500" algn="ctr">
              <a:lnSpc>
                <a:spcPct val="95000"/>
              </a:lnSpc>
              <a:spcBef>
                <a:spcPts val="0"/>
              </a:spcBef>
              <a:spcAft>
                <a:spcPts val="600"/>
              </a:spcAft>
              <a:buFont typeface="Arial"/>
              <a:buChar char="•"/>
            </a:pPr>
            <a:r>
              <a:rPr sz="4000" b="1">
                <a:latin typeface="Arial Rounded MT Bold"/>
                <a:ea typeface="Arial Rounded MT Bold"/>
                <a:cs typeface="Arial Rounded MT Bold"/>
              </a:rPr>
              <a:t>ANNOUNCEMENTS</a:t>
            </a:r>
          </a:p>
        </p:txBody>
      </p:sp>
      <p:pic>
        <p:nvPicPr>
          <p:cNvPr id="3" name="Picture 2">
            <a:extLst>
              <a:ext uri="{FF2B5EF4-FFF2-40B4-BE49-F238E27FC236}">
                <a16:creationId xmlns:a16="http://schemas.microsoft.com/office/drawing/2014/main" id="{6AB1BB39-CE86-3F67-0A26-0D9A77D15B15}"/>
              </a:ext>
            </a:extLst>
          </p:cNvPr>
          <p:cNvPicPr>
            <a:picLocks noChangeAspect="1"/>
          </p:cNvPicPr>
          <p:nvPr/>
        </p:nvPicPr>
        <p:blipFill>
          <a:blip r:embed="rId3"/>
          <a:stretch>
            <a:fillRect/>
          </a:stretch>
        </p:blipFill>
        <p:spPr>
          <a:xfrm>
            <a:off x="1380467" y="1240346"/>
            <a:ext cx="6383065" cy="4377307"/>
          </a:xfrm>
          <a:prstGeom prst="rect">
            <a:avLst/>
          </a:prstGeom>
        </p:spPr>
      </p:pic>
    </p:spTree>
    <p:extLst>
      <p:ext uri="{BB962C8B-B14F-4D97-AF65-F5344CB8AC3E}">
        <p14:creationId xmlns:p14="http://schemas.microsoft.com/office/powerpoint/2010/main" val="15061915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D568DF-5F3A-4225-9A3D-7196971BE121}"/>
              </a:ext>
            </a:extLst>
          </p:cNvPr>
          <p:cNvSpPr>
            <a:spLocks noGrp="1"/>
          </p:cNvSpPr>
          <p:nvPr/>
        </p:nvSpPr>
        <p:spPr>
          <a:xfrm>
            <a:off x="42420" y="245728"/>
            <a:ext cx="9059160" cy="677108"/>
          </a:xfrm>
          <a:prstGeom prst="rect">
            <a:avLst/>
          </a:prstGeom>
        </p:spPr>
        <p:txBody>
          <a:bodyPr wrap="square">
            <a:spAutoFit/>
          </a:bodyPr>
          <a:lstStyle/>
          <a:p>
            <a:pPr marL="571500" marR="0" lvl="0" indent="-571500" algn="ctr">
              <a:lnSpc>
                <a:spcPct val="95000"/>
              </a:lnSpc>
              <a:spcBef>
                <a:spcPts val="0"/>
              </a:spcBef>
              <a:spcAft>
                <a:spcPts val="600"/>
              </a:spcAft>
              <a:buFont typeface="Arial Rounded MT Bold"/>
              <a:buChar char="*"/>
            </a:pPr>
            <a:r>
              <a:rPr sz="4000" b="1">
                <a:latin typeface="Arial Rounded MT Bold"/>
                <a:ea typeface="Arial Rounded MT Bold"/>
                <a:cs typeface="Arial Rounded MT Bold"/>
              </a:rPr>
              <a:t>SENDING BLESSING</a:t>
            </a:r>
          </a:p>
        </p:txBody>
      </p:sp>
      <p:pic>
        <p:nvPicPr>
          <p:cNvPr id="3" name="Picture 2">
            <a:extLst>
              <a:ext uri="{FF2B5EF4-FFF2-40B4-BE49-F238E27FC236}">
                <a16:creationId xmlns:a16="http://schemas.microsoft.com/office/drawing/2014/main" id="{CE5EBE74-F5EE-E754-6AC7-61A92AFCFC1A}"/>
              </a:ext>
            </a:extLst>
          </p:cNvPr>
          <p:cNvPicPr>
            <a:picLocks noChangeAspect="1"/>
          </p:cNvPicPr>
          <p:nvPr/>
        </p:nvPicPr>
        <p:blipFill>
          <a:blip r:embed="rId3"/>
          <a:stretch>
            <a:fillRect/>
          </a:stretch>
        </p:blipFill>
        <p:spPr>
          <a:xfrm>
            <a:off x="1380467" y="1240346"/>
            <a:ext cx="6383065" cy="4377307"/>
          </a:xfrm>
          <a:prstGeom prst="rect">
            <a:avLst/>
          </a:prstGeom>
        </p:spPr>
      </p:pic>
    </p:spTree>
    <p:extLst>
      <p:ext uri="{BB962C8B-B14F-4D97-AF65-F5344CB8AC3E}">
        <p14:creationId xmlns:p14="http://schemas.microsoft.com/office/powerpoint/2010/main" val="39706636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13DE92-1872-415E-8003-9702A77B1100}"/>
              </a:ext>
            </a:extLst>
          </p:cNvPr>
          <p:cNvSpPr>
            <a:spLocks noGrp="1"/>
          </p:cNvSpPr>
          <p:nvPr>
            <p:ph type="title"/>
          </p:nvPr>
        </p:nvSpPr>
        <p:spPr>
          <a:xfrm>
            <a:off x="0" y="79376"/>
            <a:ext cx="9013370" cy="787400"/>
          </a:xfrm>
        </p:spPr>
        <p:txBody>
          <a:bodyPr/>
          <a:lstStyle/>
          <a:p>
            <a:pPr marL="571500" indent="-571500" algn="ctr">
              <a:buFont typeface="Symbol"/>
              <a:buChar char=""/>
            </a:pPr>
            <a:r>
              <a:rPr sz="3600"/>
              <a:t>SENDING SONG</a:t>
            </a:r>
          </a:p>
        </p:txBody>
      </p:sp>
      <p:sp>
        <p:nvSpPr>
          <p:cNvPr id="2" name="Rectangle 1">
            <a:extLst>
              <a:ext uri="{FF2B5EF4-FFF2-40B4-BE49-F238E27FC236}">
                <a16:creationId xmlns:a16="http://schemas.microsoft.com/office/drawing/2014/main" id="{0171F8FB-1E22-4A16-AEED-8E055637BC71}"/>
              </a:ext>
            </a:extLst>
          </p:cNvPr>
          <p:cNvSpPr>
            <a:spLocks noGrp="1"/>
          </p:cNvSpPr>
          <p:nvPr/>
        </p:nvSpPr>
        <p:spPr>
          <a:xfrm>
            <a:off x="0" y="949670"/>
            <a:ext cx="9144000" cy="1200329"/>
          </a:xfrm>
          <a:prstGeom prst="rect">
            <a:avLst/>
          </a:prstGeom>
        </p:spPr>
        <p:txBody>
          <a:bodyPr wrap="square">
            <a:spAutoFit/>
          </a:bodyPr>
          <a:lstStyle/>
          <a:p>
            <a:pPr algn="ctr">
              <a:buNone/>
            </a:pPr>
            <a:r>
              <a:rPr sz="3600" b="1">
                <a:solidFill>
                  <a:srgbClr val="000000"/>
                </a:solidFill>
                <a:latin typeface="Arial Rounded MT Bold"/>
                <a:ea typeface="Arial Rounded MT Bold"/>
                <a:cs typeface="Arial Rounded MT Bold"/>
              </a:rPr>
              <a:t>“Guide Me Ever, Great Redeemer”</a:t>
            </a:r>
          </a:p>
          <a:p>
            <a:pPr algn="ctr">
              <a:buNone/>
            </a:pPr>
            <a:r>
              <a:rPr sz="3600" b="1">
                <a:solidFill>
                  <a:srgbClr val="000000"/>
                </a:solidFill>
                <a:latin typeface="Arial Rounded MT Bold"/>
                <a:ea typeface="Arial Rounded MT Bold"/>
                <a:cs typeface="Arial Rounded MT Bold"/>
              </a:rPr>
              <a:t>LBW 343</a:t>
            </a:r>
            <a:endParaRPr sz="3600" i="1">
              <a:solidFill>
                <a:srgbClr val="C00000"/>
              </a:solidFill>
              <a:latin typeface="Arial Rounded MT Bold"/>
              <a:ea typeface="Arial Rounded MT Bold"/>
              <a:cs typeface="Arial Rounded MT Bold"/>
            </a:endParaRPr>
          </a:p>
        </p:txBody>
      </p:sp>
      <p:pic>
        <p:nvPicPr>
          <p:cNvPr id="5" name="Picture 4">
            <a:extLst>
              <a:ext uri="{FF2B5EF4-FFF2-40B4-BE49-F238E27FC236}">
                <a16:creationId xmlns:a16="http://schemas.microsoft.com/office/drawing/2014/main" id="{59EA5183-01E5-AB20-5B20-009BF98DDE8E}"/>
              </a:ext>
            </a:extLst>
          </p:cNvPr>
          <p:cNvPicPr>
            <a:picLocks noChangeAspect="1"/>
          </p:cNvPicPr>
          <p:nvPr/>
        </p:nvPicPr>
        <p:blipFill>
          <a:blip r:embed="rId3"/>
          <a:stretch>
            <a:fillRect/>
          </a:stretch>
        </p:blipFill>
        <p:spPr>
          <a:xfrm>
            <a:off x="1314815" y="2496440"/>
            <a:ext cx="6286133" cy="3536997"/>
          </a:xfrm>
          <a:prstGeom prst="rect">
            <a:avLst/>
          </a:prstGeom>
        </p:spPr>
      </p:pic>
      <p:sp>
        <p:nvSpPr>
          <p:cNvPr id="7" name="sermon-subtitle">
            <a:extLst>
              <a:ext uri="{FF2B5EF4-FFF2-40B4-BE49-F238E27FC236}">
                <a16:creationId xmlns:a16="http://schemas.microsoft.com/office/drawing/2014/main" id="{40D268CD-206C-11E7-0B6C-2B440780BEC1}"/>
              </a:ext>
            </a:extLst>
          </p:cNvPr>
          <p:cNvSpPr>
            <a:spLocks noGrp="1"/>
          </p:cNvSpPr>
          <p:nvPr/>
        </p:nvSpPr>
        <p:spPr>
          <a:xfrm>
            <a:off x="1314815" y="2536650"/>
            <a:ext cx="6286134" cy="1307666"/>
          </a:xfrm>
          <a:prstGeom prst="rect">
            <a:avLst/>
          </a:prstGeom>
          <a:noFill/>
          <a:ln w="0">
            <a:noFill/>
          </a:ln>
        </p:spPr>
        <p:txBody>
          <a:bodyPr>
            <a:noAutofit/>
          </a:bodyPr>
          <a:lstStyle/>
          <a:p>
            <a:pPr>
              <a:defRPr sz="1125" b="1">
                <a:solidFill>
                  <a:srgbClr val="FFF2D6"/>
                </a:solidFill>
                <a:latin typeface="Arial"/>
                <a:ea typeface="Arial"/>
                <a:cs typeface="Arial"/>
              </a:defRPr>
            </a:pPr>
            <a:r>
              <a:rPr sz="2400" b="1" dirty="0">
                <a:latin typeface="Arial Rounded MT Bold" panose="020F0704030504030204" pitchFamily="34" charset="0"/>
                <a:ea typeface="Arial"/>
                <a:cs typeface="Arial"/>
              </a:rPr>
              <a:t>EXODUS 14</a:t>
            </a:r>
            <a:endParaRPr lang="en-US" sz="2400" b="1" dirty="0">
              <a:latin typeface="Arial Rounded MT Bold" panose="020F0704030504030204" pitchFamily="34" charset="0"/>
              <a:ea typeface="Arial"/>
              <a:cs typeface="Arial"/>
            </a:endParaRPr>
          </a:p>
          <a:p>
            <a:pPr>
              <a:defRPr sz="1125" b="1">
                <a:solidFill>
                  <a:srgbClr val="FFF2D6"/>
                </a:solidFill>
                <a:latin typeface="Arial"/>
                <a:ea typeface="Arial"/>
                <a:cs typeface="Arial"/>
              </a:defRPr>
            </a:pPr>
            <a:r>
              <a:rPr sz="2000" b="1" dirty="0">
                <a:latin typeface="Arial Rounded MT Bold" panose="020F0704030504030204" pitchFamily="34" charset="0"/>
                <a:ea typeface="Arial"/>
                <a:cs typeface="Arial"/>
              </a:rPr>
              <a:t>FROM FEAR TO FREEDOM</a:t>
            </a:r>
          </a:p>
        </p:txBody>
      </p:sp>
      <p:sp>
        <p:nvSpPr>
          <p:cNvPr id="9" name="TextBox 8">
            <a:extLst>
              <a:ext uri="{FF2B5EF4-FFF2-40B4-BE49-F238E27FC236}">
                <a16:creationId xmlns:a16="http://schemas.microsoft.com/office/drawing/2014/main" id="{BD2DF3E1-7038-3F46-038F-B6F185F0E95E}"/>
              </a:ext>
            </a:extLst>
          </p:cNvPr>
          <p:cNvSpPr txBox="1"/>
          <p:nvPr/>
        </p:nvSpPr>
        <p:spPr>
          <a:xfrm>
            <a:off x="2242702" y="6082208"/>
            <a:ext cx="4430361" cy="584775"/>
          </a:xfrm>
          <a:prstGeom prst="rect">
            <a:avLst/>
          </a:prstGeom>
          <a:noFill/>
        </p:spPr>
        <p:txBody>
          <a:bodyPr wrap="square">
            <a:spAutoFit/>
          </a:bodyPr>
          <a:lstStyle/>
          <a:p>
            <a:r>
              <a:rPr lang="en-US" sz="3200" dirty="0">
                <a:latin typeface="Arial Rounded MT Bold" panose="020F0704030504030204" pitchFamily="34" charset="0"/>
              </a:rPr>
              <a:t>RESCUE AT THE SEA</a:t>
            </a:r>
          </a:p>
        </p:txBody>
      </p:sp>
    </p:spTree>
    <p:extLst>
      <p:ext uri="{BB962C8B-B14F-4D97-AF65-F5344CB8AC3E}">
        <p14:creationId xmlns:p14="http://schemas.microsoft.com/office/powerpoint/2010/main" val="2070241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1" y="51769"/>
            <a:ext cx="7233312" cy="1104277"/>
          </a:xfrm>
          <a:prstGeom prst="rect">
            <a:avLst/>
          </a:prstGeom>
        </p:spPr>
        <p:txBody>
          <a:bodyPr wrap="square">
            <a:spAutoFit/>
          </a:bodyPr>
          <a:lstStyle/>
          <a:p>
            <a:pPr marL="342900" marR="0" lvl="0" indent="-342900" algn="ctr">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“Guide Me Ever, Great Redeemer”             LBW 343</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70A3758E-C2CD-6C71-B143-F21702F7E09A}"/>
              </a:ext>
            </a:extLst>
          </p:cNvPr>
          <p:cNvSpPr>
            <a:spLocks noGrp="1"/>
          </p:cNvSpPr>
          <p:nvPr/>
        </p:nvSpPr>
        <p:spPr>
          <a:xfrm>
            <a:off x="109181" y="1156047"/>
            <a:ext cx="8379725" cy="3970318"/>
          </a:xfrm>
          <a:prstGeom prst="rect">
            <a:avLst/>
          </a:prstGeom>
          <a:noFill/>
        </p:spPr>
        <p:txBody>
          <a:bodyPr wrap="square">
            <a:spAutoFit/>
          </a:bodyPr>
          <a:lstStyle/>
          <a:p>
            <a:pPr marL="457200" marR="0" indent="-457200">
              <a:buNone/>
              <a:tabLst>
                <a:tab pos="5372100" algn="l"/>
              </a:tabLst>
            </a:pPr>
            <a:r>
              <a:rPr sz="3600">
                <a:latin typeface="Arial Rounded MT Bold"/>
                <a:ea typeface="Arial Rounded MT Bold"/>
                <a:cs typeface="Arial Rounded MT Bold"/>
              </a:rPr>
              <a:t>1	Guide me ever, great Redeemer,</a:t>
            </a:r>
          </a:p>
          <a:p>
            <a:pPr marL="457200" marR="0" indent="-457200">
              <a:buNone/>
              <a:tabLst>
                <a:tab pos="5372100" algn="l"/>
              </a:tabLst>
            </a:pPr>
            <a:r>
              <a:rPr sz="3600">
                <a:latin typeface="Arial Rounded MT Bold"/>
                <a:ea typeface="Arial Rounded MT Bold"/>
                <a:cs typeface="Arial Rounded MT Bold"/>
              </a:rPr>
              <a:t>	pilgrim through this barren land.</a:t>
            </a:r>
          </a:p>
          <a:p>
            <a:pPr marL="457200" marR="0" indent="-457200">
              <a:buNone/>
              <a:tabLst>
                <a:tab pos="5372100" algn="l"/>
              </a:tabLst>
            </a:pPr>
            <a:r>
              <a:rPr sz="3600">
                <a:latin typeface="Arial Rounded MT Bold"/>
                <a:ea typeface="Arial Rounded MT Bold"/>
                <a:cs typeface="Arial Rounded MT Bold"/>
              </a:rPr>
              <a:t>	I am weak, but you are mighty;</a:t>
            </a:r>
          </a:p>
          <a:p>
            <a:pPr marL="457200" marR="0" indent="-457200">
              <a:buNone/>
              <a:tabLst>
                <a:tab pos="5372100" algn="l"/>
              </a:tabLst>
            </a:pPr>
            <a:r>
              <a:rPr sz="3600">
                <a:latin typeface="Arial Rounded MT Bold"/>
                <a:ea typeface="Arial Rounded MT Bold"/>
                <a:cs typeface="Arial Rounded MT Bold"/>
              </a:rPr>
              <a:t>	hold me with your pow’rful hand.</a:t>
            </a:r>
          </a:p>
          <a:p>
            <a:pPr marL="457200" marR="0" indent="-457200">
              <a:buNone/>
              <a:tabLst>
                <a:tab pos="5372100" algn="l"/>
              </a:tabLst>
            </a:pPr>
            <a:r>
              <a:rPr sz="3600">
                <a:latin typeface="Arial Rounded MT Bold"/>
                <a:ea typeface="Arial Rounded MT Bold"/>
                <a:cs typeface="Arial Rounded MT Bold"/>
              </a:rPr>
              <a:t>	Bread of heaven, bread of heaven,</a:t>
            </a:r>
          </a:p>
          <a:p>
            <a:pPr marL="457200" marR="0" indent="-457200">
              <a:buNone/>
              <a:tabLst>
                <a:tab pos="5372100" algn="l"/>
              </a:tabLst>
            </a:pPr>
            <a:r>
              <a:rPr sz="3600">
                <a:latin typeface="Arial Rounded MT Bold"/>
                <a:ea typeface="Arial Rounded MT Bold"/>
                <a:cs typeface="Arial Rounded MT Bold"/>
              </a:rPr>
              <a:t>	feed me now and evermore,</a:t>
            </a:r>
          </a:p>
          <a:p>
            <a:pPr marL="457200" marR="0" indent="-457200">
              <a:buNone/>
              <a:tabLst>
                <a:tab pos="5372100" algn="l"/>
              </a:tabLst>
            </a:pPr>
            <a:r>
              <a:rPr sz="3600">
                <a:latin typeface="Arial Rounded MT Bold"/>
                <a:ea typeface="Arial Rounded MT Bold"/>
                <a:cs typeface="Arial Rounded MT Bold"/>
              </a:rPr>
              <a:t>	feed me now and evermore.</a:t>
            </a:r>
          </a:p>
        </p:txBody>
      </p:sp>
    </p:spTree>
    <p:extLst>
      <p:ext uri="{BB962C8B-B14F-4D97-AF65-F5344CB8AC3E}">
        <p14:creationId xmlns:p14="http://schemas.microsoft.com/office/powerpoint/2010/main" val="9894595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2FDE8B-2F9C-3BE2-4369-6B586E01A6B5}"/>
              </a:ext>
            </a:extLst>
          </p:cNvPr>
          <p:cNvSpPr>
            <a:spLocks noGrp="1"/>
          </p:cNvSpPr>
          <p:nvPr/>
        </p:nvSpPr>
        <p:spPr>
          <a:xfrm>
            <a:off x="1" y="51769"/>
            <a:ext cx="7233312" cy="1104277"/>
          </a:xfrm>
          <a:prstGeom prst="rect">
            <a:avLst/>
          </a:prstGeom>
        </p:spPr>
        <p:txBody>
          <a:bodyPr wrap="square">
            <a:spAutoFit/>
          </a:bodyPr>
          <a:lstStyle/>
          <a:p>
            <a:pPr marL="342900" marR="0" lvl="0" indent="-342900" algn="ctr">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“Guide Me Ever, Great Redeemer”             LBW 343</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A581EF6B-2474-BDF3-5D0A-EBF627C50FFC}"/>
              </a:ext>
            </a:extLst>
          </p:cNvPr>
          <p:cNvSpPr>
            <a:spLocks noGrp="1"/>
          </p:cNvSpPr>
          <p:nvPr/>
        </p:nvSpPr>
        <p:spPr>
          <a:xfrm>
            <a:off x="318731" y="1443841"/>
            <a:ext cx="7815619" cy="3970318"/>
          </a:xfrm>
          <a:prstGeom prst="rect">
            <a:avLst/>
          </a:prstGeom>
          <a:noFill/>
        </p:spPr>
        <p:txBody>
          <a:bodyPr wrap="square">
            <a:spAutoFit/>
          </a:bodyPr>
          <a:lstStyle/>
          <a:p>
            <a:pPr marL="457200" marR="0" indent="-457200">
              <a:buNone/>
              <a:tabLst>
                <a:tab pos="5372100" algn="l"/>
              </a:tabLst>
            </a:pPr>
            <a:r>
              <a:rPr sz="3600">
                <a:latin typeface="Arial Rounded MT Bold"/>
                <a:ea typeface="Arial Rounded MT Bold"/>
                <a:cs typeface="Arial Rounded MT Bold"/>
              </a:rPr>
              <a:t>2	Open now the crystal fountain</a:t>
            </a:r>
          </a:p>
          <a:p>
            <a:pPr marL="457200" marR="0" indent="-457200">
              <a:buNone/>
              <a:tabLst>
                <a:tab pos="5372100" algn="l"/>
              </a:tabLst>
            </a:pPr>
            <a:r>
              <a:rPr sz="3600">
                <a:latin typeface="Arial Rounded MT Bold"/>
                <a:ea typeface="Arial Rounded MT Bold"/>
                <a:cs typeface="Arial Rounded MT Bold"/>
              </a:rPr>
              <a:t>	where the healing waters flow;</a:t>
            </a:r>
          </a:p>
          <a:p>
            <a:pPr marL="457200" marR="0" indent="-457200">
              <a:buNone/>
              <a:tabLst>
                <a:tab pos="5372100" algn="l"/>
              </a:tabLst>
            </a:pPr>
            <a:r>
              <a:rPr sz="3600">
                <a:latin typeface="Arial Rounded MT Bold"/>
                <a:ea typeface="Arial Rounded MT Bold"/>
                <a:cs typeface="Arial Rounded MT Bold"/>
              </a:rPr>
              <a:t>	let the fire and cloudy pillar</a:t>
            </a:r>
          </a:p>
          <a:p>
            <a:pPr marL="457200" marR="0" indent="-457200">
              <a:buNone/>
              <a:tabLst>
                <a:tab pos="5372100" algn="l"/>
              </a:tabLst>
            </a:pPr>
            <a:r>
              <a:rPr sz="3600">
                <a:latin typeface="Arial Rounded MT Bold"/>
                <a:ea typeface="Arial Rounded MT Bold"/>
                <a:cs typeface="Arial Rounded MT Bold"/>
              </a:rPr>
              <a:t>	lead me all my journey through.</a:t>
            </a:r>
          </a:p>
          <a:p>
            <a:pPr marL="457200" marR="0" indent="-457200">
              <a:buNone/>
              <a:tabLst>
                <a:tab pos="5372100" algn="l"/>
              </a:tabLst>
            </a:pPr>
            <a:r>
              <a:rPr sz="3600">
                <a:latin typeface="Arial Rounded MT Bold"/>
                <a:ea typeface="Arial Rounded MT Bold"/>
                <a:cs typeface="Arial Rounded MT Bold"/>
              </a:rPr>
              <a:t>	Strong deliv’rer, strong deliv’rer,</a:t>
            </a:r>
          </a:p>
          <a:p>
            <a:pPr marL="457200" marR="0" indent="-457200">
              <a:buNone/>
              <a:tabLst>
                <a:tab pos="5372100" algn="l"/>
              </a:tabLst>
            </a:pPr>
            <a:r>
              <a:rPr sz="3600">
                <a:latin typeface="Arial Rounded MT Bold"/>
                <a:ea typeface="Arial Rounded MT Bold"/>
                <a:cs typeface="Arial Rounded MT Bold"/>
              </a:rPr>
              <a:t>	shield me with your mighty arm,</a:t>
            </a:r>
          </a:p>
          <a:p>
            <a:pPr marL="457200" marR="0" indent="-457200">
              <a:buNone/>
              <a:tabLst>
                <a:tab pos="5372100" algn="l"/>
              </a:tabLst>
            </a:pPr>
            <a:r>
              <a:rPr sz="3600">
                <a:latin typeface="Arial Rounded MT Bold"/>
                <a:ea typeface="Arial Rounded MT Bold"/>
                <a:cs typeface="Arial Rounded MT Bold"/>
              </a:rPr>
              <a:t>	shield me with your mighty arm.</a:t>
            </a:r>
          </a:p>
        </p:txBody>
      </p:sp>
    </p:spTree>
    <p:extLst>
      <p:ext uri="{BB962C8B-B14F-4D97-AF65-F5344CB8AC3E}">
        <p14:creationId xmlns:p14="http://schemas.microsoft.com/office/powerpoint/2010/main" val="20760028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B9471F-11CF-8E0C-E8F0-7068C2B897C2}"/>
              </a:ext>
            </a:extLst>
          </p:cNvPr>
          <p:cNvSpPr>
            <a:spLocks noGrp="1"/>
          </p:cNvSpPr>
          <p:nvPr/>
        </p:nvSpPr>
        <p:spPr>
          <a:xfrm>
            <a:off x="1" y="51769"/>
            <a:ext cx="7233312" cy="1104277"/>
          </a:xfrm>
          <a:prstGeom prst="rect">
            <a:avLst/>
          </a:prstGeom>
        </p:spPr>
        <p:txBody>
          <a:bodyPr wrap="square">
            <a:spAutoFit/>
          </a:bodyPr>
          <a:lstStyle/>
          <a:p>
            <a:pPr marL="342900" marR="0" lvl="0" indent="-342900" algn="ctr">
              <a:lnSpc>
                <a:spcPct val="107000"/>
              </a:lnSpc>
              <a:spcBef>
                <a:spcPts val="0"/>
              </a:spcBef>
              <a:spcAft>
                <a:spcPts val="0"/>
              </a:spcAft>
              <a:buFont typeface="Symbol"/>
              <a:buChar char=""/>
            </a:pPr>
            <a:r>
              <a:rPr sz="3200" b="1">
                <a:solidFill>
                  <a:srgbClr val="000000"/>
                </a:solidFill>
                <a:latin typeface="Arial Rounded MT Bold"/>
                <a:ea typeface="Arial Rounded MT Bold"/>
                <a:cs typeface="Arial Rounded MT Bold"/>
              </a:rPr>
              <a:t>“Guide Me Ever, Great Redeemer”             LBW 343</a:t>
            </a:r>
            <a:endParaRPr sz="2800">
              <a:solidFill>
                <a:srgbClr val="C00000"/>
              </a:solidFill>
              <a:latin typeface="Arial Rounded MT Bold"/>
              <a:ea typeface="Arial Rounded MT Bold"/>
              <a:cs typeface="Arial Rounded MT Bold"/>
            </a:endParaRPr>
          </a:p>
        </p:txBody>
      </p:sp>
      <p:sp>
        <p:nvSpPr>
          <p:cNvPr id="5" name="TextBox 4">
            <a:extLst>
              <a:ext uri="{FF2B5EF4-FFF2-40B4-BE49-F238E27FC236}">
                <a16:creationId xmlns:a16="http://schemas.microsoft.com/office/drawing/2014/main" id="{8C8D3862-7EE8-B877-33B1-3501DAA6A2D9}"/>
              </a:ext>
            </a:extLst>
          </p:cNvPr>
          <p:cNvSpPr>
            <a:spLocks noGrp="1"/>
          </p:cNvSpPr>
          <p:nvPr/>
        </p:nvSpPr>
        <p:spPr>
          <a:xfrm>
            <a:off x="309207" y="1317972"/>
            <a:ext cx="8148994" cy="5078313"/>
          </a:xfrm>
          <a:prstGeom prst="rect">
            <a:avLst/>
          </a:prstGeom>
          <a:noFill/>
        </p:spPr>
        <p:txBody>
          <a:bodyPr wrap="square">
            <a:spAutoFit/>
          </a:bodyPr>
          <a:lstStyle/>
          <a:p>
            <a:pPr marL="457200" marR="0" indent="-457200">
              <a:buNone/>
              <a:tabLst>
                <a:tab pos="5372100" algn="l"/>
              </a:tabLst>
            </a:pPr>
            <a:r>
              <a:rPr sz="3600">
                <a:latin typeface="Arial Rounded MT Bold"/>
                <a:ea typeface="Arial Rounded MT Bold"/>
                <a:cs typeface="Arial Rounded MT Bold"/>
              </a:rPr>
              <a:t>3	When I tread the verge of Jordan,</a:t>
            </a:r>
          </a:p>
          <a:p>
            <a:pPr marL="457200" marR="0" indent="-457200">
              <a:buNone/>
              <a:tabLst>
                <a:tab pos="5372100" algn="l"/>
              </a:tabLst>
            </a:pPr>
            <a:r>
              <a:rPr sz="3600">
                <a:latin typeface="Arial Rounded MT Bold"/>
                <a:ea typeface="Arial Rounded MT Bold"/>
                <a:cs typeface="Arial Rounded MT Bold"/>
              </a:rPr>
              <a:t>	bid my anxious fears subside;</a:t>
            </a:r>
          </a:p>
          <a:p>
            <a:pPr marL="457200" marR="0" indent="-457200">
              <a:buNone/>
              <a:tabLst>
                <a:tab pos="5372100" algn="l"/>
              </a:tabLst>
            </a:pPr>
            <a:r>
              <a:rPr sz="3600">
                <a:latin typeface="Arial Rounded MT Bold"/>
                <a:ea typeface="Arial Rounded MT Bold"/>
                <a:cs typeface="Arial Rounded MT Bold"/>
              </a:rPr>
              <a:t>	death of death                                                           and hell’s destruction,</a:t>
            </a:r>
          </a:p>
          <a:p>
            <a:pPr marL="457200" marR="0" indent="-457200">
              <a:buNone/>
              <a:tabLst>
                <a:tab pos="5372100" algn="l"/>
              </a:tabLst>
            </a:pPr>
            <a:r>
              <a:rPr sz="3600">
                <a:latin typeface="Arial Rounded MT Bold"/>
                <a:ea typeface="Arial Rounded MT Bold"/>
                <a:cs typeface="Arial Rounded MT Bold"/>
              </a:rPr>
              <a:t>	land me safe on Canaan’s side.</a:t>
            </a:r>
          </a:p>
          <a:p>
            <a:pPr marL="457200" marR="0" indent="-457200">
              <a:buNone/>
              <a:tabLst>
                <a:tab pos="5372100" algn="l"/>
              </a:tabLst>
            </a:pPr>
            <a:r>
              <a:rPr sz="3600">
                <a:latin typeface="Arial Rounded MT Bold"/>
                <a:ea typeface="Arial Rounded MT Bold"/>
                <a:cs typeface="Arial Rounded MT Bold"/>
              </a:rPr>
              <a:t>	Songs and praises,                                             songs and praises,</a:t>
            </a:r>
          </a:p>
          <a:p>
            <a:pPr marL="457200" marR="0" indent="-457200">
              <a:buNone/>
              <a:tabLst>
                <a:tab pos="5372100" algn="l"/>
              </a:tabLst>
            </a:pPr>
            <a:r>
              <a:rPr sz="3600">
                <a:latin typeface="Arial Rounded MT Bold"/>
                <a:ea typeface="Arial Rounded MT Bold"/>
                <a:cs typeface="Arial Rounded MT Bold"/>
              </a:rPr>
              <a:t>	I will raise forevermore,</a:t>
            </a:r>
          </a:p>
          <a:p>
            <a:pPr marL="457200" marR="0" indent="-457200">
              <a:buNone/>
              <a:tabLst>
                <a:tab pos="5372100" algn="l"/>
              </a:tabLst>
            </a:pPr>
            <a:r>
              <a:rPr sz="3600">
                <a:latin typeface="Arial Rounded MT Bold"/>
                <a:ea typeface="Arial Rounded MT Bold"/>
                <a:cs typeface="Arial Rounded MT Bold"/>
              </a:rPr>
              <a:t>	I will raise forevermore.</a:t>
            </a:r>
          </a:p>
        </p:txBody>
      </p:sp>
    </p:spTree>
    <p:extLst>
      <p:ext uri="{BB962C8B-B14F-4D97-AF65-F5344CB8AC3E}">
        <p14:creationId xmlns:p14="http://schemas.microsoft.com/office/powerpoint/2010/main" val="28904972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37932"/>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DISMISSAL</a:t>
            </a:r>
          </a:p>
        </p:txBody>
      </p:sp>
      <p:sp>
        <p:nvSpPr>
          <p:cNvPr id="3" name="Rectangle 2">
            <a:extLst>
              <a:ext uri="{FF2B5EF4-FFF2-40B4-BE49-F238E27FC236}">
                <a16:creationId xmlns:a16="http://schemas.microsoft.com/office/drawing/2014/main" id="{4656AD64-08BE-4A76-BEAA-C4225975EA96}"/>
              </a:ext>
            </a:extLst>
          </p:cNvPr>
          <p:cNvSpPr>
            <a:spLocks noGrp="1"/>
          </p:cNvSpPr>
          <p:nvPr/>
        </p:nvSpPr>
        <p:spPr>
          <a:xfrm>
            <a:off x="308223" y="829580"/>
            <a:ext cx="8507003" cy="2331792"/>
          </a:xfrm>
          <a:prstGeom prst="rect">
            <a:avLst/>
          </a:prstGeom>
        </p:spPr>
        <p:txBody>
          <a:bodyPr wrap="square">
            <a:spAutoFit/>
          </a:bodyPr>
          <a:lstStyle/>
          <a:p>
            <a:pPr marL="347345" marR="0" indent="-347345">
              <a:lnSpc>
                <a:spcPct val="107000"/>
              </a:lnSpc>
              <a:spcBef>
                <a:spcPts val="0"/>
              </a:spcBef>
              <a:spcAft>
                <a:spcPts val="0"/>
              </a:spcAft>
              <a:buNone/>
            </a:pPr>
            <a:r>
              <a:rPr sz="3200">
                <a:solidFill>
                  <a:srgbClr val="000000"/>
                </a:solidFill>
                <a:latin typeface="Arial Rounded MT Bold"/>
                <a:ea typeface="Arial Rounded MT Bold"/>
                <a:cs typeface="Arial Rounded MT Bold"/>
              </a:rPr>
              <a:t>P:	Depart in Christ’s Love.</a:t>
            </a:r>
          </a:p>
          <a:p>
            <a:pPr marL="347345" marR="0" indent="-347345">
              <a:lnSpc>
                <a:spcPct val="107000"/>
              </a:lnSpc>
              <a:spcBef>
                <a:spcPts val="0"/>
              </a:spcBef>
              <a:spcAft>
                <a:spcPts val="0"/>
              </a:spcAft>
              <a:buNone/>
            </a:pPr>
            <a:endParaRPr sz="3200">
              <a:latin typeface="Arial Rounded MT Bold"/>
              <a:ea typeface="Arial Rounded MT Bold"/>
              <a:cs typeface="Arial Rounded MT Bold"/>
            </a:endParaRPr>
          </a:p>
          <a:p>
            <a:pPr marL="347345" marR="0" indent="-347345">
              <a:lnSpc>
                <a:spcPct val="107000"/>
              </a:lnSpc>
              <a:spcBef>
                <a:spcPts val="0"/>
              </a:spcBef>
              <a:spcAft>
                <a:spcPts val="1200"/>
              </a:spcAft>
              <a:buNone/>
            </a:pPr>
            <a:r>
              <a:rPr sz="3600" b="1">
                <a:solidFill>
                  <a:srgbClr val="000000"/>
                </a:solidFill>
                <a:latin typeface="Arial Rounded MT Bold"/>
                <a:ea typeface="Arial Rounded MT Bold"/>
                <a:cs typeface="Arial Rounded MT Bold"/>
              </a:rPr>
              <a:t>C:	Seeking, welcoming, and serving all.  Amen!</a:t>
            </a:r>
            <a:endParaRPr sz="3600">
              <a:latin typeface="Arial Rounded MT Bold"/>
              <a:ea typeface="Arial Rounded MT Bold"/>
              <a:cs typeface="Arial Rounded MT Bold"/>
            </a:endParaRPr>
          </a:p>
        </p:txBody>
      </p:sp>
      <p:sp>
        <p:nvSpPr>
          <p:cNvPr id="7" name="Rectangle 6">
            <a:extLst>
              <a:ext uri="{FF2B5EF4-FFF2-40B4-BE49-F238E27FC236}">
                <a16:creationId xmlns:a16="http://schemas.microsoft.com/office/drawing/2014/main" id="{46F60FD9-17A8-452B-8D8B-B10B7821F0B3}"/>
              </a:ext>
            </a:extLst>
          </p:cNvPr>
          <p:cNvSpPr>
            <a:spLocks noGrp="1"/>
          </p:cNvSpPr>
          <p:nvPr/>
        </p:nvSpPr>
        <p:spPr>
          <a:xfrm>
            <a:off x="234591" y="3316010"/>
            <a:ext cx="8507003" cy="2178481"/>
          </a:xfrm>
          <a:prstGeom prst="rect">
            <a:avLst/>
          </a:prstGeom>
        </p:spPr>
        <p:txBody>
          <a:bodyPr wrap="square">
            <a:spAutoFit/>
          </a:bodyPr>
          <a:lstStyle/>
          <a:p>
            <a:pPr marR="0" algn="ctr">
              <a:lnSpc>
                <a:spcPct val="107000"/>
              </a:lnSpc>
              <a:spcBef>
                <a:spcPts val="0"/>
              </a:spcBef>
              <a:spcAft>
                <a:spcPts val="1200"/>
              </a:spcAft>
              <a:buNone/>
            </a:pPr>
            <a:r>
              <a:rPr sz="3600" b="1">
                <a:solidFill>
                  <a:srgbClr val="000000"/>
                </a:solidFill>
                <a:latin typeface="Arial Rounded MT Bold"/>
                <a:ea typeface="Arial Rounded MT Bold"/>
                <a:cs typeface="Arial Rounded MT Bold"/>
              </a:rPr>
              <a:t>POSTLUDE</a:t>
            </a:r>
          </a:p>
          <a:p>
            <a:pPr marR="0" algn="ctr">
              <a:lnSpc>
                <a:spcPct val="107000"/>
              </a:lnSpc>
              <a:spcBef>
                <a:spcPts val="0"/>
              </a:spcBef>
              <a:spcAft>
                <a:spcPts val="1200"/>
              </a:spcAft>
              <a:buNone/>
            </a:pPr>
            <a:endParaRPr sz="3600">
              <a:solidFill>
                <a:srgbClr val="000000"/>
              </a:solidFill>
              <a:latin typeface="Arial Rounded MT Bold"/>
              <a:ea typeface="Arial Rounded MT Bold"/>
              <a:cs typeface="Arial Rounded MT Bold"/>
            </a:endParaRPr>
          </a:p>
          <a:p>
            <a:pPr marR="0" algn="ctr">
              <a:lnSpc>
                <a:spcPct val="107000"/>
              </a:lnSpc>
              <a:spcBef>
                <a:spcPts val="0"/>
              </a:spcBef>
              <a:spcAft>
                <a:spcPts val="1200"/>
              </a:spcAft>
              <a:buNone/>
            </a:pPr>
            <a:r>
              <a:rPr sz="3600">
                <a:solidFill>
                  <a:srgbClr val="000000"/>
                </a:solidFill>
                <a:latin typeface="Arial Rounded MT Bold"/>
                <a:ea typeface="Arial Rounded MT Bold"/>
                <a:cs typeface="Arial Rounded MT Bold"/>
              </a:rPr>
              <a:t>By Pam Sherman</a:t>
            </a:r>
          </a:p>
        </p:txBody>
      </p:sp>
      <p:sp>
        <p:nvSpPr>
          <p:cNvPr id="8" name="Rectangle 7">
            <a:extLst>
              <a:ext uri="{FF2B5EF4-FFF2-40B4-BE49-F238E27FC236}">
                <a16:creationId xmlns:a16="http://schemas.microsoft.com/office/drawing/2014/main" id="{586513A4-E57B-48A7-AEDA-DD3E2B975B8C}"/>
              </a:ext>
            </a:extLst>
          </p:cNvPr>
          <p:cNvSpPr>
            <a:spLocks noGrp="1"/>
          </p:cNvSpPr>
          <p:nvPr/>
        </p:nvSpPr>
        <p:spPr>
          <a:xfrm>
            <a:off x="10277" y="5494491"/>
            <a:ext cx="8825500" cy="1169551"/>
          </a:xfrm>
          <a:prstGeom prst="rect">
            <a:avLst/>
          </a:prstGeom>
        </p:spPr>
        <p:txBody>
          <a:bodyPr wrap="square">
            <a:spAutoFit/>
          </a:bodyPr>
          <a:lstStyle/>
          <a:p>
            <a:pPr marL="0" marR="0">
              <a:spcBef>
                <a:spcPts val="0"/>
              </a:spcBef>
              <a:spcAft>
                <a:spcPts val="0"/>
              </a:spcAft>
              <a:buNone/>
            </a:pPr>
            <a:r>
              <a:rPr sz="1400">
                <a:latin typeface="Times New Roman"/>
                <a:ea typeface="Times New Roman"/>
                <a:cs typeface="Times New Roman"/>
              </a:rPr>
              <a:t>From sundaysandseasons.com.  Copyright © 2026 Augsburg Fortress. All rights reserved. Reprinted by permission under Augsburg Fortress Liturgies Annual License #SAS023830.  New Revised Standard Version Bible, Copyright © 1989, Division of Christian Education of the National Council of the Churches of Christ in the United States of America. Used by permission. All rights reserved.  Revised Common Lectionary, Copyright © 1992 Consultation on Common Texts, admin Augsburg Fortress. Used by permission. Some images generated with ChatGPT (“Theo”) using OpenAI.</a:t>
            </a:r>
          </a:p>
        </p:txBody>
      </p:sp>
    </p:spTree>
    <p:extLst>
      <p:ext uri="{BB962C8B-B14F-4D97-AF65-F5344CB8AC3E}">
        <p14:creationId xmlns:p14="http://schemas.microsoft.com/office/powerpoint/2010/main" val="713384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TotalTime>
  <Words>3309</Words>
  <Application>Microsoft Office PowerPoint</Application>
  <DocSecurity>0</DocSecurity>
  <PresentationFormat>On-screen Show (4:3)</PresentationFormat>
  <Paragraphs>282</Paragraphs>
  <Slides>78</Slides>
  <Notes>78</Notes>
  <HiddenSlides>6</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78</vt:i4>
      </vt:variant>
    </vt:vector>
  </HeadingPairs>
  <TitlesOfParts>
    <vt:vector size="86" baseType="lpstr">
      <vt:lpstr>Arial</vt:lpstr>
      <vt:lpstr>Arial Rounded MT Bold</vt:lpstr>
      <vt:lpstr>Calibri</vt:lpstr>
      <vt:lpstr>Calibri Light</vt:lpstr>
      <vt:lpstr>Segoe UI Symbol</vt:lpstr>
      <vt:lpstr>Symbol</vt:lpstr>
      <vt:lpstr>Times New Roman</vt:lpstr>
      <vt:lpstr>Office Theme</vt:lpstr>
      <vt:lpstr>Trinity Evangelical Lutheran Church October 4, 2026</vt:lpstr>
      <vt:lpstr>PowerPoint Presentation</vt:lpstr>
      <vt:lpstr>PowerPoint Presentation</vt:lpstr>
      <vt:lpstr>PowerPoint Presentation</vt:lpstr>
      <vt:lpstr>PowerPoint Presentation</vt:lpstr>
      <vt:lpstr>PowerPoint Presentation</vt:lpstr>
      <vt:lpstr>Gathering Song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SENDING SONG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Mel Musser</cp:lastModifiedBy>
  <cp:revision>1</cp:revision>
  <dcterms:created xsi:type="dcterms:W3CDTF">2026-09-30T22:11:21Z</dcterms:created>
  <dcterms:modified xsi:type="dcterms:W3CDTF">2026-10-04T11:15:27Z</dcterms:modified>
</cp:coreProperties>
</file>