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06" r:id="rId28"/>
    <p:sldId id="562" r:id="rId29"/>
    <p:sldId id="544" r:id="rId30"/>
    <p:sldId id="568" r:id="rId31"/>
    <p:sldId id="550" r:id="rId32"/>
    <p:sldId id="381" r:id="rId33"/>
    <p:sldId id="504" r:id="rId34"/>
    <p:sldId id="567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32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48546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8/18/2024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41731"/>
            <a:ext cx="9074247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" y="133663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August 18,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775527" y="2383314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7EF8EE-F2A5-F792-682C-3ACEF82D2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365" y="2191347"/>
            <a:ext cx="3690750" cy="4093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 Council Meeting in August!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18,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August 27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September 12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23691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September 11,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</a:t>
            </a:r>
            <a:r>
              <a:rPr lang="en-US" sz="3200" b="1">
                <a:latin typeface="Arial Rounded MT Bold" panose="020F0704030504030204" pitchFamily="34" charset="0"/>
              </a:rPr>
              <a:t>: September 19</a:t>
            </a:r>
            <a:r>
              <a:rPr lang="en-US" sz="3200" b="1" baseline="30000">
                <a:latin typeface="Arial Rounded MT Bold" panose="020F0704030504030204" pitchFamily="34" charset="0"/>
              </a:rPr>
              <a:t>th</a:t>
            </a:r>
            <a:r>
              <a:rPr lang="en-US" sz="3200" b="1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Mel-O-Dee Restaurant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			2350 S Dayton-Lakeview Rd,    				New Carlisle, OH 45344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August 2, 2024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Review VBS and plan for Rally Day/Sundaes on Sunday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lass with a dessert on top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0892" flipH="1">
            <a:off x="-96765" y="3739245"/>
            <a:ext cx="2434844" cy="3396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170" y="944245"/>
            <a:ext cx="78899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Rally Sunday – August 25!!!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Blessing of School Bags and Backpacks!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Sundaes on Sunday 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Church provides Hot Dogs/</a:t>
            </a:r>
            <a:r>
              <a:rPr lang="en-US" sz="3200" b="1" dirty="0" err="1">
                <a:latin typeface="Arial Rounded MT Bold" panose="020F0704030504030204" pitchFamily="34" charset="0"/>
              </a:rPr>
              <a:t>fixin’s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Sign-Up Sheets for other foods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A glass with a dessert on top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707">
            <a:off x="7128058" y="4062422"/>
            <a:ext cx="2331984" cy="3002696"/>
          </a:xfrm>
          <a:prstGeom prst="rect">
            <a:avLst/>
          </a:prstGeom>
        </p:spPr>
      </p:pic>
      <p:pic>
        <p:nvPicPr>
          <p:cNvPr id="13" name="Picture 12" descr="A glass with a dessert on top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52871" y="3893269"/>
            <a:ext cx="2238258" cy="31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3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045" y="3224507"/>
            <a:ext cx="8077986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Start a regular exercise program.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Accept others' perspectives. </a:t>
            </a: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Let insults pass through you, cherish the compliments. </a:t>
            </a: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74930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to watch The Chosen TV Series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Second and Fourth Sundays @ 6:00 – 7:30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Starting September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September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82726" y="1165354"/>
            <a:ext cx="887062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August 22 </a:t>
            </a:r>
            <a:r>
              <a:rPr lang="en-US" sz="2800" dirty="0">
                <a:latin typeface="Arial Rounded MT Bold" panose="020F0704030504030204" pitchFamily="34" charset="0"/>
              </a:rPr>
              <a:t>– Lutheran Day @ the Great Darke 			        County Fair 12 Noon – 2 pm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August 25 </a:t>
            </a:r>
            <a:r>
              <a:rPr lang="en-US" sz="2800" dirty="0">
                <a:latin typeface="Arial Rounded MT Bold" panose="020F0704030504030204" pitchFamily="34" charset="0"/>
              </a:rPr>
              <a:t>– Rally Day @ Trinity (Sundaes on 			        Sunday!)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pPr marL="2573338" indent="-2573338"/>
            <a:r>
              <a:rPr lang="en-US" sz="2800" b="1" dirty="0">
                <a:latin typeface="Arial Rounded MT Bold" panose="020F0704030504030204" pitchFamily="34" charset="0"/>
              </a:rPr>
              <a:t>September 8 – </a:t>
            </a:r>
            <a:r>
              <a:rPr lang="en-US" sz="2800" dirty="0">
                <a:latin typeface="Arial Rounded MT Bold" panose="020F0704030504030204" pitchFamily="34" charset="0"/>
              </a:rPr>
              <a:t>Screening of The Chosen @ 6:00 pm (Second and fourth Sundays)</a:t>
            </a:r>
          </a:p>
          <a:p>
            <a:pPr marL="2055813" indent="-2055813"/>
            <a:endParaRPr lang="en-US" sz="2800" b="1" dirty="0">
              <a:latin typeface="Arial Rounded MT Bold" panose="020F0704030504030204" pitchFamily="34" charset="0"/>
            </a:endParaRPr>
          </a:p>
          <a:p>
            <a:pPr marL="2055813" indent="-2055813"/>
            <a:r>
              <a:rPr lang="en-US" sz="2800" b="1" dirty="0">
                <a:latin typeface="Arial Rounded MT Bold" panose="020F0704030504030204" pitchFamily="34" charset="0"/>
              </a:rPr>
              <a:t>October 6 </a:t>
            </a:r>
            <a:r>
              <a:rPr lang="en-US" sz="2800" dirty="0">
                <a:latin typeface="Arial Rounded MT Bold" panose="020F0704030504030204" pitchFamily="34" charset="0"/>
              </a:rPr>
              <a:t>– Pizza Luncheon - Church Funerals Direct Seminar (After Worship)  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Mon, Tues, &amp; Saturday                              (This week only)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August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20,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11837</TotalTime>
  <Words>1216</Words>
  <Application>Microsoft Office PowerPoint</Application>
  <PresentationFormat>On-screen Show (4:3)</PresentationFormat>
  <Paragraphs>216</Paragraphs>
  <Slides>34</Slides>
  <Notes>30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305</cp:revision>
  <cp:lastPrinted>2022-02-13T11:38:00Z</cp:lastPrinted>
  <dcterms:created xsi:type="dcterms:W3CDTF">2020-11-15T00:46:00Z</dcterms:created>
  <dcterms:modified xsi:type="dcterms:W3CDTF">2024-08-18T11:07:19Z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