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16" r:id="rId25"/>
    <p:sldId id="572" r:id="rId26"/>
    <p:sldId id="399" r:id="rId27"/>
    <p:sldId id="562" r:id="rId28"/>
    <p:sldId id="568" r:id="rId29"/>
    <p:sldId id="381" r:id="rId30"/>
    <p:sldId id="573" r:id="rId31"/>
    <p:sldId id="550" r:id="rId32"/>
    <p:sldId id="571" r:id="rId33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8798-0A95-70BA-51C4-76DB0FD9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CE76B21-F312-5FA6-AF3C-2016F16D8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9680DBBE-DA53-07FB-80E6-C7802B13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B543DBC-C122-23AF-23ED-70340CD84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12174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5/17/2025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May 18,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2AB45B-D12C-E552-0993-ABCF126E0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597" y="2152845"/>
            <a:ext cx="5084505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May 21,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May 27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June 12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6" y="2849701"/>
            <a:ext cx="73827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June 18, 2025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Do Good Restaurant					25 West Main Street, 				Osgood, OH 45351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Sunday Class @ 9:00 am each week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15" y="2187949"/>
            <a:ext cx="8851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Fall Festival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Pitsburg Church of the Brethren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June 5,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9:00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Fall Festival!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1946229"/>
            <a:ext cx="885176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June 5,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10:30 am (Immediately after the Fall Festival Meeting)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048" y="1074930"/>
            <a:ext cx="6862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On Hiatus again in May…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Will return Sunday, June 8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6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June 18,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788" y="3016877"/>
            <a:ext cx="8734424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Try painting a picture.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Try eating a vegetable you have not eaten before.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Watch the replay of Trinity’s church service. Comment and share.</a:t>
            </a: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AF26-E8C5-CB3A-C0E7-BE7D20A4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CBB36D-DEFE-9063-5331-FD43E87B9F2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EDDCF4-8B5E-02B2-A910-C65E49C5F347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Save the 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C7D04-E85C-23FA-7CB1-46C409E71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3700"/>
            <a:ext cx="9144000" cy="3924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94209-F9E9-1F48-616D-F27DECEE7F65}"/>
              </a:ext>
            </a:extLst>
          </p:cNvPr>
          <p:cNvSpPr txBox="1"/>
          <p:nvPr/>
        </p:nvSpPr>
        <p:spPr>
          <a:xfrm>
            <a:off x="0" y="92928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June 22 @ 9:00 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Learn how to manage your $$ and become debt free</a:t>
            </a:r>
          </a:p>
        </p:txBody>
      </p:sp>
    </p:spTree>
    <p:extLst>
      <p:ext uri="{BB962C8B-B14F-4D97-AF65-F5344CB8AC3E}">
        <p14:creationId xmlns:p14="http://schemas.microsoft.com/office/powerpoint/2010/main" val="5243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Pastor Mel and PJ’s Home @ 7750 S Mote Rd, West Milton OH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Snacks—POOL PARTY!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May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May 20,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20134</TotalTime>
  <Words>1103</Words>
  <Application>Microsoft Office PowerPoint</Application>
  <PresentationFormat>On-screen Show (4:3)</PresentationFormat>
  <Paragraphs>195</Paragraphs>
  <Slides>32</Slides>
  <Notes>28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364</cp:revision>
  <cp:lastPrinted>2025-02-08T21:29:34Z</cp:lastPrinted>
  <dcterms:created xsi:type="dcterms:W3CDTF">2020-11-15T00:46:00Z</dcterms:created>
  <dcterms:modified xsi:type="dcterms:W3CDTF">2025-05-17T14:37:36Z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