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3"/>
  </p:notesMasterIdLst>
  <p:sldIdLst>
    <p:sldId id="258" r:id="rId2"/>
    <p:sldId id="260" r:id="rId3"/>
    <p:sldId id="1873" r:id="rId4"/>
    <p:sldId id="1874" r:id="rId5"/>
    <p:sldId id="268" r:id="rId6"/>
    <p:sldId id="269" r:id="rId7"/>
    <p:sldId id="1417" r:id="rId8"/>
    <p:sldId id="267" r:id="rId9"/>
    <p:sldId id="1903" r:id="rId10"/>
    <p:sldId id="1999" r:id="rId11"/>
    <p:sldId id="2000" r:id="rId12"/>
    <p:sldId id="270" r:id="rId13"/>
    <p:sldId id="1898" r:id="rId14"/>
    <p:sldId id="1536" r:id="rId15"/>
    <p:sldId id="278" r:id="rId16"/>
    <p:sldId id="1498" r:id="rId17"/>
    <p:sldId id="2001" r:id="rId18"/>
    <p:sldId id="2002" r:id="rId19"/>
    <p:sldId id="2003" r:id="rId20"/>
    <p:sldId id="2004" r:id="rId21"/>
    <p:sldId id="2005" r:id="rId22"/>
    <p:sldId id="2006" r:id="rId23"/>
    <p:sldId id="2007" r:id="rId24"/>
    <p:sldId id="1921" r:id="rId25"/>
    <p:sldId id="1328" r:id="rId26"/>
    <p:sldId id="2018" r:id="rId27"/>
    <p:sldId id="2019" r:id="rId28"/>
    <p:sldId id="2020" r:id="rId29"/>
    <p:sldId id="2021" r:id="rId30"/>
    <p:sldId id="2022" r:id="rId31"/>
    <p:sldId id="2023" r:id="rId32"/>
    <p:sldId id="2024" r:id="rId33"/>
    <p:sldId id="2025" r:id="rId34"/>
    <p:sldId id="2026" r:id="rId35"/>
    <p:sldId id="2027" r:id="rId36"/>
    <p:sldId id="1922" r:id="rId37"/>
    <p:sldId id="1923" r:id="rId38"/>
    <p:sldId id="2008" r:id="rId39"/>
    <p:sldId id="2009" r:id="rId40"/>
    <p:sldId id="2011" r:id="rId41"/>
    <p:sldId id="2010" r:id="rId42"/>
    <p:sldId id="2012" r:id="rId43"/>
    <p:sldId id="1448" r:id="rId44"/>
    <p:sldId id="310" r:id="rId45"/>
    <p:sldId id="1424" r:id="rId46"/>
    <p:sldId id="1425" r:id="rId47"/>
    <p:sldId id="304" r:id="rId48"/>
    <p:sldId id="305" r:id="rId49"/>
    <p:sldId id="1291" r:id="rId50"/>
    <p:sldId id="316" r:id="rId51"/>
    <p:sldId id="317" r:id="rId52"/>
    <p:sldId id="1839" r:id="rId53"/>
    <p:sldId id="485" r:id="rId54"/>
    <p:sldId id="1915" r:id="rId55"/>
    <p:sldId id="1926" r:id="rId56"/>
    <p:sldId id="2013" r:id="rId57"/>
    <p:sldId id="2014" r:id="rId58"/>
    <p:sldId id="2016" r:id="rId59"/>
    <p:sldId id="2015" r:id="rId60"/>
    <p:sldId id="2017" r:id="rId61"/>
    <p:sldId id="330" r:id="rId62"/>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00" autoAdjust="0"/>
    <p:restoredTop sz="94660"/>
  </p:normalViewPr>
  <p:slideViewPr>
    <p:cSldViewPr snapToGrid="0" snapToObjects="1" showGuides="1">
      <p:cViewPr varScale="1">
        <p:scale>
          <a:sx n="65" d="100"/>
          <a:sy n="65" d="100"/>
        </p:scale>
        <p:origin x="90" y="714"/>
      </p:cViewPr>
      <p:guideLst>
        <p:guide orient="horz" pos="223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9/13/2025</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1</a:t>
            </a:fld>
            <a:endParaRPr lang="en-US" altLang="en-US"/>
          </a:p>
        </p:txBody>
      </p:sp>
    </p:spTree>
    <p:extLst>
      <p:ext uri="{BB962C8B-B14F-4D97-AF65-F5344CB8AC3E}">
        <p14:creationId xmlns:p14="http://schemas.microsoft.com/office/powerpoint/2010/main" val="242140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592DC-2A4C-9F1A-B676-6E75916CBAE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0EC4571-915D-88AB-3F3D-1B1817B63D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BFF53D4-9379-13CF-5E74-37AC4EE5AA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1415D9B-B1B8-C826-A859-2A49E0FB87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10</a:t>
            </a:fld>
            <a:endParaRPr lang="en-US" altLang="en-US"/>
          </a:p>
        </p:txBody>
      </p:sp>
    </p:spTree>
    <p:extLst>
      <p:ext uri="{BB962C8B-B14F-4D97-AF65-F5344CB8AC3E}">
        <p14:creationId xmlns:p14="http://schemas.microsoft.com/office/powerpoint/2010/main" val="3496151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44F9C-4283-9479-E78A-CA717D980D0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EF6460A-EE34-64A4-3E11-12EFFEE3C9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3163795-A491-38E0-ECC4-673034719F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886C9505-9A70-0F34-FCE7-517FC4AC1D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11</a:t>
            </a:fld>
            <a:endParaRPr lang="en-US" altLang="en-US"/>
          </a:p>
        </p:txBody>
      </p:sp>
    </p:spTree>
    <p:extLst>
      <p:ext uri="{BB962C8B-B14F-4D97-AF65-F5344CB8AC3E}">
        <p14:creationId xmlns:p14="http://schemas.microsoft.com/office/powerpoint/2010/main" val="925119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12</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72BDB-C78E-C79E-71B1-ACE29A5CF6B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9F45D64-3E62-8A1A-9A96-78F3970813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9312743-6890-C712-CDA5-5ECDF2234C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2F57236-47BC-A95B-B5C7-E0B772DB1C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2755832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14</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90A93-CBC1-84DB-627C-3CA5F8B514D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AE9155D-7B07-6E03-6DC4-D176BBBF81D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AF27D59-81EE-B35D-C088-B202F5318F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A697F80-7CAD-9F2D-7EBA-960A4723BA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extLst>
      <p:ext uri="{BB962C8B-B14F-4D97-AF65-F5344CB8AC3E}">
        <p14:creationId xmlns:p14="http://schemas.microsoft.com/office/powerpoint/2010/main" val="3002086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072AB-B286-B8DA-97D9-F8A26665B9E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2C64EA5-1A89-2723-05BE-449596A97B5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460A63D-C40F-3926-B592-93FB2B164E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27E375DD-2F6D-480E-B884-17C83DC0B7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extLst>
      <p:ext uri="{BB962C8B-B14F-4D97-AF65-F5344CB8AC3E}">
        <p14:creationId xmlns:p14="http://schemas.microsoft.com/office/powerpoint/2010/main" val="4096924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A98C4-B318-F61D-DE80-7E3D939B16A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0D31CEF-6DFF-DE52-DEFE-D1CF9124248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080CBE4-6ACD-3105-0773-0710CF4A08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085253F-1C2A-5532-D96B-A45370B106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extLst>
      <p:ext uri="{BB962C8B-B14F-4D97-AF65-F5344CB8AC3E}">
        <p14:creationId xmlns:p14="http://schemas.microsoft.com/office/powerpoint/2010/main" val="2565927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2</a:t>
            </a:fld>
            <a:endParaRPr lang="en-US" altLang="en-US"/>
          </a:p>
        </p:txBody>
      </p:sp>
    </p:spTree>
    <p:extLst>
      <p:ext uri="{BB962C8B-B14F-4D97-AF65-F5344CB8AC3E}">
        <p14:creationId xmlns:p14="http://schemas.microsoft.com/office/powerpoint/2010/main" val="374550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ACF65-1BAA-07F9-8363-A5BC4F42C91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3E5617F-3E0F-5B35-DBB9-192995094F7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CAA8867-2332-E48E-4AF9-3B6F8C20A9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79F12C8C-5AA7-4163-C255-917321DF36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extLst>
      <p:ext uri="{BB962C8B-B14F-4D97-AF65-F5344CB8AC3E}">
        <p14:creationId xmlns:p14="http://schemas.microsoft.com/office/powerpoint/2010/main" val="3068777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959E9-B873-B6D1-A8B7-5709C9FAA9B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A55CB77-E4B9-FDBA-D6D0-ADA92AD16C8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4D1B7F6-817F-797F-78E1-627852EF79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28E683D-C5D4-C499-DF8C-ADE4A66518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extLst>
      <p:ext uri="{BB962C8B-B14F-4D97-AF65-F5344CB8AC3E}">
        <p14:creationId xmlns:p14="http://schemas.microsoft.com/office/powerpoint/2010/main" val="3935618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A14D8-615D-6FD3-CE66-3F3E8422CB2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756406D-8556-5956-6296-3F8C687C6F0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F3FF6A5-E0B0-254F-777C-DC7A673F29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E433579-B998-9BCC-11F9-5110A93B22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extLst>
      <p:ext uri="{BB962C8B-B14F-4D97-AF65-F5344CB8AC3E}">
        <p14:creationId xmlns:p14="http://schemas.microsoft.com/office/powerpoint/2010/main" val="3248468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86A67-9980-E9D6-AF1A-7E20ED8DA33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0DF3FD8-BF43-5A38-E113-7E04CACE362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4411770-DF83-65F9-1F02-01EAAE2EA2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EBC623F-F77A-6B9A-7BE3-8B2CF872A5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extLst>
      <p:ext uri="{BB962C8B-B14F-4D97-AF65-F5344CB8AC3E}">
        <p14:creationId xmlns:p14="http://schemas.microsoft.com/office/powerpoint/2010/main" val="435178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3FF06-CE1D-95A0-762B-D1D4D68AD8C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B48EF82-E545-F805-9241-FC09C635072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1FC4762-3012-C9E9-7F43-86ED5689B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46D9EC1-0CEA-7F29-1BF8-7DA360157C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extLst>
      <p:ext uri="{BB962C8B-B14F-4D97-AF65-F5344CB8AC3E}">
        <p14:creationId xmlns:p14="http://schemas.microsoft.com/office/powerpoint/2010/main" val="2790972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5C77B-0908-C1B0-FAC2-BC8CF2D36EA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1B235D3-CAE4-C3C3-00F3-1A397003C51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87B61B3-3B92-140B-1486-22373DAFB3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F562DEE-CEC7-3ED7-F5CB-585571DB57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26</a:t>
            </a:fld>
            <a:endParaRPr lang="en-US" altLang="en-US"/>
          </a:p>
        </p:txBody>
      </p:sp>
    </p:spTree>
    <p:extLst>
      <p:ext uri="{BB962C8B-B14F-4D97-AF65-F5344CB8AC3E}">
        <p14:creationId xmlns:p14="http://schemas.microsoft.com/office/powerpoint/2010/main" val="3051871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698CD-07DD-FC93-B5CA-02E4AABDDA9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707B75F-1C99-6CE7-8B84-61363898D55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98F2C29-68FF-C22A-8265-5264B8D0D2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35430EDE-C641-1A04-6125-E7477FA121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27</a:t>
            </a:fld>
            <a:endParaRPr lang="en-US" altLang="en-US"/>
          </a:p>
        </p:txBody>
      </p:sp>
    </p:spTree>
    <p:extLst>
      <p:ext uri="{BB962C8B-B14F-4D97-AF65-F5344CB8AC3E}">
        <p14:creationId xmlns:p14="http://schemas.microsoft.com/office/powerpoint/2010/main" val="2051143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7A499-3938-37BC-4969-5B8910974D1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0B23B46-672E-DC70-4327-1C0727282E5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9B459E0-176D-9653-1838-3B5C8FB6F0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9F85AA9-BB57-D753-6559-F5A5EE4CB1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28</a:t>
            </a:fld>
            <a:endParaRPr lang="en-US" altLang="en-US"/>
          </a:p>
        </p:txBody>
      </p:sp>
    </p:spTree>
    <p:extLst>
      <p:ext uri="{BB962C8B-B14F-4D97-AF65-F5344CB8AC3E}">
        <p14:creationId xmlns:p14="http://schemas.microsoft.com/office/powerpoint/2010/main" val="1754464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8164F-4FDB-6539-79E1-C18B7DC0CA9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BFEC154-8FEC-2DC9-3054-95C0AD3E18F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353A188-859A-38AF-68DE-6112CB78D6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DA62E7E-B882-AF84-B3BF-B5710B99DF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29</a:t>
            </a:fld>
            <a:endParaRPr lang="en-US" altLang="en-US"/>
          </a:p>
        </p:txBody>
      </p:sp>
    </p:spTree>
    <p:extLst>
      <p:ext uri="{BB962C8B-B14F-4D97-AF65-F5344CB8AC3E}">
        <p14:creationId xmlns:p14="http://schemas.microsoft.com/office/powerpoint/2010/main" val="857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797DC-30C7-59D5-8EB2-46F1DCB3753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A462F7E-F571-7822-15D4-E4F86F4D70E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27E3E0A-7C6F-FB20-B381-B30915CFBB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2FE26DF-7C58-784D-0FB0-E58F4D78E7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30</a:t>
            </a:fld>
            <a:endParaRPr lang="en-US" altLang="en-US"/>
          </a:p>
        </p:txBody>
      </p:sp>
    </p:spTree>
    <p:extLst>
      <p:ext uri="{BB962C8B-B14F-4D97-AF65-F5344CB8AC3E}">
        <p14:creationId xmlns:p14="http://schemas.microsoft.com/office/powerpoint/2010/main" val="3451385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A09E8-9416-9B4D-DB0E-432A8DF33A8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0CF16CF-9BEF-0EA8-1F77-1AB80C9886E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1689D43-F9C3-C725-8B5B-5271C66F1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32FE411-4FC5-506C-3B97-1E6C2C52B1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31</a:t>
            </a:fld>
            <a:endParaRPr lang="en-US" altLang="en-US"/>
          </a:p>
        </p:txBody>
      </p:sp>
    </p:spTree>
    <p:extLst>
      <p:ext uri="{BB962C8B-B14F-4D97-AF65-F5344CB8AC3E}">
        <p14:creationId xmlns:p14="http://schemas.microsoft.com/office/powerpoint/2010/main" val="2751704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09FD7-F357-A4FC-9EA5-F0BF173DD9E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20DBACF-8723-D902-9610-C470BA979478}"/>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A38C8A6-991D-9D59-0063-45B10FE4D0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CE252E3-EAF2-7074-C173-AA4FABE740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32</a:t>
            </a:fld>
            <a:endParaRPr lang="en-US" altLang="en-US"/>
          </a:p>
        </p:txBody>
      </p:sp>
    </p:spTree>
    <p:extLst>
      <p:ext uri="{BB962C8B-B14F-4D97-AF65-F5344CB8AC3E}">
        <p14:creationId xmlns:p14="http://schemas.microsoft.com/office/powerpoint/2010/main" val="422944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00AB-FA58-1A07-C3E1-5BE0E6F2BD7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4EDADE-F073-E81B-62E1-152BC1FDAA7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881718D-935A-E4CE-C4C2-5BF9A6460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A828DAA-50D1-4BA4-C92E-7F290563D1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33</a:t>
            </a:fld>
            <a:endParaRPr lang="en-US" altLang="en-US"/>
          </a:p>
        </p:txBody>
      </p:sp>
    </p:spTree>
    <p:extLst>
      <p:ext uri="{BB962C8B-B14F-4D97-AF65-F5344CB8AC3E}">
        <p14:creationId xmlns:p14="http://schemas.microsoft.com/office/powerpoint/2010/main" val="3874976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ED9B8-B1BC-3F31-A253-0A2D0ED8C14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CB1EA6-73B7-AE68-0922-4D8AC4F1A5A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A57CC25-3E3A-2269-13CA-B1EB137AA0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27096326-0520-01B5-0580-09E0656C53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extLst>
      <p:ext uri="{BB962C8B-B14F-4D97-AF65-F5344CB8AC3E}">
        <p14:creationId xmlns:p14="http://schemas.microsoft.com/office/powerpoint/2010/main" val="1099353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5C49D-E39E-5FD6-76EA-D0FDF4011DE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FDCA789-719B-BE27-C6AE-9635729BFCF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E098BA1-912E-420F-E384-D0F12677E2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29BB49EF-8A04-0123-D98D-BC73D44D6B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118112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BA3A9-3520-BBBE-BBD7-4EF65677322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82B8F2B-D65E-D8E2-3585-491C015F10B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16192D6-5876-A01A-95C2-8479961F3C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ED64289-A8E2-B5FB-E27C-CD07220E3B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2469611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4C772-CCD5-1DBB-324B-C6FBE6E9D19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9933016-2B47-B85D-5FCD-C8BDA85DC97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02F2397-2F81-7D28-8D5B-DFA8EB8B6C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2A3D651-D6E8-E826-2FE6-F0EE984FFF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119516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D7A5F-5530-8BC8-0C29-A114B5B7C21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F38DC5F-958F-1424-5711-724810594AB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D785008-464B-A154-A31B-C90F304AFB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26AEF67-5BD5-76BF-3CA0-CDB2B004B5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2859903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B5E66-1A2F-A1DA-E9EA-98682A085D3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D914B3-2EBC-DDC4-FF7A-712B431EC45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F937754-931A-682D-B711-9CD0F8EEFA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950084CC-2B87-F102-47A8-6F820728F5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4127449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4</a:t>
            </a:fld>
            <a:endParaRPr lang="en-US" altLang="en-US"/>
          </a:p>
        </p:txBody>
      </p:sp>
    </p:spTree>
    <p:extLst>
      <p:ext uri="{BB962C8B-B14F-4D97-AF65-F5344CB8AC3E}">
        <p14:creationId xmlns:p14="http://schemas.microsoft.com/office/powerpoint/2010/main" val="2447725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63389-9A4F-B615-46DF-D3EF9B8E13D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C430670-CC77-8AA0-34AD-B3C4B51A67D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3C4C8B5-F93B-36E4-BBCB-13C2A63D1C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CF53F7E5-FBA1-B5D2-CAB2-9BE97C980B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3087643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AF4DD-E486-ABA3-AE28-C0B8BBDF242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EDCAEDF-5313-D323-C68F-AF737A08D12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A2ACF62-4A1B-A955-59A1-F64F080E0F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D2E01564-5732-5B39-9FBE-99A0F94539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2130357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DF357-1C64-BC4B-FBC1-266F41BD9F1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2AF2FF0-BF77-F266-5245-C0C9B85DEB7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CB41408-4159-AE23-B244-DA3220E7BC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44EDE10-D563-9D6D-9C45-080343CE53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958456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pPr>
                <a:defRPr/>
              </a:pPr>
              <a:t>48</a:t>
            </a:fld>
            <a:endParaRPr lang="en-US"/>
          </a:p>
        </p:txBody>
      </p:sp>
    </p:spTree>
    <p:extLst>
      <p:ext uri="{BB962C8B-B14F-4D97-AF65-F5344CB8AC3E}">
        <p14:creationId xmlns:p14="http://schemas.microsoft.com/office/powerpoint/2010/main" val="3868745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49</a:t>
            </a:fld>
            <a:endParaRPr lang="en-US" altLang="en-US"/>
          </a:p>
        </p:txBody>
      </p:sp>
    </p:spTree>
    <p:extLst>
      <p:ext uri="{BB962C8B-B14F-4D97-AF65-F5344CB8AC3E}">
        <p14:creationId xmlns:p14="http://schemas.microsoft.com/office/powerpoint/2010/main" val="78270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CA0E-7E6E-CE0E-1426-8ADE8B4362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05A80B4-ABE6-1BE0-D647-C3B40F788D0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35297A-E76A-7F20-3090-A1D0D2F01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39086DD-15DA-7D5A-D050-40BC8930E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52</a:t>
            </a:fld>
            <a:endParaRPr lang="en-US" altLang="en-US"/>
          </a:p>
        </p:txBody>
      </p:sp>
    </p:spTree>
    <p:extLst>
      <p:ext uri="{BB962C8B-B14F-4D97-AF65-F5344CB8AC3E}">
        <p14:creationId xmlns:p14="http://schemas.microsoft.com/office/powerpoint/2010/main" val="38295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5</a:t>
            </a:fld>
            <a:endParaRPr lang="en-US" altLang="en-US"/>
          </a:p>
        </p:txBody>
      </p:sp>
    </p:spTree>
    <p:extLst>
      <p:ext uri="{BB962C8B-B14F-4D97-AF65-F5344CB8AC3E}">
        <p14:creationId xmlns:p14="http://schemas.microsoft.com/office/powerpoint/2010/main" val="401638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6</a:t>
            </a:fld>
            <a:endParaRPr lang="en-US" altLang="en-US"/>
          </a:p>
        </p:txBody>
      </p:sp>
    </p:spTree>
    <p:extLst>
      <p:ext uri="{BB962C8B-B14F-4D97-AF65-F5344CB8AC3E}">
        <p14:creationId xmlns:p14="http://schemas.microsoft.com/office/powerpoint/2010/main" val="1593661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7</a:t>
            </a:fld>
            <a:endParaRPr lang="en-US" altLang="en-US"/>
          </a:p>
        </p:txBody>
      </p:sp>
    </p:spTree>
    <p:extLst>
      <p:ext uri="{BB962C8B-B14F-4D97-AF65-F5344CB8AC3E}">
        <p14:creationId xmlns:p14="http://schemas.microsoft.com/office/powerpoint/2010/main" val="411201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8</a:t>
            </a:fld>
            <a:endParaRPr lang="en-US" altLang="en-US"/>
          </a:p>
        </p:txBody>
      </p:sp>
    </p:spTree>
    <p:extLst>
      <p:ext uri="{BB962C8B-B14F-4D97-AF65-F5344CB8AC3E}">
        <p14:creationId xmlns:p14="http://schemas.microsoft.com/office/powerpoint/2010/main" val="369587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9AF53-1AD9-6748-DA58-62F1625CC70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413E787-E9C4-8BD9-60D8-FE55F50554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1BDF5A9-F7E3-4984-3AC6-5147856AD5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A8C6E500-A3F0-916B-374F-A997060BFF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9</a:t>
            </a:fld>
            <a:endParaRPr lang="en-US" altLang="en-US"/>
          </a:p>
        </p:txBody>
      </p:sp>
    </p:spTree>
    <p:extLst>
      <p:ext uri="{BB962C8B-B14F-4D97-AF65-F5344CB8AC3E}">
        <p14:creationId xmlns:p14="http://schemas.microsoft.com/office/powerpoint/2010/main" val="1605448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9/13/2025</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9/13/2025</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9/13/2025</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9/13/2025</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9/13/2025</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9/13/2025</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9/13/2025</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9/13/2025</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9/13/2025</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9/13/2025</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9/13/2025</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9/13/2025</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AE00441F-DD0D-401D-B618-7544E8AA7A0C}"/>
              </a:ext>
            </a:extLst>
          </p:cNvPr>
          <p:cNvSpPr>
            <a:spLocks noGrp="1"/>
          </p:cNvSpPr>
          <p:nvPr>
            <p:ph type="title"/>
          </p:nvPr>
        </p:nvSpPr>
        <p:spPr>
          <a:xfrm>
            <a:off x="2304838" y="1046922"/>
            <a:ext cx="4553162" cy="516407"/>
          </a:xfrm>
        </p:spPr>
        <p:txBody>
          <a:bodyPr/>
          <a:lstStyle/>
          <a:p>
            <a:pPr algn="ctr" eaLnBrk="1" hangingPunct="1"/>
            <a:r>
              <a:rPr lang="en-US" altLang="en-US" sz="3200" dirty="0">
                <a:latin typeface="Arial Rounded MT Bold" panose="020F0704030504030204" pitchFamily="34" charset="0"/>
              </a:rPr>
              <a:t>September 14, 2025</a:t>
            </a:r>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18838" y="129568"/>
            <a:ext cx="9125162" cy="91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3200" dirty="0">
                <a:latin typeface="Arial Rounded MT Bold" panose="020F0704030504030204" pitchFamily="34" charset="0"/>
              </a:rPr>
              <a:t>WELCOME!</a:t>
            </a:r>
          </a:p>
          <a:p>
            <a:pPr algn="ctr" defTabSz="914400" eaLnBrk="1" hangingPunct="1"/>
            <a:r>
              <a:rPr lang="en-US" altLang="en-US" sz="3200" dirty="0">
                <a:latin typeface="Arial Rounded MT Bold" panose="020F0704030504030204" pitchFamily="34" charset="0"/>
              </a:rPr>
              <a:t>Trinity Lutheran Church</a:t>
            </a:r>
          </a:p>
        </p:txBody>
      </p:sp>
      <p:pic>
        <p:nvPicPr>
          <p:cNvPr id="3" name="Picture 2">
            <a:extLst>
              <a:ext uri="{FF2B5EF4-FFF2-40B4-BE49-F238E27FC236}">
                <a16:creationId xmlns:a16="http://schemas.microsoft.com/office/drawing/2014/main" id="{278B15FB-374A-14BE-DB44-D7BBA3A98343}"/>
              </a:ext>
            </a:extLst>
          </p:cNvPr>
          <p:cNvPicPr>
            <a:picLocks noChangeAspect="1"/>
          </p:cNvPicPr>
          <p:nvPr/>
        </p:nvPicPr>
        <p:blipFill>
          <a:blip r:embed="rId3"/>
          <a:stretch>
            <a:fillRect/>
          </a:stretch>
        </p:blipFill>
        <p:spPr>
          <a:xfrm>
            <a:off x="2818044" y="1846289"/>
            <a:ext cx="3264431" cy="4714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E94B3-9C9D-159C-D302-2C2215595D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DDE0B85-6680-778A-14BF-80671EC48B03}"/>
              </a:ext>
            </a:extLst>
          </p:cNvPr>
          <p:cNvSpPr/>
          <p:nvPr/>
        </p:nvSpPr>
        <p:spPr>
          <a:xfrm>
            <a:off x="1" y="3675"/>
            <a:ext cx="9143999" cy="1181221"/>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“Come, Thou Fount of Every Blessing”</a:t>
            </a:r>
          </a:p>
          <a:p>
            <a:pPr marR="0" lvl="0" algn="ct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LBW 499</a:t>
            </a:r>
          </a:p>
        </p:txBody>
      </p:sp>
      <p:sp>
        <p:nvSpPr>
          <p:cNvPr id="5" name="TextBox 4">
            <a:extLst>
              <a:ext uri="{FF2B5EF4-FFF2-40B4-BE49-F238E27FC236}">
                <a16:creationId xmlns:a16="http://schemas.microsoft.com/office/drawing/2014/main" id="{E73BC59E-4302-9F75-DC96-DBF00A239B1E}"/>
              </a:ext>
            </a:extLst>
          </p:cNvPr>
          <p:cNvSpPr txBox="1"/>
          <p:nvPr/>
        </p:nvSpPr>
        <p:spPr>
          <a:xfrm>
            <a:off x="95250" y="1184896"/>
            <a:ext cx="814387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Times New Roman" panose="02020603050405020304" pitchFamily="18" charset="0"/>
              </a:rPr>
              <a:t>2	Here I raise my Ebenezer:</a:t>
            </a:r>
          </a:p>
          <a:p>
            <a:pPr marL="400050" marR="0" indent="-400050">
              <a:buNone/>
              <a:tabLst>
                <a:tab pos="2743200" algn="ctr"/>
                <a:tab pos="5486400" algn="r"/>
                <a:tab pos="457200" algn="l"/>
              </a:tabLst>
            </a:pPr>
            <a:r>
              <a:rPr lang="en-US" sz="3600" dirty="0">
                <a:effectLst/>
                <a:latin typeface="Arial Rounded MT Bold" panose="020F0704030504030204" pitchFamily="34" charset="0"/>
                <a:ea typeface="Times New Roman" panose="02020603050405020304" pitchFamily="18" charset="0"/>
              </a:rPr>
              <a:t>	"Hither by thy help I've come";</a:t>
            </a:r>
          </a:p>
          <a:p>
            <a:pPr marL="400050" marR="0" indent="-400050">
              <a:buNone/>
            </a:pPr>
            <a:r>
              <a:rPr lang="en-US" sz="3600" dirty="0">
                <a:effectLst/>
                <a:latin typeface="Arial Rounded MT Bold" panose="020F0704030504030204" pitchFamily="34" charset="0"/>
                <a:ea typeface="Times New Roman" panose="02020603050405020304" pitchFamily="18" charset="0"/>
              </a:rPr>
              <a:t>	and I hope, by thy good pleasure,</a:t>
            </a:r>
          </a:p>
          <a:p>
            <a:pPr marL="400050" marR="0" indent="-400050">
              <a:buNone/>
            </a:pPr>
            <a:r>
              <a:rPr lang="en-US" sz="3600" dirty="0">
                <a:effectLst/>
                <a:latin typeface="Arial Rounded MT Bold" panose="020F0704030504030204" pitchFamily="34" charset="0"/>
                <a:ea typeface="Times New Roman" panose="02020603050405020304" pitchFamily="18" charset="0"/>
              </a:rPr>
              <a:t>	safely to arrive at home.</a:t>
            </a:r>
          </a:p>
          <a:p>
            <a:pPr marL="400050" marR="0" indent="-400050">
              <a:buNone/>
              <a:tabLst>
                <a:tab pos="2743200" algn="ctr"/>
                <a:tab pos="5486400" algn="r"/>
                <a:tab pos="457200" algn="l"/>
              </a:tabLst>
            </a:pPr>
            <a:r>
              <a:rPr lang="en-US" sz="3600" dirty="0">
                <a:effectLst/>
                <a:latin typeface="Arial Rounded MT Bold" panose="020F0704030504030204" pitchFamily="34" charset="0"/>
                <a:ea typeface="Times New Roman" panose="02020603050405020304" pitchFamily="18" charset="0"/>
              </a:rPr>
              <a:t>	Jesus sought me when a stranger,</a:t>
            </a:r>
          </a:p>
          <a:p>
            <a:pPr marL="400050" marR="0" indent="-400050">
              <a:buNone/>
            </a:pPr>
            <a:r>
              <a:rPr lang="en-US" sz="3600" dirty="0">
                <a:effectLst/>
                <a:latin typeface="Arial Rounded MT Bold" panose="020F0704030504030204" pitchFamily="34" charset="0"/>
                <a:ea typeface="Times New Roman" panose="02020603050405020304" pitchFamily="18" charset="0"/>
              </a:rPr>
              <a:t>	</a:t>
            </a:r>
            <a:r>
              <a:rPr lang="en-US" sz="3600" dirty="0" err="1">
                <a:effectLst/>
                <a:latin typeface="Arial Rounded MT Bold" panose="020F0704030504030204" pitchFamily="34" charset="0"/>
                <a:ea typeface="Times New Roman" panose="02020603050405020304" pitchFamily="18" charset="0"/>
              </a:rPr>
              <a:t>wand'ring</a:t>
            </a:r>
            <a:r>
              <a:rPr lang="en-US" sz="3600" dirty="0">
                <a:effectLst/>
                <a:latin typeface="Arial Rounded MT Bold" panose="020F0704030504030204" pitchFamily="34" charset="0"/>
                <a:ea typeface="Times New Roman" panose="02020603050405020304" pitchFamily="18" charset="0"/>
              </a:rPr>
              <a:t> from the fold of God;</a:t>
            </a:r>
          </a:p>
          <a:p>
            <a:pPr marL="400050" marR="0" indent="-400050">
              <a:buNone/>
            </a:pPr>
            <a:r>
              <a:rPr lang="en-US" sz="3600" dirty="0">
                <a:effectLst/>
                <a:latin typeface="Arial Rounded MT Bold" panose="020F0704030504030204" pitchFamily="34" charset="0"/>
                <a:ea typeface="Times New Roman" panose="02020603050405020304" pitchFamily="18" charset="0"/>
              </a:rPr>
              <a:t>	he, to rescue me from danger,</a:t>
            </a:r>
          </a:p>
          <a:p>
            <a:pPr marL="400050" marR="0" indent="-400050">
              <a:buNone/>
            </a:pPr>
            <a:r>
              <a:rPr lang="en-US" sz="3600" dirty="0">
                <a:effectLst/>
                <a:latin typeface="Arial Rounded MT Bold" panose="020F0704030504030204" pitchFamily="34" charset="0"/>
                <a:ea typeface="Times New Roman" panose="02020603050405020304" pitchFamily="18" charset="0"/>
              </a:rPr>
              <a:t>	interposed his precious blood.</a:t>
            </a:r>
          </a:p>
        </p:txBody>
      </p:sp>
    </p:spTree>
    <p:extLst>
      <p:ext uri="{BB962C8B-B14F-4D97-AF65-F5344CB8AC3E}">
        <p14:creationId xmlns:p14="http://schemas.microsoft.com/office/powerpoint/2010/main" val="3793475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202EB-25E1-E572-1144-B84369A55F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C2216D-AE0A-6425-86CC-251697221C54}"/>
              </a:ext>
            </a:extLst>
          </p:cNvPr>
          <p:cNvSpPr/>
          <p:nvPr/>
        </p:nvSpPr>
        <p:spPr>
          <a:xfrm>
            <a:off x="1" y="3675"/>
            <a:ext cx="9143999" cy="1181221"/>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“Come, Thou Fount of Every Blessing”</a:t>
            </a:r>
          </a:p>
          <a:p>
            <a:pPr marR="0" lvl="0" algn="ct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LBW 499</a:t>
            </a:r>
          </a:p>
        </p:txBody>
      </p:sp>
      <p:sp>
        <p:nvSpPr>
          <p:cNvPr id="5" name="TextBox 4">
            <a:extLst>
              <a:ext uri="{FF2B5EF4-FFF2-40B4-BE49-F238E27FC236}">
                <a16:creationId xmlns:a16="http://schemas.microsoft.com/office/drawing/2014/main" id="{73748E85-233F-D199-EF44-BEC8F822C107}"/>
              </a:ext>
            </a:extLst>
          </p:cNvPr>
          <p:cNvSpPr txBox="1"/>
          <p:nvPr/>
        </p:nvSpPr>
        <p:spPr>
          <a:xfrm>
            <a:off x="95249" y="1184896"/>
            <a:ext cx="7810501" cy="5078313"/>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Times New Roman" panose="02020603050405020304" pitchFamily="18" charset="0"/>
              </a:rPr>
              <a:t>3	Oh, to grace how great a debtor</a:t>
            </a:r>
          </a:p>
          <a:p>
            <a:pPr marL="400050" marR="0" indent="-400050">
              <a:buNone/>
            </a:pPr>
            <a:r>
              <a:rPr lang="en-US" sz="3600" dirty="0">
                <a:effectLst/>
                <a:latin typeface="Arial Rounded MT Bold" panose="020F0704030504030204" pitchFamily="34" charset="0"/>
                <a:ea typeface="Times New Roman" panose="02020603050405020304" pitchFamily="18" charset="0"/>
              </a:rPr>
              <a:t>	daily I'm constrained to be;</a:t>
            </a:r>
          </a:p>
          <a:p>
            <a:pPr marL="400050" marR="0" indent="-400050">
              <a:buNone/>
            </a:pPr>
            <a:r>
              <a:rPr lang="en-US" sz="3600" dirty="0">
                <a:effectLst/>
                <a:latin typeface="Arial Rounded MT Bold" panose="020F0704030504030204" pitchFamily="34" charset="0"/>
                <a:ea typeface="Times New Roman" panose="02020603050405020304" pitchFamily="18" charset="0"/>
              </a:rPr>
              <a:t>	let that grace now like a fetter</a:t>
            </a:r>
          </a:p>
          <a:p>
            <a:pPr marL="400050" marR="0" indent="-400050">
              <a:buNone/>
            </a:pPr>
            <a:r>
              <a:rPr lang="en-US" sz="3600" dirty="0">
                <a:effectLst/>
                <a:latin typeface="Arial Rounded MT Bold" panose="020F0704030504030204" pitchFamily="34" charset="0"/>
                <a:ea typeface="Times New Roman" panose="02020603050405020304" pitchFamily="18" charset="0"/>
              </a:rPr>
              <a:t>	bind my </a:t>
            </a:r>
            <a:r>
              <a:rPr lang="en-US" sz="3600" dirty="0" err="1">
                <a:effectLst/>
                <a:latin typeface="Arial Rounded MT Bold" panose="020F0704030504030204" pitchFamily="34" charset="0"/>
                <a:ea typeface="Times New Roman" panose="02020603050405020304" pitchFamily="18" charset="0"/>
              </a:rPr>
              <a:t>wand'ring</a:t>
            </a:r>
            <a:r>
              <a:rPr lang="en-US" sz="3600" dirty="0">
                <a:effectLst/>
                <a:latin typeface="Arial Rounded MT Bold" panose="020F0704030504030204" pitchFamily="34" charset="0"/>
                <a:ea typeface="Times New Roman" panose="02020603050405020304" pitchFamily="18" charset="0"/>
              </a:rPr>
              <a:t> heart to thee.</a:t>
            </a:r>
          </a:p>
          <a:p>
            <a:pPr marL="400050" marR="0" indent="-400050">
              <a:buNone/>
            </a:pPr>
            <a:r>
              <a:rPr lang="en-US" sz="3600" dirty="0">
                <a:effectLst/>
                <a:latin typeface="Arial Rounded MT Bold" panose="020F0704030504030204" pitchFamily="34" charset="0"/>
                <a:ea typeface="Times New Roman" panose="02020603050405020304" pitchFamily="18" charset="0"/>
              </a:rPr>
              <a:t>	Prone to wander, Lord, I feel it;</a:t>
            </a:r>
          </a:p>
          <a:p>
            <a:pPr marL="400050" marR="0" indent="-400050">
              <a:buNone/>
            </a:pPr>
            <a:r>
              <a:rPr lang="en-US" sz="3600" dirty="0">
                <a:effectLst/>
                <a:latin typeface="Arial Rounded MT Bold" panose="020F0704030504030204" pitchFamily="34" charset="0"/>
                <a:ea typeface="Times New Roman" panose="02020603050405020304" pitchFamily="18" charset="0"/>
              </a:rPr>
              <a:t>	prone to leave the God I love.</a:t>
            </a:r>
          </a:p>
          <a:p>
            <a:pPr marL="400050" marR="0" indent="-400050">
              <a:buNone/>
            </a:pPr>
            <a:r>
              <a:rPr lang="en-US" sz="3600" dirty="0">
                <a:effectLst/>
                <a:latin typeface="Arial Rounded MT Bold" panose="020F0704030504030204" pitchFamily="34" charset="0"/>
                <a:ea typeface="Times New Roman" panose="02020603050405020304" pitchFamily="18" charset="0"/>
              </a:rPr>
              <a:t>	Here's my heart, oh,                                       take and seal it;</a:t>
            </a:r>
          </a:p>
          <a:p>
            <a:pPr marL="400050" marR="0" indent="-400050">
              <a:buNone/>
            </a:pPr>
            <a:r>
              <a:rPr lang="en-US" sz="3600" dirty="0">
                <a:effectLst/>
                <a:latin typeface="Arial Rounded MT Bold" panose="020F0704030504030204" pitchFamily="34" charset="0"/>
                <a:ea typeface="Times New Roman" panose="02020603050405020304" pitchFamily="18" charset="0"/>
              </a:rPr>
              <a:t>	seal it for thy courts above.</a:t>
            </a:r>
          </a:p>
        </p:txBody>
      </p:sp>
    </p:spTree>
    <p:extLst>
      <p:ext uri="{BB962C8B-B14F-4D97-AF65-F5344CB8AC3E}">
        <p14:creationId xmlns:p14="http://schemas.microsoft.com/office/powerpoint/2010/main" val="4096482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213" marR="0" indent="-6842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935CB-A254-09C5-0DDB-4B4BE5EF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DD5BCEF-84D7-189D-1D5C-B131295ADC29}"/>
              </a:ext>
            </a:extLst>
          </p:cNvPr>
          <p:cNvSpPr/>
          <p:nvPr/>
        </p:nvSpPr>
        <p:spPr>
          <a:xfrm>
            <a:off x="0" y="51769"/>
            <a:ext cx="9144000"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1983DD25-CD8E-8832-3E2E-23DE9AA45860}"/>
              </a:ext>
            </a:extLst>
          </p:cNvPr>
          <p:cNvSpPr txBox="1"/>
          <p:nvPr/>
        </p:nvSpPr>
        <p:spPr>
          <a:xfrm>
            <a:off x="0" y="833699"/>
            <a:ext cx="8496300" cy="5452711"/>
          </a:xfrm>
          <a:prstGeom prst="rect">
            <a:avLst/>
          </a:prstGeom>
          <a:noFill/>
        </p:spPr>
        <p:txBody>
          <a:bodyPr wrap="square">
            <a:spAutoFit/>
          </a:bodyPr>
          <a:lstStyle/>
          <a:p>
            <a:pPr marL="628650" marR="0" indent="-628650">
              <a:lnSpc>
                <a:spcPct val="119000"/>
              </a:lnSpc>
              <a:spcAft>
                <a:spcPts val="600"/>
              </a:spcAft>
              <a:buNone/>
              <a:tabLst>
                <a:tab pos="3314700" algn="l"/>
                <a:tab pos="4343400" algn="l"/>
              </a:tabLst>
            </a:pPr>
            <a:r>
              <a:rPr lang="en-US" sz="3200" dirty="0">
                <a:effectLst/>
                <a:latin typeface="Arial Rounded MT Bold" panose="020F0704030504030204" pitchFamily="34" charset="0"/>
                <a:ea typeface="Garamond,Times New Roman"/>
                <a:cs typeface="Times New Roman" panose="02020603050405020304" pitchFamily="18" charset="0"/>
              </a:rPr>
              <a:t>P:	</a:t>
            </a:r>
            <a:r>
              <a:rPr lang="en-US" sz="3200" dirty="0">
                <a:effectLst/>
                <a:latin typeface="Arial Rounded MT Bold" panose="020F0704030504030204" pitchFamily="34" charset="0"/>
                <a:ea typeface="Garamond,Times New Roman"/>
                <a:cs typeface="Garamond,Times New Roman"/>
              </a:rPr>
              <a:t>Holy God, you did not withhold even your own Son, who willingly gave his life for the redemption of the world. Loosen our grasp on worldly things, that we might be freed from our fears of loss and inspire us to work for justice for all that you have made.  In Jesus’ name we pray.</a:t>
            </a:r>
            <a:endParaRPr lang="en-US" sz="3600" b="1" dirty="0">
              <a:effectLst/>
              <a:latin typeface="Arial Rounded MT Bold" panose="020F0704030504030204" pitchFamily="34" charset="0"/>
              <a:ea typeface="Garamond,Times New Roman"/>
              <a:cs typeface="Garamond,Times New Roman"/>
            </a:endParaRPr>
          </a:p>
          <a:p>
            <a:pPr marL="628650" marR="0" indent="-628650">
              <a:lnSpc>
                <a:spcPct val="119000"/>
              </a:lnSpc>
              <a:spcAft>
                <a:spcPts val="600"/>
              </a:spcAft>
              <a:buNone/>
              <a:tabLst>
                <a:tab pos="3314700" algn="l"/>
                <a:tab pos="4343400" algn="l"/>
              </a:tabLst>
            </a:pPr>
            <a:r>
              <a:rPr lang="en-US" sz="3600" b="1" dirty="0">
                <a:effectLst/>
                <a:latin typeface="Arial Rounded MT Bold" panose="020F0704030504030204" pitchFamily="34" charset="0"/>
                <a:ea typeface="Garamond,Times New Roman"/>
                <a:cs typeface="Garamond,Times New Roman"/>
              </a:rPr>
              <a:t>C:	Amen.</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3074762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0"/>
            <a:ext cx="4572000" cy="2398762"/>
          </a:xfrm>
          <a:prstGeom prst="rect">
            <a:avLst/>
          </a:prstGeom>
        </p:spPr>
      </p:pic>
      <p:pic>
        <p:nvPicPr>
          <p:cNvPr id="3" name="Picture 2">
            <a:extLst>
              <a:ext uri="{FF2B5EF4-FFF2-40B4-BE49-F238E27FC236}">
                <a16:creationId xmlns:a16="http://schemas.microsoft.com/office/drawing/2014/main" id="{1A8DF1B6-F8FD-0A5E-F4E1-D6C1FDEE2C8B}"/>
              </a:ext>
            </a:extLst>
          </p:cNvPr>
          <p:cNvPicPr>
            <a:picLocks noChangeAspect="1"/>
          </p:cNvPicPr>
          <p:nvPr/>
        </p:nvPicPr>
        <p:blipFill>
          <a:blip r:embed="rId4"/>
          <a:stretch>
            <a:fillRect/>
          </a:stretch>
        </p:blipFill>
        <p:spPr>
          <a:xfrm>
            <a:off x="4454013" y="2457146"/>
            <a:ext cx="4004186" cy="400418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53305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04826" y="1474171"/>
            <a:ext cx="7029449" cy="2489784"/>
          </a:xfrm>
          <a:prstGeom prst="rect">
            <a:avLst/>
          </a:prstGeom>
        </p:spPr>
        <p:txBody>
          <a:bodyPr wrap="square">
            <a:spAutoFit/>
          </a:bodyPr>
          <a:lstStyle/>
          <a:p>
            <a:pPr marL="685783" indent="-685783">
              <a:lnSpc>
                <a:spcPct val="107000"/>
              </a:lnSpc>
              <a:spcBef>
                <a:spcPts val="0"/>
              </a:spcBef>
              <a:spcAft>
                <a:spcPts val="800"/>
              </a:spcAft>
            </a:pPr>
            <a:r>
              <a:rPr lang="en-US" sz="3200" dirty="0">
                <a:solidFill>
                  <a:prstClr val="black"/>
                </a:solidFill>
                <a:latin typeface="Arial Rounded MT Bold" panose="020F0704030504030204" pitchFamily="34" charset="0"/>
                <a:ea typeface="Calibri" panose="020F0502020204030204" pitchFamily="34" charset="0"/>
              </a:rPr>
              <a:t>L:	Our scripture reading is from Genesis, chapters 21 and 22.</a:t>
            </a:r>
          </a:p>
          <a:p>
            <a:pPr marL="685783" indent="-685783">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Genesis 21:1-3; 22:1-14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ACCF48A-65BC-D86B-9937-97268332CDFE}"/>
              </a:ext>
            </a:extLst>
          </p:cNvPr>
          <p:cNvSpPr txBox="1"/>
          <p:nvPr/>
        </p:nvSpPr>
        <p:spPr>
          <a:xfrm>
            <a:off x="235974" y="1179871"/>
            <a:ext cx="7860276" cy="5155257"/>
          </a:xfrm>
          <a:prstGeom prst="rect">
            <a:avLst/>
          </a:prstGeom>
          <a:noFill/>
        </p:spPr>
        <p:txBody>
          <a:bodyPr wrap="square">
            <a:spAutoFit/>
          </a:bodyPr>
          <a:lstStyle/>
          <a:p>
            <a:pPr marL="0" marR="0">
              <a:spcAft>
                <a:spcPts val="600"/>
              </a:spcAft>
              <a:buNone/>
            </a:pPr>
            <a:r>
              <a:rPr lang="en-US" sz="3600" dirty="0">
                <a:latin typeface="Arial Rounded MT Bold" panose="020F0704030504030204" pitchFamily="34" charset="0"/>
                <a:ea typeface="Calibri" panose="020F0502020204030204" pitchFamily="34" charset="0"/>
                <a:cs typeface="Times New Roman" panose="02020603050405020304" pitchFamily="18" charset="0"/>
              </a:rPr>
              <a:t>Chapter 21</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Lord dealt with Sarah as he had said, and the Lord did for Sarah as he had promised.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Sarah conceived and bore Abraham a son in his old age, at the time of which God had spoken to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Abraham gave the name Isaac to his son whom Sarah bore him.</a:t>
            </a:r>
          </a:p>
        </p:txBody>
      </p:sp>
    </p:spTree>
    <p:extLst>
      <p:ext uri="{BB962C8B-B14F-4D97-AF65-F5344CB8AC3E}">
        <p14:creationId xmlns:p14="http://schemas.microsoft.com/office/powerpoint/2010/main" val="3034340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EE2FF-DEBF-B564-83CA-FF6D6F95A52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2D91CF2-6B24-5AA2-CF41-359AA573D443}"/>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Genesis 21:1-3; 22:1-14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359E831-9889-9F7C-6D46-D0AE231915F8}"/>
              </a:ext>
            </a:extLst>
          </p:cNvPr>
          <p:cNvSpPr txBox="1"/>
          <p:nvPr/>
        </p:nvSpPr>
        <p:spPr>
          <a:xfrm>
            <a:off x="152976" y="965671"/>
            <a:ext cx="8336526" cy="5155257"/>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22</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After these things God tested Abraham. He said to him, Abraham!” And he said, “Here I am.”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said, “Take your son, your only son Isaac, whom you love, and go to the land of Moriah, and offer him there as a burnt offering on one of the mountains that I shall show you.”</a:t>
            </a:r>
          </a:p>
        </p:txBody>
      </p:sp>
    </p:spTree>
    <p:extLst>
      <p:ext uri="{BB962C8B-B14F-4D97-AF65-F5344CB8AC3E}">
        <p14:creationId xmlns:p14="http://schemas.microsoft.com/office/powerpoint/2010/main" val="2864016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9D88E-3D27-9A39-0B5A-E4B7A6C70CA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057FFA-32FB-B726-85BC-D843BE667555}"/>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Genesis 21:1-3; 22:1-14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87A9525-442A-0C06-9CFD-92833C76ACF6}"/>
              </a:ext>
            </a:extLst>
          </p:cNvPr>
          <p:cNvSpPr txBox="1"/>
          <p:nvPr/>
        </p:nvSpPr>
        <p:spPr>
          <a:xfrm>
            <a:off x="57726" y="776011"/>
            <a:ext cx="833652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22</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Abraham rose early in the morning, saddled his donkey, and took two of his young men with him, and his son Isaac; he cut the wood for the burnt offering, and set out and went to the place in the distance that God had shown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On the third day Abraham looked up and saw the place far away.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a:t>
            </a:r>
          </a:p>
        </p:txBody>
      </p:sp>
    </p:spTree>
    <p:extLst>
      <p:ext uri="{BB962C8B-B14F-4D97-AF65-F5344CB8AC3E}">
        <p14:creationId xmlns:p14="http://schemas.microsoft.com/office/powerpoint/2010/main" val="4044085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D652-39E9-0962-F56A-8E1BD0D4E71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69E236B-BFDC-0F86-4682-9268A4E15E34}"/>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Genesis 21:1-3; 22:1-14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0AA157A-CD81-647B-FC37-04938E932287}"/>
              </a:ext>
            </a:extLst>
          </p:cNvPr>
          <p:cNvSpPr txBox="1"/>
          <p:nvPr/>
        </p:nvSpPr>
        <p:spPr>
          <a:xfrm>
            <a:off x="57726" y="776011"/>
            <a:ext cx="833652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22</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Abraham said to his young men, “Stay here with the donkey; the boy and I will go over there; we will worship, and then we will come back to you.”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Abraham took the wood of the burnt offering and laid it on his son Isaac, and he himself carried the fire and the knife. So the two of them walked on together.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Isaac said</a:t>
            </a:r>
          </a:p>
        </p:txBody>
      </p:sp>
    </p:spTree>
    <p:extLst>
      <p:ext uri="{BB962C8B-B14F-4D97-AF65-F5344CB8AC3E}">
        <p14:creationId xmlns:p14="http://schemas.microsoft.com/office/powerpoint/2010/main" val="1655124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E60F6B-FED9-4E5F-A70B-7DC504A676CB}"/>
              </a:ext>
            </a:extLst>
          </p:cNvPr>
          <p:cNvSpPr/>
          <p:nvPr/>
        </p:nvSpPr>
        <p:spPr>
          <a:xfrm>
            <a:off x="1133658" y="1622938"/>
            <a:ext cx="6876681" cy="3231654"/>
          </a:xfrm>
          <a:prstGeom prst="rect">
            <a:avLst/>
          </a:prstGeom>
        </p:spPr>
        <p:txBody>
          <a:bodyPr wrap="square">
            <a:spAutoFit/>
          </a:bodyPr>
          <a:lstStyle/>
          <a:p>
            <a:pPr marL="571500" indent="-571500">
              <a:spcAft>
                <a:spcPts val="2400"/>
              </a:spcAft>
              <a:buFont typeface="Arial" panose="020B0604020202020204" pitchFamily="34" charset="0"/>
              <a:buChar cha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Prelude</a:t>
            </a:r>
            <a:r>
              <a:rPr lang="en-US" sz="3600" b="1" dirty="0">
                <a:solidFill>
                  <a:srgbClr val="000000"/>
                </a:solidFill>
                <a:latin typeface="Arial Rounded MT Bold" panose="020F0704030504030204" pitchFamily="34" charset="0"/>
                <a:ea typeface="Calibri" panose="020F0502020204030204" pitchFamily="34" charset="0"/>
              </a:rPr>
              <a:t> - </a:t>
            </a:r>
            <a:r>
              <a:rPr kumimoji="0" lang="en-US" sz="3600" b="0" i="1"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By Roxanne Groff</a:t>
            </a:r>
          </a:p>
          <a:p>
            <a:pPr marL="571500" indent="-5715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200" indent="-4572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200" marR="0" lvl="0" indent="-457200" algn="l" defTabSz="685800" rtl="0" eaLnBrk="0" fontAlgn="base" latinLnBrk="0" hangingPunct="0">
              <a:spcBef>
                <a:spcPct val="0"/>
              </a:spcBef>
              <a:spcAft>
                <a:spcPts val="24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Welcome</a:t>
            </a:r>
            <a:endParaRPr lang="en-US" sz="1400" dirty="0"/>
          </a:p>
        </p:txBody>
      </p:sp>
      <p:sp>
        <p:nvSpPr>
          <p:cNvPr id="6" name="Rectangle 5">
            <a:extLst>
              <a:ext uri="{FF2B5EF4-FFF2-40B4-BE49-F238E27FC236}">
                <a16:creationId xmlns:a16="http://schemas.microsoft.com/office/drawing/2014/main" id="{3307B9BA-4A49-46E0-B3F7-3E3F957662C0}"/>
              </a:ext>
            </a:extLst>
          </p:cNvPr>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extLst>
      <p:ext uri="{BB962C8B-B14F-4D97-AF65-F5344CB8AC3E}">
        <p14:creationId xmlns:p14="http://schemas.microsoft.com/office/powerpoint/2010/main" val="12399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5E61-04DF-22A2-B34E-9283EBD5DE8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4D1208C-0899-271F-825A-347C493588A3}"/>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Genesis 21:1-3; 22:1-14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5684569-5679-4D20-D7F1-073F84F83AC9}"/>
              </a:ext>
            </a:extLst>
          </p:cNvPr>
          <p:cNvSpPr txBox="1"/>
          <p:nvPr/>
        </p:nvSpPr>
        <p:spPr>
          <a:xfrm>
            <a:off x="57726" y="776011"/>
            <a:ext cx="833652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22</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to his father Abraham, “Father!” And he said, “Here I am, my son.” He said, “The fire and the wood are here, but where is the lamb for a burnt offering?”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Abraham said, “God himself will provide the lamb for a burnt offering, my son.” So the two of them walked on together.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they came to the place that</a:t>
            </a:r>
          </a:p>
        </p:txBody>
      </p:sp>
    </p:spTree>
    <p:extLst>
      <p:ext uri="{BB962C8B-B14F-4D97-AF65-F5344CB8AC3E}">
        <p14:creationId xmlns:p14="http://schemas.microsoft.com/office/powerpoint/2010/main" val="1022792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12B25-9168-89FD-9A51-CE131E6BDDB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2D4A1D-AF95-F5AE-7941-9309D8671340}"/>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Genesis 21:1-3; 22:1-14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137F36E-D7A9-EC70-6DE8-AD6D16724E69}"/>
              </a:ext>
            </a:extLst>
          </p:cNvPr>
          <p:cNvSpPr txBox="1"/>
          <p:nvPr/>
        </p:nvSpPr>
        <p:spPr>
          <a:xfrm>
            <a:off x="57726" y="776011"/>
            <a:ext cx="833652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22</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God had shown him, Abraham built an altar there and laid the wood in order. He bound his son Isaac, and laid him on the altar, on top of the wood.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Abraham reached out his hand and took the knife to kill his son.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the angel of the Lord called to him from heaven, and said, “Abraham, Abraham!” And he said, </a:t>
            </a:r>
          </a:p>
        </p:txBody>
      </p:sp>
    </p:spTree>
    <p:extLst>
      <p:ext uri="{BB962C8B-B14F-4D97-AF65-F5344CB8AC3E}">
        <p14:creationId xmlns:p14="http://schemas.microsoft.com/office/powerpoint/2010/main" val="2917958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D514-B889-4E94-9A9B-7960D44E0B8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F51D1C1-F593-6F13-4A82-DAC26A82F852}"/>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Genesis 21:1-3; 22:1-14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0101BE0-5A07-FED7-3A4E-B283A6398C2E}"/>
              </a:ext>
            </a:extLst>
          </p:cNvPr>
          <p:cNvSpPr txBox="1"/>
          <p:nvPr/>
        </p:nvSpPr>
        <p:spPr>
          <a:xfrm>
            <a:off x="57726" y="776011"/>
            <a:ext cx="8336526" cy="4601260"/>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22</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“Here I am.”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said, “Do not lay your hand on the boy or do anything to him; for now I know that you fear God, since you have not withheld your son, your only son, from me.”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Abraham looked up and saw a ram, caught in a thicket by its horns. </a:t>
            </a:r>
          </a:p>
        </p:txBody>
      </p:sp>
    </p:spTree>
    <p:extLst>
      <p:ext uri="{BB962C8B-B14F-4D97-AF65-F5344CB8AC3E}">
        <p14:creationId xmlns:p14="http://schemas.microsoft.com/office/powerpoint/2010/main" val="792203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0C0C7-F37B-5954-2145-F8C557683DA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37617F9-8B55-B94D-3418-519EEDC388F4}"/>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Genesis 21:1-3; 22:1-14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D6898E7-A0F6-1E35-B745-092626A45BC2}"/>
              </a:ext>
            </a:extLst>
          </p:cNvPr>
          <p:cNvSpPr txBox="1"/>
          <p:nvPr/>
        </p:nvSpPr>
        <p:spPr>
          <a:xfrm>
            <a:off x="57726" y="776011"/>
            <a:ext cx="7952799" cy="4601260"/>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22</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Abraham went and took the ram and offered it up as a burnt offering instead of his son.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Abraham called that place “The Lord will provide”; as it is said to this day, “On the mount of the Lord it shall be provided.”</a:t>
            </a:r>
          </a:p>
        </p:txBody>
      </p:sp>
    </p:spTree>
    <p:extLst>
      <p:ext uri="{BB962C8B-B14F-4D97-AF65-F5344CB8AC3E}">
        <p14:creationId xmlns:p14="http://schemas.microsoft.com/office/powerpoint/2010/main" val="3530659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736A7-B62E-FE76-1130-7CE97B4FA0D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FA1E223-51E2-A0CB-C674-F88059CCED10}"/>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Genesis 21:1-3; 22:1-14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2BDF5AF-3C77-169D-CAB4-81C3A4D3899C}"/>
              </a:ext>
            </a:extLst>
          </p:cNvPr>
          <p:cNvSpPr txBox="1"/>
          <p:nvPr/>
        </p:nvSpPr>
        <p:spPr>
          <a:xfrm>
            <a:off x="990600" y="2019300"/>
            <a:ext cx="6657976" cy="1785104"/>
          </a:xfrm>
          <a:prstGeom prst="rect">
            <a:avLst/>
          </a:prstGeom>
          <a:noFill/>
        </p:spPr>
        <p:txBody>
          <a:bodyPr wrap="square">
            <a:spAutoFit/>
          </a:bodyPr>
          <a:lstStyle/>
          <a:p>
            <a:pPr marL="0" marR="0">
              <a:spcAft>
                <a:spcPts val="600"/>
              </a:spcAft>
              <a:buNone/>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R:	This is the Word of the Lord!</a:t>
            </a:r>
          </a:p>
          <a:p>
            <a:pPr marL="0" marR="0">
              <a:spcAft>
                <a:spcPts val="600"/>
              </a:spcAft>
              <a:buNone/>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p>
        </p:txBody>
      </p:sp>
    </p:spTree>
    <p:extLst>
      <p:ext uri="{BB962C8B-B14F-4D97-AF65-F5344CB8AC3E}">
        <p14:creationId xmlns:p14="http://schemas.microsoft.com/office/powerpoint/2010/main" val="2003661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64A9893A-0B6B-1274-DAAD-D4A8AC9148EB}"/>
              </a:ext>
            </a:extLst>
          </p:cNvPr>
          <p:cNvPicPr>
            <a:picLocks noChangeAspect="1"/>
          </p:cNvPicPr>
          <p:nvPr/>
        </p:nvPicPr>
        <p:blipFill>
          <a:blip r:embed="rId3"/>
          <a:stretch>
            <a:fillRect/>
          </a:stretch>
        </p:blipFill>
        <p:spPr>
          <a:xfrm>
            <a:off x="2667314" y="979742"/>
            <a:ext cx="3809371" cy="539033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62840-1E5B-29DA-66AC-14AFE6AEDB3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F3E88EA-66D5-8B4A-8D9D-5FAAB1AC4C89}"/>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40CDD069-5AB8-FF0A-96F4-9C0F66EEA48F}"/>
              </a:ext>
            </a:extLst>
          </p:cNvPr>
          <p:cNvPicPr>
            <a:picLocks noChangeAspect="1"/>
          </p:cNvPicPr>
          <p:nvPr/>
        </p:nvPicPr>
        <p:blipFill>
          <a:blip r:embed="rId3"/>
          <a:stretch>
            <a:fillRect/>
          </a:stretch>
        </p:blipFill>
        <p:spPr>
          <a:xfrm>
            <a:off x="0" y="823292"/>
            <a:ext cx="9144000" cy="5211415"/>
          </a:xfrm>
          <a:prstGeom prst="ellipse">
            <a:avLst/>
          </a:prstGeom>
          <a:ln>
            <a:noFill/>
          </a:ln>
          <a:effectLst>
            <a:softEdge rad="112500"/>
          </a:effectLst>
        </p:spPr>
      </p:pic>
    </p:spTree>
    <p:extLst>
      <p:ext uri="{BB962C8B-B14F-4D97-AF65-F5344CB8AC3E}">
        <p14:creationId xmlns:p14="http://schemas.microsoft.com/office/powerpoint/2010/main" val="1674109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178C3-EB7F-C892-12C8-136D605E505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C056709-5123-D34D-9142-2C44D9B7C102}"/>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DF1CA99F-F7C0-6826-4824-6E85CCD4519E}"/>
              </a:ext>
            </a:extLst>
          </p:cNvPr>
          <p:cNvPicPr>
            <a:picLocks noChangeAspect="1"/>
          </p:cNvPicPr>
          <p:nvPr/>
        </p:nvPicPr>
        <p:blipFill>
          <a:blip r:embed="rId3"/>
          <a:stretch>
            <a:fillRect/>
          </a:stretch>
        </p:blipFill>
        <p:spPr>
          <a:xfrm>
            <a:off x="618270" y="719878"/>
            <a:ext cx="7905750" cy="5938097"/>
          </a:xfrm>
          <a:prstGeom prst="rect">
            <a:avLst/>
          </a:prstGeom>
        </p:spPr>
      </p:pic>
    </p:spTree>
    <p:extLst>
      <p:ext uri="{BB962C8B-B14F-4D97-AF65-F5344CB8AC3E}">
        <p14:creationId xmlns:p14="http://schemas.microsoft.com/office/powerpoint/2010/main" val="462700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25CBF-7B83-AE5D-EDBB-A995A6CB7D0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08E2993-9740-8B6D-EBE7-C6899B27D7CB}"/>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E65402B5-B944-423C-7577-DBCDC358E98F}"/>
              </a:ext>
            </a:extLst>
          </p:cNvPr>
          <p:cNvPicPr>
            <a:picLocks noChangeAspect="1"/>
          </p:cNvPicPr>
          <p:nvPr/>
        </p:nvPicPr>
        <p:blipFill>
          <a:blip r:embed="rId3"/>
          <a:stretch>
            <a:fillRect/>
          </a:stretch>
        </p:blipFill>
        <p:spPr>
          <a:xfrm>
            <a:off x="1909763" y="881063"/>
            <a:ext cx="5324474" cy="5324474"/>
          </a:xfrm>
          <a:prstGeom prst="rect">
            <a:avLst/>
          </a:prstGeom>
        </p:spPr>
      </p:pic>
    </p:spTree>
    <p:extLst>
      <p:ext uri="{BB962C8B-B14F-4D97-AF65-F5344CB8AC3E}">
        <p14:creationId xmlns:p14="http://schemas.microsoft.com/office/powerpoint/2010/main" val="2341018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9361F-CEEB-DB7B-5386-6E654F83B6D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46BC162-7031-4E2B-0015-70EAFDC05236}"/>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6F4F4B10-16CF-8101-5DC9-7E5A1818DB11}"/>
              </a:ext>
            </a:extLst>
          </p:cNvPr>
          <p:cNvPicPr>
            <a:picLocks noChangeAspect="1"/>
          </p:cNvPicPr>
          <p:nvPr/>
        </p:nvPicPr>
        <p:blipFill>
          <a:blip r:embed="rId3"/>
          <a:stretch>
            <a:fillRect/>
          </a:stretch>
        </p:blipFill>
        <p:spPr>
          <a:xfrm>
            <a:off x="900694" y="1091138"/>
            <a:ext cx="6928855" cy="5185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2493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F40C59-3ED6-43ED-9765-58CB310E2C28}"/>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a:extLst>
              <a:ext uri="{FF2B5EF4-FFF2-40B4-BE49-F238E27FC236}">
                <a16:creationId xmlns:a16="http://schemas.microsoft.com/office/drawing/2014/main" id="{84D001E0-015C-4B16-B964-C2AC839E1F82}"/>
              </a:ext>
            </a:extLst>
          </p:cNvPr>
          <p:cNvSpPr/>
          <p:nvPr/>
        </p:nvSpPr>
        <p:spPr>
          <a:xfrm>
            <a:off x="471055" y="1551709"/>
            <a:ext cx="8377381" cy="4708981"/>
          </a:xfrm>
          <a:prstGeom prst="rect">
            <a:avLst/>
          </a:prstGeom>
        </p:spPr>
        <p:txBody>
          <a:bodyPr wrap="square">
            <a:spAutoFit/>
          </a:bodyPr>
          <a:lstStyle/>
          <a:p>
            <a:pPr marL="684213" indent="-684213"/>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213" indent="-684213"/>
            <a:endParaRPr lang="en-US" sz="1600" dirty="0">
              <a:latin typeface="Arial Rounded MT Bold" panose="020F0704030504030204" pitchFamily="34" charset="0"/>
            </a:endParaRPr>
          </a:p>
          <a:p>
            <a:pPr marL="684213" indent="-684213"/>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213" indent="-684213"/>
            <a:endParaRPr lang="en-US" sz="1800" b="1" dirty="0">
              <a:latin typeface="Arial Rounded MT Bold" panose="020F0704030504030204" pitchFamily="34" charset="0"/>
            </a:endParaRPr>
          </a:p>
          <a:p>
            <a:pPr marL="684213" indent="-684213"/>
            <a:r>
              <a:rPr lang="en-US" sz="3600" b="1" dirty="0">
                <a:latin typeface="Arial Rounded MT Bold" panose="020F0704030504030204" pitchFamily="34" charset="0"/>
              </a:rPr>
              <a:t>C:  Amen.</a:t>
            </a:r>
          </a:p>
        </p:txBody>
      </p:sp>
    </p:spTree>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E2750-8075-0F7C-647D-BD455ACBAA8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EA350D5-2BEB-17A9-398C-A47CB1D78D61}"/>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91958F0F-434D-E2C1-D0D4-91CEE11E1356}"/>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3489216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024EB-E00C-F601-F01E-A5A14E01504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92C255F-2416-A9DC-BFC2-D559E123527A}"/>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6CE4AF9F-FC03-13B8-B922-BDCF43E546DA}"/>
              </a:ext>
            </a:extLst>
          </p:cNvPr>
          <p:cNvPicPr>
            <a:picLocks noChangeAspect="1"/>
          </p:cNvPicPr>
          <p:nvPr/>
        </p:nvPicPr>
        <p:blipFill>
          <a:blip r:embed="rId3"/>
          <a:stretch>
            <a:fillRect/>
          </a:stretch>
        </p:blipFill>
        <p:spPr>
          <a:xfrm rot="2140283">
            <a:off x="38065" y="478929"/>
            <a:ext cx="3308591" cy="199018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5" descr="A cross on a wall&#10;&#10;AI-generated content may be incorrect.">
            <a:extLst>
              <a:ext uri="{FF2B5EF4-FFF2-40B4-BE49-F238E27FC236}">
                <a16:creationId xmlns:a16="http://schemas.microsoft.com/office/drawing/2014/main" id="{873E144C-BF51-2C1F-67D0-2324E8765360}"/>
              </a:ext>
            </a:extLst>
          </p:cNvPr>
          <p:cNvPicPr>
            <a:picLocks noChangeAspect="1"/>
          </p:cNvPicPr>
          <p:nvPr/>
        </p:nvPicPr>
        <p:blipFill>
          <a:blip r:embed="rId4"/>
          <a:stretch>
            <a:fillRect/>
          </a:stretch>
        </p:blipFill>
        <p:spPr>
          <a:xfrm>
            <a:off x="3054447" y="1857555"/>
            <a:ext cx="2768606" cy="300511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D52EC8A2-1745-5F88-E059-6D72C7A8E9E9}"/>
              </a:ext>
            </a:extLst>
          </p:cNvPr>
          <p:cNvPicPr>
            <a:picLocks noChangeAspect="1"/>
          </p:cNvPicPr>
          <p:nvPr/>
        </p:nvPicPr>
        <p:blipFill>
          <a:blip r:embed="rId5"/>
          <a:stretch>
            <a:fillRect/>
          </a:stretch>
        </p:blipFill>
        <p:spPr>
          <a:xfrm rot="19662720">
            <a:off x="5475316" y="649835"/>
            <a:ext cx="3668047" cy="192572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D434002B-B1CD-32AC-C0DA-2B03DC16F089}"/>
              </a:ext>
            </a:extLst>
          </p:cNvPr>
          <p:cNvPicPr>
            <a:picLocks noChangeAspect="1"/>
          </p:cNvPicPr>
          <p:nvPr/>
        </p:nvPicPr>
        <p:blipFill>
          <a:blip r:embed="rId6"/>
          <a:stretch>
            <a:fillRect/>
          </a:stretch>
        </p:blipFill>
        <p:spPr>
          <a:xfrm rot="1408979">
            <a:off x="5321384" y="4194265"/>
            <a:ext cx="3369928" cy="224661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02AF440-57CD-F97F-8F11-DAC946348C1E}"/>
              </a:ext>
            </a:extLst>
          </p:cNvPr>
          <p:cNvPicPr>
            <a:picLocks noChangeAspect="1"/>
          </p:cNvPicPr>
          <p:nvPr/>
        </p:nvPicPr>
        <p:blipFill>
          <a:blip r:embed="rId7"/>
          <a:stretch>
            <a:fillRect/>
          </a:stretch>
        </p:blipFill>
        <p:spPr>
          <a:xfrm rot="19909451">
            <a:off x="254604" y="4472173"/>
            <a:ext cx="3321419" cy="185697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32941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F1A90-B1E4-7E6B-0297-D23A977FE9D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136177C-2D66-CD63-2DB4-896F48EE8E7D}"/>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8678C614-454E-389C-1303-D399C37020CF}"/>
              </a:ext>
            </a:extLst>
          </p:cNvPr>
          <p:cNvPicPr>
            <a:picLocks noChangeAspect="1"/>
          </p:cNvPicPr>
          <p:nvPr/>
        </p:nvPicPr>
        <p:blipFill>
          <a:blip r:embed="rId3"/>
          <a:stretch>
            <a:fillRect/>
          </a:stretch>
        </p:blipFill>
        <p:spPr>
          <a:xfrm>
            <a:off x="1017639" y="1150373"/>
            <a:ext cx="6828503" cy="512137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96167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A0FC5-37E9-3AEF-AA97-F0F703D4B96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10E81A0-DFE6-EC3B-797E-9C4B54B42C86}"/>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2F7CB27C-B73E-31D0-89A4-9DA23D1CC7EC}"/>
              </a:ext>
            </a:extLst>
          </p:cNvPr>
          <p:cNvPicPr>
            <a:picLocks noChangeAspect="1"/>
          </p:cNvPicPr>
          <p:nvPr/>
        </p:nvPicPr>
        <p:blipFill>
          <a:blip r:embed="rId3"/>
          <a:stretch>
            <a:fillRect/>
          </a:stretch>
        </p:blipFill>
        <p:spPr>
          <a:xfrm>
            <a:off x="0" y="800101"/>
            <a:ext cx="9144000" cy="51435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82206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AC779-A9D9-690E-19DE-9CE924130A1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BA40A4E-53AD-300C-7E06-3F96BF53EF7C}"/>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C6EE1EA0-8A71-7AE5-669E-1791EA57FD6E}"/>
              </a:ext>
            </a:extLst>
          </p:cNvPr>
          <p:cNvPicPr>
            <a:picLocks noChangeAspect="1"/>
          </p:cNvPicPr>
          <p:nvPr/>
        </p:nvPicPr>
        <p:blipFill>
          <a:blip r:embed="rId3"/>
          <a:stretch>
            <a:fillRect/>
          </a:stretch>
        </p:blipFill>
        <p:spPr>
          <a:xfrm>
            <a:off x="1495424" y="723899"/>
            <a:ext cx="6448425" cy="2149475"/>
          </a:xfrm>
          <a:prstGeom prst="rect">
            <a:avLst/>
          </a:prstGeom>
        </p:spPr>
      </p:pic>
      <p:pic>
        <p:nvPicPr>
          <p:cNvPr id="3" name="Picture 2">
            <a:extLst>
              <a:ext uri="{FF2B5EF4-FFF2-40B4-BE49-F238E27FC236}">
                <a16:creationId xmlns:a16="http://schemas.microsoft.com/office/drawing/2014/main" id="{AB312542-01FB-14CC-189E-F62B26D6C2EB}"/>
              </a:ext>
            </a:extLst>
          </p:cNvPr>
          <p:cNvPicPr>
            <a:picLocks noChangeAspect="1"/>
          </p:cNvPicPr>
          <p:nvPr/>
        </p:nvPicPr>
        <p:blipFill>
          <a:blip r:embed="rId4"/>
          <a:stretch>
            <a:fillRect/>
          </a:stretch>
        </p:blipFill>
        <p:spPr>
          <a:xfrm>
            <a:off x="-855" y="3267076"/>
            <a:ext cx="9144000" cy="3562384"/>
          </a:xfrm>
          <a:prstGeom prst="rect">
            <a:avLst/>
          </a:prstGeom>
        </p:spPr>
      </p:pic>
    </p:spTree>
    <p:extLst>
      <p:ext uri="{BB962C8B-B14F-4D97-AF65-F5344CB8AC3E}">
        <p14:creationId xmlns:p14="http://schemas.microsoft.com/office/powerpoint/2010/main" val="2986118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8F4A1-36AE-ECCB-8BB7-E6FA8648CA8D}"/>
            </a:ext>
          </a:extLst>
        </p:cNvPr>
        <p:cNvGrpSpPr/>
        <p:nvPr/>
      </p:nvGrpSpPr>
      <p:grpSpPr>
        <a:xfrm>
          <a:off x="0" y="0"/>
          <a:ext cx="0" cy="0"/>
          <a:chOff x="0" y="0"/>
          <a:chExt cx="0" cy="0"/>
        </a:xfrm>
      </p:grpSpPr>
      <p:pic>
        <p:nvPicPr>
          <p:cNvPr id="7" name="Picture 6" descr="A person standing on a hill with a cross&#10;&#10;AI-generated content may be incorrect.">
            <a:extLst>
              <a:ext uri="{FF2B5EF4-FFF2-40B4-BE49-F238E27FC236}">
                <a16:creationId xmlns:a16="http://schemas.microsoft.com/office/drawing/2014/main" id="{44512C6E-0AC1-015D-8E1E-43A92922BA7F}"/>
              </a:ext>
            </a:extLst>
          </p:cNvPr>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3119168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47833-A10A-FFE1-C6F1-A19579C227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86308F5-A72F-3442-2992-FE35EF99F31A}"/>
              </a:ext>
            </a:extLst>
          </p:cNvPr>
          <p:cNvSpPr txBox="1"/>
          <p:nvPr/>
        </p:nvSpPr>
        <p:spPr bwMode="auto">
          <a:xfrm>
            <a:off x="0" y="0"/>
            <a:ext cx="9104615" cy="207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algn="ctr" eaLnBrk="1" hangingPunct="1">
              <a:buFont typeface="Arial Rounded MT Bold" panose="020F0704030504030204" pitchFamily="34" charset="0"/>
              <a:buChar char="*"/>
            </a:pPr>
            <a:r>
              <a:rPr lang="en-US" altLang="en-US" sz="3600" dirty="0">
                <a:latin typeface="Arial Rounded MT Bold" panose="020F0704030504030204" pitchFamily="34" charset="0"/>
              </a:rPr>
              <a:t>Hymn of the Day</a:t>
            </a:r>
          </a:p>
          <a:p>
            <a:pPr algn="ctr" eaLnBrk="1" hangingPunct="1"/>
            <a:r>
              <a:rPr lang="en-US" altLang="en-US" sz="3600" dirty="0">
                <a:latin typeface="Arial Rounded MT Bold" panose="020F0704030504030204" pitchFamily="34" charset="0"/>
              </a:rPr>
              <a:t>“Faith of Our Fathers”</a:t>
            </a:r>
          </a:p>
          <a:p>
            <a:pPr algn="ctr" eaLnBrk="1" hangingPunct="1"/>
            <a:r>
              <a:rPr lang="en-US" altLang="en-US" sz="3600" dirty="0">
                <a:latin typeface="Arial Rounded MT Bold" panose="020F0704030504030204" pitchFamily="34" charset="0"/>
              </a:rPr>
              <a:t>LBW 500</a:t>
            </a:r>
          </a:p>
        </p:txBody>
      </p:sp>
      <p:pic>
        <p:nvPicPr>
          <p:cNvPr id="3" name="Picture 2">
            <a:extLst>
              <a:ext uri="{FF2B5EF4-FFF2-40B4-BE49-F238E27FC236}">
                <a16:creationId xmlns:a16="http://schemas.microsoft.com/office/drawing/2014/main" id="{797EDE85-04D9-C966-BFEE-298DCB469E84}"/>
              </a:ext>
            </a:extLst>
          </p:cNvPr>
          <p:cNvPicPr>
            <a:picLocks noChangeAspect="1"/>
          </p:cNvPicPr>
          <p:nvPr/>
        </p:nvPicPr>
        <p:blipFill>
          <a:blip r:embed="rId3"/>
          <a:stretch>
            <a:fillRect/>
          </a:stretch>
        </p:blipFill>
        <p:spPr>
          <a:xfrm>
            <a:off x="2822937" y="2076449"/>
            <a:ext cx="3079025" cy="4368298"/>
          </a:xfrm>
          <a:prstGeom prst="rect">
            <a:avLst/>
          </a:prstGeom>
        </p:spPr>
      </p:pic>
    </p:spTree>
    <p:extLst>
      <p:ext uri="{BB962C8B-B14F-4D97-AF65-F5344CB8AC3E}">
        <p14:creationId xmlns:p14="http://schemas.microsoft.com/office/powerpoint/2010/main" val="1627863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EC20F-A274-0A17-8E8B-DCA79491649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390553-7D6E-3A24-24E5-DC0140AC7570}"/>
              </a:ext>
            </a:extLst>
          </p:cNvPr>
          <p:cNvSpPr txBox="1"/>
          <p:nvPr/>
        </p:nvSpPr>
        <p:spPr bwMode="auto">
          <a:xfrm>
            <a:off x="19692" y="76201"/>
            <a:ext cx="9104615"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200" dirty="0">
                <a:latin typeface="Arial Rounded MT Bold" panose="020F0704030504030204" pitchFamily="34" charset="0"/>
              </a:rPr>
              <a:t>“Faith of Our Fathers”                   LBW 500</a:t>
            </a:r>
          </a:p>
        </p:txBody>
      </p:sp>
      <p:sp>
        <p:nvSpPr>
          <p:cNvPr id="5" name="TextBox 4">
            <a:extLst>
              <a:ext uri="{FF2B5EF4-FFF2-40B4-BE49-F238E27FC236}">
                <a16:creationId xmlns:a16="http://schemas.microsoft.com/office/drawing/2014/main" id="{C3EB45D8-4593-309D-5041-5FF5E408101F}"/>
              </a:ext>
            </a:extLst>
          </p:cNvPr>
          <p:cNvSpPr txBox="1"/>
          <p:nvPr/>
        </p:nvSpPr>
        <p:spPr>
          <a:xfrm>
            <a:off x="1114425" y="1166842"/>
            <a:ext cx="6200775"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Faith of our fathers,                                         living still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in spite of dungeon,                                       fire, and sword.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Oh, how our hearts beat                               high with joy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whene'er we hear                                                       that glorious word.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603305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A1E8B-A88F-C6D4-DA09-66D9A25DFF4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1CD086E-58CC-7FB3-C3A7-77FBE5C97A19}"/>
              </a:ext>
            </a:extLst>
          </p:cNvPr>
          <p:cNvSpPr txBox="1"/>
          <p:nvPr/>
        </p:nvSpPr>
        <p:spPr bwMode="auto">
          <a:xfrm>
            <a:off x="19692" y="76201"/>
            <a:ext cx="9104615"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200" dirty="0">
                <a:latin typeface="Arial Rounded MT Bold" panose="020F0704030504030204" pitchFamily="34" charset="0"/>
              </a:rPr>
              <a:t>“Faith of Our Fathers”                   LBW 500</a:t>
            </a:r>
          </a:p>
        </p:txBody>
      </p:sp>
      <p:sp>
        <p:nvSpPr>
          <p:cNvPr id="5" name="TextBox 4">
            <a:extLst>
              <a:ext uri="{FF2B5EF4-FFF2-40B4-BE49-F238E27FC236}">
                <a16:creationId xmlns:a16="http://schemas.microsoft.com/office/drawing/2014/main" id="{D5824447-1CDF-AA9B-32BB-D138ADC5C924}"/>
              </a:ext>
            </a:extLst>
          </p:cNvPr>
          <p:cNvSpPr txBox="1"/>
          <p:nvPr/>
        </p:nvSpPr>
        <p:spPr>
          <a:xfrm>
            <a:off x="1590676" y="1457325"/>
            <a:ext cx="5067300" cy="2862322"/>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Faith of our fathers,                                       holy faith,</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we will be true                                                    to thee till death.</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520368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4D4E3-036E-06FA-27B3-B654B6B8B6A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D2FE73-3EA1-61DF-39EF-4B623F6A2814}"/>
              </a:ext>
            </a:extLst>
          </p:cNvPr>
          <p:cNvSpPr txBox="1"/>
          <p:nvPr/>
        </p:nvSpPr>
        <p:spPr bwMode="auto">
          <a:xfrm>
            <a:off x="19692" y="76201"/>
            <a:ext cx="9104615"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200" dirty="0">
                <a:latin typeface="Arial Rounded MT Bold" panose="020F0704030504030204" pitchFamily="34" charset="0"/>
              </a:rPr>
              <a:t>“Faith of Our Fathers”                   LBW 500</a:t>
            </a:r>
          </a:p>
        </p:txBody>
      </p:sp>
      <p:sp>
        <p:nvSpPr>
          <p:cNvPr id="5" name="TextBox 4">
            <a:extLst>
              <a:ext uri="{FF2B5EF4-FFF2-40B4-BE49-F238E27FC236}">
                <a16:creationId xmlns:a16="http://schemas.microsoft.com/office/drawing/2014/main" id="{FDF861AF-8474-72E2-6F0B-2E8B5BDC3EE2}"/>
              </a:ext>
            </a:extLst>
          </p:cNvPr>
          <p:cNvSpPr txBox="1"/>
          <p:nvPr/>
        </p:nvSpPr>
        <p:spPr>
          <a:xfrm>
            <a:off x="1476376" y="1076325"/>
            <a:ext cx="5543550"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The martyrs, chained                                     in prisons dark,</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were still in heart                                                 and conscience free;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and blest would be                                                     their children's fate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if they, like them,                                        should die for thee.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27719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514764"/>
            <a:ext cx="9144000" cy="4590482"/>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60DB3FF-1137-4994-A776-FF228F5E1D11}"/>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897316209"/>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A2D76-85A2-3687-8D7B-4D2FF1D46E5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14C9379-E7D7-ADD3-C2A2-33A8334E4AC3}"/>
              </a:ext>
            </a:extLst>
          </p:cNvPr>
          <p:cNvSpPr txBox="1"/>
          <p:nvPr/>
        </p:nvSpPr>
        <p:spPr bwMode="auto">
          <a:xfrm>
            <a:off x="19692" y="76201"/>
            <a:ext cx="9104615"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200" dirty="0">
                <a:latin typeface="Arial Rounded MT Bold" panose="020F0704030504030204" pitchFamily="34" charset="0"/>
              </a:rPr>
              <a:t>“Faith of Our Fathers”                   LBW 500</a:t>
            </a:r>
          </a:p>
        </p:txBody>
      </p:sp>
      <p:sp>
        <p:nvSpPr>
          <p:cNvPr id="5" name="TextBox 4">
            <a:extLst>
              <a:ext uri="{FF2B5EF4-FFF2-40B4-BE49-F238E27FC236}">
                <a16:creationId xmlns:a16="http://schemas.microsoft.com/office/drawing/2014/main" id="{50092F4C-AB40-49E8-8E04-8BB71072561B}"/>
              </a:ext>
            </a:extLst>
          </p:cNvPr>
          <p:cNvSpPr txBox="1"/>
          <p:nvPr/>
        </p:nvSpPr>
        <p:spPr>
          <a:xfrm>
            <a:off x="1590676" y="1457325"/>
            <a:ext cx="5067300" cy="2862322"/>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Faith of our fathers,                                       holy faith,</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we will be true                                                    to thee till death.</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0846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5055-9DEB-9E0B-12AC-4D77B946D53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8939BF9-4C59-5CB2-E352-B0DF509C91E0}"/>
              </a:ext>
            </a:extLst>
          </p:cNvPr>
          <p:cNvSpPr txBox="1"/>
          <p:nvPr/>
        </p:nvSpPr>
        <p:spPr bwMode="auto">
          <a:xfrm>
            <a:off x="19692" y="76201"/>
            <a:ext cx="9104615"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200" dirty="0">
                <a:latin typeface="Arial Rounded MT Bold" panose="020F0704030504030204" pitchFamily="34" charset="0"/>
              </a:rPr>
              <a:t>“Faith of Our Fathers”                   LBW 500</a:t>
            </a:r>
          </a:p>
        </p:txBody>
      </p:sp>
      <p:sp>
        <p:nvSpPr>
          <p:cNvPr id="5" name="TextBox 4">
            <a:extLst>
              <a:ext uri="{FF2B5EF4-FFF2-40B4-BE49-F238E27FC236}">
                <a16:creationId xmlns:a16="http://schemas.microsoft.com/office/drawing/2014/main" id="{F145B0AB-DD63-49F2-3157-4ED82BFE0416}"/>
              </a:ext>
            </a:extLst>
          </p:cNvPr>
          <p:cNvSpPr txBox="1"/>
          <p:nvPr/>
        </p:nvSpPr>
        <p:spPr>
          <a:xfrm>
            <a:off x="1571625" y="1166842"/>
            <a:ext cx="5019675"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Faith of our fathers!                                            We will love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both friend and foe                                                    in all our strife;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proclaim thee too,                                             as love knows how,</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by saving word                                            and faithful life.  </a:t>
            </a:r>
            <a:r>
              <a:rPr lang="en-US" sz="3600" i="1"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613188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362BF-401A-198B-12EA-31930D784CC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FA22D6E-C9F5-88A5-1C23-1E2BB82488F5}"/>
              </a:ext>
            </a:extLst>
          </p:cNvPr>
          <p:cNvSpPr txBox="1"/>
          <p:nvPr/>
        </p:nvSpPr>
        <p:spPr bwMode="auto">
          <a:xfrm>
            <a:off x="19692" y="76201"/>
            <a:ext cx="9104615"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200" dirty="0">
                <a:latin typeface="Arial Rounded MT Bold" panose="020F0704030504030204" pitchFamily="34" charset="0"/>
              </a:rPr>
              <a:t>“Faith of Our Fathers”                   LBW 500</a:t>
            </a:r>
          </a:p>
        </p:txBody>
      </p:sp>
      <p:sp>
        <p:nvSpPr>
          <p:cNvPr id="5" name="TextBox 4">
            <a:extLst>
              <a:ext uri="{FF2B5EF4-FFF2-40B4-BE49-F238E27FC236}">
                <a16:creationId xmlns:a16="http://schemas.microsoft.com/office/drawing/2014/main" id="{8E049293-AC78-9048-074B-2E2BE40E0694}"/>
              </a:ext>
            </a:extLst>
          </p:cNvPr>
          <p:cNvSpPr txBox="1"/>
          <p:nvPr/>
        </p:nvSpPr>
        <p:spPr>
          <a:xfrm>
            <a:off x="1590676" y="1457325"/>
            <a:ext cx="5067300" cy="2862322"/>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Faith of our fathers,                                       holy faith,</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we will be true                                                    to thee till death.</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44452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of promise,</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353867" y="1051438"/>
            <a:ext cx="8237683" cy="426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We lift all these prayers, and those of our hearts, to your loving care, O God. Receive them and restore our hope in your promises. In Jesus’ name.</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80520" y="81011"/>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OFFERING/OFFERING PRAYER</a:t>
            </a:r>
          </a:p>
        </p:txBody>
      </p:sp>
      <p:pic>
        <p:nvPicPr>
          <p:cNvPr id="2" name="Picture 1">
            <a:extLst>
              <a:ext uri="{FF2B5EF4-FFF2-40B4-BE49-F238E27FC236}">
                <a16:creationId xmlns:a16="http://schemas.microsoft.com/office/drawing/2014/main" id="{2C6E9855-4481-6DC0-7096-CD8AA987CCB8}"/>
              </a:ext>
            </a:extLst>
          </p:cNvPr>
          <p:cNvPicPr>
            <a:picLocks noChangeAspect="1"/>
          </p:cNvPicPr>
          <p:nvPr/>
        </p:nvPicPr>
        <p:blipFill>
          <a:blip r:embed="rId3"/>
          <a:stretch>
            <a:fillRect/>
          </a:stretch>
        </p:blipFill>
        <p:spPr>
          <a:xfrm>
            <a:off x="2667314" y="1017842"/>
            <a:ext cx="3809371" cy="5390335"/>
          </a:xfrm>
          <a:prstGeom prst="rect">
            <a:avLst/>
          </a:prstGeom>
        </p:spPr>
      </p:pic>
    </p:spTree>
    <p:extLst>
      <p:ext uri="{BB962C8B-B14F-4D97-AF65-F5344CB8AC3E}">
        <p14:creationId xmlns:p14="http://schemas.microsoft.com/office/powerpoint/2010/main" val="258479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209964"/>
            <a:ext cx="9144000" cy="4257964"/>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a:extLst>
              <a:ext uri="{FF2B5EF4-FFF2-40B4-BE49-F238E27FC236}">
                <a16:creationId xmlns:a16="http://schemas.microsoft.com/office/drawing/2014/main" id="{0E971E1C-5D3B-42A8-A832-AA3B1DBBD274}"/>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028421460"/>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77905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4980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F053-C816-68A5-3966-B0FCB81291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C48AE8-8B95-7713-2146-D5C8FA802427}"/>
              </a:ext>
            </a:extLst>
          </p:cNvPr>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AE150046-4D2F-116D-FC0F-51AF75FC5788}"/>
              </a:ext>
            </a:extLst>
          </p:cNvPr>
          <p:cNvPicPr>
            <a:picLocks noChangeAspect="1"/>
          </p:cNvPicPr>
          <p:nvPr/>
        </p:nvPicPr>
        <p:blipFill>
          <a:blip r:embed="rId3"/>
          <a:stretch>
            <a:fillRect/>
          </a:stretch>
        </p:blipFill>
        <p:spPr>
          <a:xfrm>
            <a:off x="0" y="1823220"/>
            <a:ext cx="9139680" cy="4092395"/>
          </a:xfrm>
          <a:prstGeom prst="rect">
            <a:avLst/>
          </a:prstGeom>
        </p:spPr>
      </p:pic>
    </p:spTree>
    <p:extLst>
      <p:ext uri="{BB962C8B-B14F-4D97-AF65-F5344CB8AC3E}">
        <p14:creationId xmlns:p14="http://schemas.microsoft.com/office/powerpoint/2010/main" val="2634912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01362" y="1375468"/>
            <a:ext cx="7813964" cy="341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effectLst/>
                <a:latin typeface="Arial Rounded MT Bold" panose="020F0704030504030204" pitchFamily="34" charset="0"/>
                <a:ea typeface="Calibri" panose="020F0502020204030204" pitchFamily="34" charset="0"/>
              </a:rPr>
              <a:t>The love of God abound in you; the grace of our Savior Jesus Christ fill your hearts; and the life of the Spirit </a:t>
            </a:r>
            <a:r>
              <a:rPr lang="en-US" sz="3200" dirty="0">
                <a:solidFill>
                  <a:srgbClr val="C00000"/>
                </a:solidFill>
                <a:latin typeface="Arial Rounded MT Bold" panose="020F0704030504030204" pitchFamily="34" charset="0"/>
                <a:ea typeface="Calibri" panose="020F0502020204030204" pitchFamily="34" charset="0"/>
              </a:rPr>
              <a:t>☩ </a:t>
            </a:r>
            <a:r>
              <a:rPr lang="en-US" sz="3200" dirty="0">
                <a:solidFill>
                  <a:srgbClr val="000000"/>
                </a:solidFill>
                <a:effectLst/>
                <a:latin typeface="Arial Rounded MT Bold" panose="020F0704030504030204" pitchFamily="34" charset="0"/>
                <a:ea typeface="Calibri" panose="020F0502020204030204" pitchFamily="34" charset="0"/>
              </a:rPr>
              <a:t>bless you and give you peace.</a:t>
            </a:r>
          </a:p>
          <a:p>
            <a:pPr marL="803275" marR="0" indent="-803275">
              <a:lnSpc>
                <a:spcPct val="95000"/>
              </a:lnSpc>
              <a:spcBef>
                <a:spcPts val="0"/>
              </a:spcBef>
              <a:spcAft>
                <a:spcPts val="0"/>
              </a:spcAft>
            </a:pPr>
            <a:endParaRPr lang="en-US" sz="3200" dirty="0">
              <a:solidFill>
                <a:srgbClr val="000000"/>
              </a:solidFill>
              <a:effectLst/>
              <a:latin typeface="Arial Rounded MT Bold" panose="020F0704030504030204" pitchFamily="34" charset="0"/>
              <a:ea typeface="Calibri" panose="020F0502020204030204" pitchFamily="34"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552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72E3-21AC-0A49-F4FC-972CC9C1B5D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81F9B7C-EFB5-728C-FF91-52E704F33392}"/>
              </a:ext>
            </a:extLst>
          </p:cNvPr>
          <p:cNvSpPr/>
          <p:nvPr/>
        </p:nvSpPr>
        <p:spPr>
          <a:xfrm>
            <a:off x="272472" y="107209"/>
            <a:ext cx="8622145" cy="707886"/>
          </a:xfrm>
          <a:prstGeom prst="rect">
            <a:avLst/>
          </a:prstGeom>
        </p:spPr>
        <p:txBody>
          <a:bodyPr wrap="square">
            <a:spAutoFit/>
          </a:bodyPr>
          <a:lstStyle/>
          <a:p>
            <a:pPr marL="342900" marR="0" lvl="0" indent="-342900" algn="ctr">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HYMN</a:t>
            </a:r>
          </a:p>
        </p:txBody>
      </p:sp>
      <p:sp>
        <p:nvSpPr>
          <p:cNvPr id="4" name="Rectangle 3">
            <a:extLst>
              <a:ext uri="{FF2B5EF4-FFF2-40B4-BE49-F238E27FC236}">
                <a16:creationId xmlns:a16="http://schemas.microsoft.com/office/drawing/2014/main" id="{102346A2-8F94-119E-5D56-CE2C789C7F0C}"/>
              </a:ext>
            </a:extLst>
          </p:cNvPr>
          <p:cNvSpPr/>
          <p:nvPr/>
        </p:nvSpPr>
        <p:spPr>
          <a:xfrm>
            <a:off x="142876" y="735859"/>
            <a:ext cx="8622144" cy="1323439"/>
          </a:xfrm>
          <a:prstGeom prst="rect">
            <a:avLst/>
          </a:prstGeom>
        </p:spPr>
        <p:txBody>
          <a:bodyPr wrap="square">
            <a:spAutoFit/>
          </a:bodyPr>
          <a:lstStyle/>
          <a:p>
            <a:pPr marR="0" lvl="0" algn="ct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“Great Is Thy Faithfulness”</a:t>
            </a:r>
          </a:p>
          <a:p>
            <a:pPr marR="0" lvl="0" algn="ct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ELW 733</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3BEBF05-2DAA-5244-06FC-F63BF8C307FA}"/>
              </a:ext>
            </a:extLst>
          </p:cNvPr>
          <p:cNvPicPr>
            <a:picLocks noChangeAspect="1"/>
          </p:cNvPicPr>
          <p:nvPr/>
        </p:nvPicPr>
        <p:blipFill>
          <a:blip r:embed="rId2"/>
          <a:stretch>
            <a:fillRect/>
          </a:stretch>
        </p:blipFill>
        <p:spPr>
          <a:xfrm>
            <a:off x="3032487" y="2315497"/>
            <a:ext cx="3079025" cy="4368298"/>
          </a:xfrm>
          <a:prstGeom prst="rect">
            <a:avLst/>
          </a:prstGeom>
        </p:spPr>
      </p:pic>
    </p:spTree>
    <p:extLst>
      <p:ext uri="{BB962C8B-B14F-4D97-AF65-F5344CB8AC3E}">
        <p14:creationId xmlns:p14="http://schemas.microsoft.com/office/powerpoint/2010/main" val="37877446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2FD6F-3795-0630-D22E-90014CD525C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0EA81C5-1926-CC99-0772-A7612856C4D1}"/>
              </a:ext>
            </a:extLst>
          </p:cNvPr>
          <p:cNvSpPr/>
          <p:nvPr/>
        </p:nvSpPr>
        <p:spPr>
          <a:xfrm>
            <a:off x="0" y="107209"/>
            <a:ext cx="8172450" cy="584775"/>
          </a:xfrm>
          <a:prstGeom prst="rect">
            <a:avLst/>
          </a:prstGeom>
        </p:spPr>
        <p:txBody>
          <a:bodyPr wrap="square">
            <a:spAutoFit/>
          </a:bodyPr>
          <a:lstStyle/>
          <a:p>
            <a:pPr marL="571500" marR="0" lvl="0" indent="-571500">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“Great Is Thy Faithfulness”    ELW 733</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88D0C0C-FAB8-DA1A-CCB0-C678A5F630D7}"/>
              </a:ext>
            </a:extLst>
          </p:cNvPr>
          <p:cNvSpPr txBox="1"/>
          <p:nvPr/>
        </p:nvSpPr>
        <p:spPr>
          <a:xfrm>
            <a:off x="519112" y="1038226"/>
            <a:ext cx="713422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Great is thy faithfulness,                          O God my Father;</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there is no shadow                                       of turning with thee;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thou </a:t>
            </a:r>
            <a:r>
              <a:rPr lang="en-US" sz="3600" dirty="0" err="1">
                <a:effectLst/>
                <a:latin typeface="Arial Rounded MT Bold" panose="020F0704030504030204" pitchFamily="34" charset="0"/>
                <a:ea typeface="MS Mincho" panose="02020609040205080304" pitchFamily="49" charset="-128"/>
              </a:rPr>
              <a:t>changest</a:t>
            </a:r>
            <a:r>
              <a:rPr lang="en-US" sz="3600" dirty="0">
                <a:effectLst/>
                <a:latin typeface="Arial Rounded MT Bold" panose="020F0704030504030204" pitchFamily="34" charset="0"/>
                <a:ea typeface="MS Mincho" panose="02020609040205080304" pitchFamily="49" charset="-128"/>
              </a:rPr>
              <a:t> not,                                       thy compassions they fail not;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as thou hast been,                                        thou forever wilt be.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25100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10601-E8F4-10E7-91E9-640C2EF9694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5944758-9C66-169F-1CC3-81110BEEC42A}"/>
              </a:ext>
            </a:extLst>
          </p:cNvPr>
          <p:cNvSpPr/>
          <p:nvPr/>
        </p:nvSpPr>
        <p:spPr>
          <a:xfrm>
            <a:off x="0" y="107209"/>
            <a:ext cx="8172450" cy="584775"/>
          </a:xfrm>
          <a:prstGeom prst="rect">
            <a:avLst/>
          </a:prstGeom>
        </p:spPr>
        <p:txBody>
          <a:bodyPr wrap="square">
            <a:spAutoFit/>
          </a:bodyPr>
          <a:lstStyle/>
          <a:p>
            <a:pPr marL="571500" marR="0" lvl="0" indent="-571500">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“Great Is Thy Faithfulness”    ELW 733</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230AC90-F71D-2FE4-2AA2-905F73C27E82}"/>
              </a:ext>
            </a:extLst>
          </p:cNvPr>
          <p:cNvSpPr txBox="1"/>
          <p:nvPr/>
        </p:nvSpPr>
        <p:spPr>
          <a:xfrm>
            <a:off x="828675" y="1004143"/>
            <a:ext cx="6105526" cy="5078313"/>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Great is thy faithfulness!                     Great is thy faithfulness!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Morning by morning                                       new mercies I see;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all I have needed                                             thy hand hath provided;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great is thy faithfulness,                       Lord, unto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237205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D55D4-3C20-67AB-F963-44289E2466E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E6D5184-FCD6-AABC-32B6-987A7687AE0B}"/>
              </a:ext>
            </a:extLst>
          </p:cNvPr>
          <p:cNvSpPr/>
          <p:nvPr/>
        </p:nvSpPr>
        <p:spPr>
          <a:xfrm>
            <a:off x="0" y="107209"/>
            <a:ext cx="8172450" cy="584775"/>
          </a:xfrm>
          <a:prstGeom prst="rect">
            <a:avLst/>
          </a:prstGeom>
        </p:spPr>
        <p:txBody>
          <a:bodyPr wrap="square">
            <a:spAutoFit/>
          </a:bodyPr>
          <a:lstStyle/>
          <a:p>
            <a:pPr marL="571500" marR="0" lvl="0" indent="-571500">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“Great Is Thy Faithfulness”    ELW 733</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790A59B-94F5-F0BD-789F-32A37B8DF250}"/>
              </a:ext>
            </a:extLst>
          </p:cNvPr>
          <p:cNvSpPr txBox="1"/>
          <p:nvPr/>
        </p:nvSpPr>
        <p:spPr>
          <a:xfrm>
            <a:off x="1062037" y="1281142"/>
            <a:ext cx="604837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Summer and winter and springtime and harvest,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sun, moon, and stars                                        in their courses above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join with all nature                                       in manifold witness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to thy great faithfulness,                         mercy, and love.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418438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A99CA-A2E1-7667-2189-69D2A2C1D34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F692EEE-4AC0-0EE3-DA32-5BBD0ADD459F}"/>
              </a:ext>
            </a:extLst>
          </p:cNvPr>
          <p:cNvSpPr/>
          <p:nvPr/>
        </p:nvSpPr>
        <p:spPr>
          <a:xfrm>
            <a:off x="0" y="107209"/>
            <a:ext cx="8172450" cy="584775"/>
          </a:xfrm>
          <a:prstGeom prst="rect">
            <a:avLst/>
          </a:prstGeom>
        </p:spPr>
        <p:txBody>
          <a:bodyPr wrap="square">
            <a:spAutoFit/>
          </a:bodyPr>
          <a:lstStyle/>
          <a:p>
            <a:pPr marL="571500" marR="0" lvl="0" indent="-571500">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“Great Is Thy Faithfulness”    ELW 733</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BCF0FC3-AB89-D32A-3CEA-4B4EE4DBE30A}"/>
              </a:ext>
            </a:extLst>
          </p:cNvPr>
          <p:cNvSpPr txBox="1"/>
          <p:nvPr/>
        </p:nvSpPr>
        <p:spPr>
          <a:xfrm>
            <a:off x="828675" y="1004143"/>
            <a:ext cx="6105526" cy="5078313"/>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Great is thy faithfulness!                     Great is thy faithfulness!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Morning by morning                                       new mercies I see;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all I have needed                                             thy hand hath provided;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great is thy faithfulness,                       Lord, unto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717747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B122D-5B0F-5F84-4990-90E29193A1B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3C1395B-B001-508F-DA7C-4F07D6A0CA3C}"/>
              </a:ext>
            </a:extLst>
          </p:cNvPr>
          <p:cNvSpPr/>
          <p:nvPr/>
        </p:nvSpPr>
        <p:spPr>
          <a:xfrm>
            <a:off x="0" y="107209"/>
            <a:ext cx="8172450" cy="584775"/>
          </a:xfrm>
          <a:prstGeom prst="rect">
            <a:avLst/>
          </a:prstGeom>
        </p:spPr>
        <p:txBody>
          <a:bodyPr wrap="square">
            <a:spAutoFit/>
          </a:bodyPr>
          <a:lstStyle/>
          <a:p>
            <a:pPr marL="571500" marR="0" lvl="0" indent="-571500">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“Great Is Thy Faithfulness”    ELW 733</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1A54A0-8031-2CC2-15F4-3E237CD77983}"/>
              </a:ext>
            </a:extLst>
          </p:cNvPr>
          <p:cNvSpPr txBox="1"/>
          <p:nvPr/>
        </p:nvSpPr>
        <p:spPr>
          <a:xfrm>
            <a:off x="485774" y="1095376"/>
            <a:ext cx="7200901"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Pardon for sin and                                           a peace that </a:t>
            </a:r>
            <a:r>
              <a:rPr lang="en-US" sz="3600" dirty="0" err="1">
                <a:effectLst/>
                <a:latin typeface="Arial Rounded MT Bold" panose="020F0704030504030204" pitchFamily="34" charset="0"/>
                <a:ea typeface="MS Mincho" panose="02020609040205080304" pitchFamily="49" charset="-128"/>
              </a:rPr>
              <a:t>endureth</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thine own dear presence                            to cheer and to guide;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strength for today                                      and bright hope for tomorrow,</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blessings all mine,                                     with ten thousand beside!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6975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330035"/>
            <a:ext cx="9144000" cy="5190837"/>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a:extLst>
              <a:ext uri="{FF2B5EF4-FFF2-40B4-BE49-F238E27FC236}">
                <a16:creationId xmlns:a16="http://schemas.microsoft.com/office/drawing/2014/main" id="{AE397C56-5EA9-4143-81E6-4902D9776390}"/>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3778020067"/>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0595F-6C60-ABFB-184C-BF9E044E694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94ECEE8-8650-5CF3-5ACD-BD6E7A84CC89}"/>
              </a:ext>
            </a:extLst>
          </p:cNvPr>
          <p:cNvSpPr/>
          <p:nvPr/>
        </p:nvSpPr>
        <p:spPr>
          <a:xfrm>
            <a:off x="0" y="107209"/>
            <a:ext cx="8172450" cy="584775"/>
          </a:xfrm>
          <a:prstGeom prst="rect">
            <a:avLst/>
          </a:prstGeom>
        </p:spPr>
        <p:txBody>
          <a:bodyPr wrap="square">
            <a:spAutoFit/>
          </a:bodyPr>
          <a:lstStyle/>
          <a:p>
            <a:pPr marL="571500" marR="0" lvl="0" indent="-571500">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“Great Is Thy Faithfulness”    ELW 733</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B46F408-1CAC-9129-9007-2A8ECA024E12}"/>
              </a:ext>
            </a:extLst>
          </p:cNvPr>
          <p:cNvSpPr txBox="1"/>
          <p:nvPr/>
        </p:nvSpPr>
        <p:spPr>
          <a:xfrm>
            <a:off x="828675" y="1004143"/>
            <a:ext cx="6105526" cy="5078313"/>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Great is thy faithfulness!                     Great is thy faithfulness!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Morning by morning                                       new mercies I see;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all I have needed                                             thy hand hath provided;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great is thy faithfulness,                       Lord, unto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908618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3316010"/>
            <a:ext cx="8507003" cy="2131289"/>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a:extLst>
              <a:ext uri="{FF2B5EF4-FFF2-40B4-BE49-F238E27FC236}">
                <a16:creationId xmlns:a16="http://schemas.microsoft.com/office/drawing/2014/main" id="{586513A4-E57B-48A7-AEDA-DD3E2B975B8C}"/>
              </a:ext>
            </a:extLst>
          </p:cNvPr>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905173"/>
            <a:ext cx="9144000" cy="3814609"/>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a:extLst>
              <a:ext uri="{FF2B5EF4-FFF2-40B4-BE49-F238E27FC236}">
                <a16:creationId xmlns:a16="http://schemas.microsoft.com/office/drawing/2014/main" id="{AF5FBDFA-B4EF-400F-B3C5-23C0E8FB4998}"/>
              </a:ext>
            </a:extLst>
          </p:cNvPr>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a:extLst>
              <a:ext uri="{FF2B5EF4-FFF2-40B4-BE49-F238E27FC236}">
                <a16:creationId xmlns:a16="http://schemas.microsoft.com/office/drawing/2014/main" id="{BCBF16C0-85D7-487C-B96A-7539C738D9BD}"/>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361083863"/>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9143999" cy="904775"/>
          </a:xfrm>
        </p:spPr>
        <p:txBody>
          <a:bodyPr/>
          <a:lstStyle/>
          <a:p>
            <a:pPr marL="571500" indent="-571500" algn="ctr">
              <a:buFont typeface="Symbol" panose="05050102010706020507" pitchFamily="18" charset="2"/>
              <a:buChar char=""/>
            </a:pPr>
            <a:r>
              <a:rPr lang="en-US" dirty="0"/>
              <a:t>Gathering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1" y="883508"/>
            <a:ext cx="9143999" cy="1200329"/>
          </a:xfrm>
          <a:prstGeom prst="rect">
            <a:avLst/>
          </a:prstGeom>
        </p:spPr>
        <p:txBody>
          <a:bodyPr wrap="square">
            <a:spAutoFit/>
          </a:bodyPr>
          <a:lstStyle/>
          <a:p>
            <a:pPr marR="0" lvl="0" algn="ctr">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“Come, Thou Fount of Every Blessing”</a:t>
            </a:r>
          </a:p>
          <a:p>
            <a:pPr marR="0" lvl="0" algn="ctr">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LBW 499</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FB59ADEC-BCDC-718C-A852-906D978FB8C2}"/>
              </a:ext>
            </a:extLst>
          </p:cNvPr>
          <p:cNvPicPr>
            <a:picLocks noChangeAspect="1"/>
          </p:cNvPicPr>
          <p:nvPr/>
        </p:nvPicPr>
        <p:blipFill>
          <a:blip r:embed="rId3"/>
          <a:stretch>
            <a:fillRect/>
          </a:stretch>
        </p:blipFill>
        <p:spPr>
          <a:xfrm>
            <a:off x="3032487" y="2315497"/>
            <a:ext cx="3079025" cy="4368298"/>
          </a:xfrm>
          <a:prstGeom prst="rect">
            <a:avLst/>
          </a:prstGeom>
        </p:spPr>
      </p:pic>
    </p:spTree>
    <p:extLst>
      <p:ext uri="{BB962C8B-B14F-4D97-AF65-F5344CB8AC3E}">
        <p14:creationId xmlns:p14="http://schemas.microsoft.com/office/powerpoint/2010/main" val="1164152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C29A0-E59D-48E0-2956-F0D91BD6F5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4E20F0-ABE9-1327-C287-AA7AF83F569F}"/>
              </a:ext>
            </a:extLst>
          </p:cNvPr>
          <p:cNvSpPr/>
          <p:nvPr/>
        </p:nvSpPr>
        <p:spPr>
          <a:xfrm>
            <a:off x="1" y="3675"/>
            <a:ext cx="9143999" cy="1181221"/>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“Come, Thou Fount of Every Blessing”</a:t>
            </a:r>
          </a:p>
          <a:p>
            <a:pPr marR="0" lvl="0" algn="ct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LBW 499</a:t>
            </a:r>
          </a:p>
        </p:txBody>
      </p:sp>
      <p:sp>
        <p:nvSpPr>
          <p:cNvPr id="5" name="TextBox 4">
            <a:extLst>
              <a:ext uri="{FF2B5EF4-FFF2-40B4-BE49-F238E27FC236}">
                <a16:creationId xmlns:a16="http://schemas.microsoft.com/office/drawing/2014/main" id="{0F9B1200-832E-D8DC-9FD8-2066D5EF4314}"/>
              </a:ext>
            </a:extLst>
          </p:cNvPr>
          <p:cNvSpPr txBox="1"/>
          <p:nvPr/>
        </p:nvSpPr>
        <p:spPr>
          <a:xfrm>
            <a:off x="95250" y="1184896"/>
            <a:ext cx="835342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Times New Roman" panose="02020603050405020304" pitchFamily="18" charset="0"/>
              </a:rPr>
              <a:t>1	Come, thou Fount of </a:t>
            </a:r>
            <a:r>
              <a:rPr lang="en-US" sz="3600" dirty="0" err="1">
                <a:effectLst/>
                <a:latin typeface="Arial Rounded MT Bold" panose="020F0704030504030204" pitchFamily="34" charset="0"/>
                <a:ea typeface="Times New Roman" panose="02020603050405020304" pitchFamily="18" charset="0"/>
              </a:rPr>
              <a:t>ev'ry</a:t>
            </a:r>
            <a:r>
              <a:rPr lang="en-US" sz="3600" dirty="0">
                <a:effectLst/>
                <a:latin typeface="Arial Rounded MT Bold" panose="020F0704030504030204" pitchFamily="34" charset="0"/>
                <a:ea typeface="Times New Roman" panose="02020603050405020304" pitchFamily="18" charset="0"/>
              </a:rPr>
              <a:t> blessing,</a:t>
            </a:r>
          </a:p>
          <a:p>
            <a:pPr marL="400050" marR="0" indent="-400050">
              <a:buNone/>
            </a:pPr>
            <a:r>
              <a:rPr lang="en-US" sz="3600" dirty="0">
                <a:effectLst/>
                <a:latin typeface="Arial Rounded MT Bold" panose="020F0704030504030204" pitchFamily="34" charset="0"/>
                <a:ea typeface="Times New Roman" panose="02020603050405020304" pitchFamily="18" charset="0"/>
              </a:rPr>
              <a:t>	tune my heart to sing thy grace;</a:t>
            </a:r>
          </a:p>
          <a:p>
            <a:pPr marL="400050" marR="0" indent="-400050">
              <a:buNone/>
            </a:pPr>
            <a:r>
              <a:rPr lang="en-US" sz="3600" dirty="0">
                <a:effectLst/>
                <a:latin typeface="Arial Rounded MT Bold" panose="020F0704030504030204" pitchFamily="34" charset="0"/>
                <a:ea typeface="Times New Roman" panose="02020603050405020304" pitchFamily="18" charset="0"/>
              </a:rPr>
              <a:t>	streams of mercy, never ceasing,</a:t>
            </a:r>
          </a:p>
          <a:p>
            <a:pPr marL="400050" marR="0" indent="-400050">
              <a:buNone/>
            </a:pPr>
            <a:r>
              <a:rPr lang="en-US" sz="3600" dirty="0">
                <a:effectLst/>
                <a:latin typeface="Arial Rounded MT Bold" panose="020F0704030504030204" pitchFamily="34" charset="0"/>
                <a:ea typeface="Times New Roman" panose="02020603050405020304" pitchFamily="18" charset="0"/>
              </a:rPr>
              <a:t>	call for songs of loudest praise.</a:t>
            </a:r>
          </a:p>
          <a:p>
            <a:pPr marL="400050" marR="0" indent="-400050">
              <a:buNone/>
            </a:pPr>
            <a:r>
              <a:rPr lang="en-US" sz="3600" dirty="0">
                <a:effectLst/>
                <a:latin typeface="Arial Rounded MT Bold" panose="020F0704030504030204" pitchFamily="34" charset="0"/>
                <a:ea typeface="Times New Roman" panose="02020603050405020304" pitchFamily="18" charset="0"/>
              </a:rPr>
              <a:t>	While the hope of endless glory</a:t>
            </a:r>
          </a:p>
          <a:p>
            <a:pPr marL="400050" marR="0" indent="-400050">
              <a:buNone/>
            </a:pPr>
            <a:r>
              <a:rPr lang="en-US" sz="3600" dirty="0">
                <a:effectLst/>
                <a:latin typeface="Arial Rounded MT Bold" panose="020F0704030504030204" pitchFamily="34" charset="0"/>
                <a:ea typeface="Times New Roman" panose="02020603050405020304" pitchFamily="18" charset="0"/>
              </a:rPr>
              <a:t>	fills my heart with joy and love,</a:t>
            </a:r>
          </a:p>
          <a:p>
            <a:pPr marL="400050" marR="0" indent="-400050">
              <a:buNone/>
            </a:pPr>
            <a:r>
              <a:rPr lang="en-US" sz="3600" dirty="0">
                <a:effectLst/>
                <a:latin typeface="Arial Rounded MT Bold" panose="020F0704030504030204" pitchFamily="34" charset="0"/>
                <a:ea typeface="Times New Roman" panose="02020603050405020304" pitchFamily="18" charset="0"/>
              </a:rPr>
              <a:t>	teach me ever to adore thee;</a:t>
            </a:r>
          </a:p>
          <a:p>
            <a:pPr marL="400050" marR="0" indent="-400050">
              <a:buNone/>
            </a:pPr>
            <a:r>
              <a:rPr lang="en-US" sz="3600" dirty="0">
                <a:effectLst/>
                <a:latin typeface="Arial Rounded MT Bold" panose="020F0704030504030204" pitchFamily="34" charset="0"/>
                <a:ea typeface="Times New Roman" panose="02020603050405020304" pitchFamily="18" charset="0"/>
              </a:rPr>
              <a:t>	may I still thy goodness prove.</a:t>
            </a:r>
          </a:p>
        </p:txBody>
      </p:sp>
    </p:spTree>
    <p:extLst>
      <p:ext uri="{BB962C8B-B14F-4D97-AF65-F5344CB8AC3E}">
        <p14:creationId xmlns:p14="http://schemas.microsoft.com/office/powerpoint/2010/main" val="26856924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12059</TotalTime>
  <Words>3036</Words>
  <Application>Microsoft Office PowerPoint</Application>
  <PresentationFormat>On-screen Show (4:3)</PresentationFormat>
  <Paragraphs>280</Paragraphs>
  <Slides>61</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Arial Rounded MT Bold</vt:lpstr>
      <vt:lpstr>Calibri</vt:lpstr>
      <vt:lpstr>Calibri Light</vt:lpstr>
      <vt:lpstr>Symbol</vt:lpstr>
      <vt:lpstr>Times New Roman</vt:lpstr>
      <vt:lpstr>Office Theme</vt:lpstr>
      <vt:lpstr>September 14, 2025</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123</cp:revision>
  <dcterms:created xsi:type="dcterms:W3CDTF">2016-05-14T21:20:37Z</dcterms:created>
  <dcterms:modified xsi:type="dcterms:W3CDTF">2025-09-14T12:37:49Z</dcterms:modified>
</cp:coreProperties>
</file>