
<file path=[Content_Types].xml><?xml version="1.0" encoding="utf-8"?>
<Types xmlns="http://schemas.openxmlformats.org/package/2006/content-types">
  <Default Extension="jpg" ContentType="image/jpeg"/>
  <Default Extension="png" ContentType="image/png"/>
  <Default Extension="rels" ContentType="application/vnd.openxmlformats-package.relationships+xml"/>
  <Default Extension="tiff" ContentType="image/tif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 Id="rId4" Type="http://schemas.openxmlformats.org/officeDocument/2006/relationships/custom-properties" Target="docProps/custom.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notesMasterIdLst>
    <p:notesMasterId r:id="rId79"/>
  </p:notesMasterIdLst>
  <p:sldIdLst>
    <p:sldId id="258" r:id="rId2"/>
    <p:sldId id="260" r:id="rId3"/>
    <p:sldId id="261" r:id="rId4"/>
    <p:sldId id="1822" r:id="rId5"/>
    <p:sldId id="1865" r:id="rId6"/>
    <p:sldId id="1823" r:id="rId7"/>
    <p:sldId id="267" r:id="rId8"/>
    <p:sldId id="1018" r:id="rId9"/>
    <p:sldId id="1878" r:id="rId10"/>
    <p:sldId id="1879" r:id="rId11"/>
    <p:sldId id="1880" r:id="rId12"/>
    <p:sldId id="270" r:id="rId13"/>
    <p:sldId id="272" r:id="rId14"/>
    <p:sldId id="271" r:id="rId15"/>
    <p:sldId id="273" r:id="rId16"/>
    <p:sldId id="274" r:id="rId17"/>
    <p:sldId id="275" r:id="rId18"/>
    <p:sldId id="348" r:id="rId19"/>
    <p:sldId id="277" r:id="rId20"/>
    <p:sldId id="1536" r:id="rId21"/>
    <p:sldId id="278" r:id="rId22"/>
    <p:sldId id="1498" r:id="rId23"/>
    <p:sldId id="1881" r:id="rId24"/>
    <p:sldId id="1882" r:id="rId25"/>
    <p:sldId id="1883" r:id="rId26"/>
    <p:sldId id="1884" r:id="rId27"/>
    <p:sldId id="1885" r:id="rId28"/>
    <p:sldId id="1886" r:id="rId29"/>
    <p:sldId id="995" r:id="rId30"/>
    <p:sldId id="1328" r:id="rId31"/>
    <p:sldId id="1891" r:id="rId32"/>
    <p:sldId id="1892" r:id="rId33"/>
    <p:sldId id="1893" r:id="rId34"/>
    <p:sldId id="1894" r:id="rId35"/>
    <p:sldId id="1895" r:id="rId36"/>
    <p:sldId id="1896" r:id="rId37"/>
    <p:sldId id="1897" r:id="rId38"/>
    <p:sldId id="1900" r:id="rId39"/>
    <p:sldId id="1901" r:id="rId40"/>
    <p:sldId id="1898" r:id="rId41"/>
    <p:sldId id="1899" r:id="rId42"/>
    <p:sldId id="1448" r:id="rId43"/>
    <p:sldId id="310" r:id="rId44"/>
    <p:sldId id="1424" r:id="rId45"/>
    <p:sldId id="1425" r:id="rId46"/>
    <p:sldId id="1802" r:id="rId47"/>
    <p:sldId id="1803" r:id="rId48"/>
    <p:sldId id="1804" r:id="rId49"/>
    <p:sldId id="1805" r:id="rId50"/>
    <p:sldId id="1806" r:id="rId51"/>
    <p:sldId id="1807" r:id="rId52"/>
    <p:sldId id="1776" r:id="rId53"/>
    <p:sldId id="1777" r:id="rId54"/>
    <p:sldId id="1014" r:id="rId55"/>
    <p:sldId id="1291" r:id="rId56"/>
    <p:sldId id="311" r:id="rId57"/>
    <p:sldId id="312" r:id="rId58"/>
    <p:sldId id="313" r:id="rId59"/>
    <p:sldId id="314" r:id="rId60"/>
    <p:sldId id="315" r:id="rId61"/>
    <p:sldId id="316" r:id="rId62"/>
    <p:sldId id="317" r:id="rId63"/>
    <p:sldId id="318" r:id="rId64"/>
    <p:sldId id="319" r:id="rId65"/>
    <p:sldId id="321" r:id="rId66"/>
    <p:sldId id="1691" r:id="rId67"/>
    <p:sldId id="1302" r:id="rId68"/>
    <p:sldId id="1861" r:id="rId69"/>
    <p:sldId id="1839" r:id="rId70"/>
    <p:sldId id="485" r:id="rId71"/>
    <p:sldId id="1017" r:id="rId72"/>
    <p:sldId id="297" r:id="rId73"/>
    <p:sldId id="1887" r:id="rId74"/>
    <p:sldId id="1888" r:id="rId75"/>
    <p:sldId id="1889" r:id="rId76"/>
    <p:sldId id="1890" r:id="rId77"/>
    <p:sldId id="330" r:id="rId78"/>
  </p:sldIdLst>
  <p:sldSz cx="9144000" cy="6858000" type="screen4x3"/>
  <p:notesSz cx="6858000" cy="9144000"/>
  <p:defaultTextStyle>
    <a:defPPr>
      <a:defRPr lang="en-US"/>
    </a:defPPr>
    <a:lvl1pPr algn="l" defTabSz="685800" rtl="0" eaLnBrk="0" fontAlgn="base" hangingPunct="0">
      <a:spcBef>
        <a:spcPct val="0"/>
      </a:spcBef>
      <a:spcAft>
        <a:spcPct val="0"/>
      </a:spcAft>
      <a:defRPr sz="1300" kern="1200">
        <a:solidFill>
          <a:schemeClr val="tx1"/>
        </a:solidFill>
        <a:latin typeface="Calibri" panose="020F0502020204030204" pitchFamily="34" charset="0"/>
        <a:ea typeface="ヒラギノ角ゴ Pro W3" pitchFamily="4" charset="-128"/>
        <a:cs typeface="+mn-cs"/>
      </a:defRPr>
    </a:lvl1pPr>
    <a:lvl2pPr marL="342900" indent="114300" algn="l" defTabSz="685800" rtl="0" eaLnBrk="0" fontAlgn="base" hangingPunct="0">
      <a:spcBef>
        <a:spcPct val="0"/>
      </a:spcBef>
      <a:spcAft>
        <a:spcPct val="0"/>
      </a:spcAft>
      <a:defRPr sz="1300" kern="1200">
        <a:solidFill>
          <a:schemeClr val="tx1"/>
        </a:solidFill>
        <a:latin typeface="Calibri" panose="020F0502020204030204" pitchFamily="34" charset="0"/>
        <a:ea typeface="ヒラギノ角ゴ Pro W3" pitchFamily="4" charset="-128"/>
        <a:cs typeface="+mn-cs"/>
      </a:defRPr>
    </a:lvl2pPr>
    <a:lvl3pPr marL="685800" indent="228600" algn="l" defTabSz="685800" rtl="0" eaLnBrk="0" fontAlgn="base" hangingPunct="0">
      <a:spcBef>
        <a:spcPct val="0"/>
      </a:spcBef>
      <a:spcAft>
        <a:spcPct val="0"/>
      </a:spcAft>
      <a:defRPr sz="1300" kern="1200">
        <a:solidFill>
          <a:schemeClr val="tx1"/>
        </a:solidFill>
        <a:latin typeface="Calibri" panose="020F0502020204030204" pitchFamily="34" charset="0"/>
        <a:ea typeface="ヒラギノ角ゴ Pro W3" pitchFamily="4" charset="-128"/>
        <a:cs typeface="+mn-cs"/>
      </a:defRPr>
    </a:lvl3pPr>
    <a:lvl4pPr marL="1028700" indent="342900" algn="l" defTabSz="685800" rtl="0" eaLnBrk="0" fontAlgn="base" hangingPunct="0">
      <a:spcBef>
        <a:spcPct val="0"/>
      </a:spcBef>
      <a:spcAft>
        <a:spcPct val="0"/>
      </a:spcAft>
      <a:defRPr sz="1300" kern="1200">
        <a:solidFill>
          <a:schemeClr val="tx1"/>
        </a:solidFill>
        <a:latin typeface="Calibri" panose="020F0502020204030204" pitchFamily="34" charset="0"/>
        <a:ea typeface="ヒラギノ角ゴ Pro W3" pitchFamily="4" charset="-128"/>
        <a:cs typeface="+mn-cs"/>
      </a:defRPr>
    </a:lvl4pPr>
    <a:lvl5pPr marL="1371600" indent="457200" algn="l" defTabSz="685800" rtl="0" eaLnBrk="0" fontAlgn="base" hangingPunct="0">
      <a:spcBef>
        <a:spcPct val="0"/>
      </a:spcBef>
      <a:spcAft>
        <a:spcPct val="0"/>
      </a:spcAft>
      <a:defRPr sz="1300" kern="1200">
        <a:solidFill>
          <a:schemeClr val="tx1"/>
        </a:solidFill>
        <a:latin typeface="Calibri" panose="020F0502020204030204" pitchFamily="34" charset="0"/>
        <a:ea typeface="ヒラギノ角ゴ Pro W3" pitchFamily="4" charset="-128"/>
        <a:cs typeface="+mn-cs"/>
      </a:defRPr>
    </a:lvl5pPr>
    <a:lvl6pPr marL="2286000" algn="l" defTabSz="914400" rtl="0" eaLnBrk="1" latinLnBrk="0" hangingPunct="1">
      <a:defRPr sz="1300" kern="1200">
        <a:solidFill>
          <a:schemeClr val="tx1"/>
        </a:solidFill>
        <a:latin typeface="Calibri" panose="020F0502020204030204" pitchFamily="34" charset="0"/>
        <a:ea typeface="ヒラギノ角ゴ Pro W3" pitchFamily="4" charset="-128"/>
        <a:cs typeface="+mn-cs"/>
      </a:defRPr>
    </a:lvl6pPr>
    <a:lvl7pPr marL="2743200" algn="l" defTabSz="914400" rtl="0" eaLnBrk="1" latinLnBrk="0" hangingPunct="1">
      <a:defRPr sz="1300" kern="1200">
        <a:solidFill>
          <a:schemeClr val="tx1"/>
        </a:solidFill>
        <a:latin typeface="Calibri" panose="020F0502020204030204" pitchFamily="34" charset="0"/>
        <a:ea typeface="ヒラギノ角ゴ Pro W3" pitchFamily="4" charset="-128"/>
        <a:cs typeface="+mn-cs"/>
      </a:defRPr>
    </a:lvl7pPr>
    <a:lvl8pPr marL="3200400" algn="l" defTabSz="914400" rtl="0" eaLnBrk="1" latinLnBrk="0" hangingPunct="1">
      <a:defRPr sz="1300" kern="1200">
        <a:solidFill>
          <a:schemeClr val="tx1"/>
        </a:solidFill>
        <a:latin typeface="Calibri" panose="020F0502020204030204" pitchFamily="34" charset="0"/>
        <a:ea typeface="ヒラギノ角ゴ Pro W3" pitchFamily="4" charset="-128"/>
        <a:cs typeface="+mn-cs"/>
      </a:defRPr>
    </a:lvl8pPr>
    <a:lvl9pPr marL="3657600" algn="l" defTabSz="914400" rtl="0" eaLnBrk="1" latinLnBrk="0" hangingPunct="1">
      <a:defRPr sz="1300" kern="1200">
        <a:solidFill>
          <a:schemeClr val="tx1"/>
        </a:solidFill>
        <a:latin typeface="Calibri" panose="020F0502020204030204" pitchFamily="34" charset="0"/>
        <a:ea typeface="ヒラギノ角ゴ Pro W3" pitchFamily="4" charset="-128"/>
        <a:cs typeface="+mn-cs"/>
      </a:defRPr>
    </a:lvl9pPr>
  </p:defaultTextStyle>
  <p:extLst>
    <p:ext uri="{EFAFB233-063F-42B5-8137-9DF3F51BA10A}">
      <p15:sldGuideLst xmlns:p15="http://schemas.microsoft.com/office/powerpoint/2012/main">
        <p15:guide id="1" orient="horz" pos="2256" userDrawn="1">
          <p15:clr>
            <a:srgbClr val="A4A3A4"/>
          </p15:clr>
        </p15:guide>
        <p15:guide id="2" pos="2832" userDrawn="1">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6B0951"/>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20480" autoAdjust="0"/>
    <p:restoredTop sz="94660"/>
  </p:normalViewPr>
  <p:slideViewPr>
    <p:cSldViewPr snapToGrid="0" snapToObjects="1" showGuides="1">
      <p:cViewPr varScale="1">
        <p:scale>
          <a:sx n="101" d="100"/>
          <a:sy n="101" d="100"/>
        </p:scale>
        <p:origin x="1554" y="108"/>
      </p:cViewPr>
      <p:guideLst>
        <p:guide orient="horz" pos="2256"/>
        <p:guide pos="2832"/>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notesMaster" Target="notesMasters/notesMaster1.xml"/><Relationship Id="rId5" Type="http://schemas.openxmlformats.org/officeDocument/2006/relationships/slide" Target="slides/slide4.xml"/><Relationship Id="rId61" Type="http://schemas.openxmlformats.org/officeDocument/2006/relationships/slide" Target="slides/slide60.xml"/><Relationship Id="rId82" Type="http://schemas.openxmlformats.org/officeDocument/2006/relationships/theme" Target="theme/theme1.xml"/><Relationship Id="rId19" Type="http://schemas.openxmlformats.org/officeDocument/2006/relationships/slide" Target="slides/slide1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slide" Target="slides/slide42.xml"/><Relationship Id="rId48" Type="http://schemas.openxmlformats.org/officeDocument/2006/relationships/slide" Target="slides/slide47.xml"/><Relationship Id="rId56" Type="http://schemas.openxmlformats.org/officeDocument/2006/relationships/slide" Target="slides/slide55.xml"/><Relationship Id="rId64" Type="http://schemas.openxmlformats.org/officeDocument/2006/relationships/slide" Target="slides/slide63.xml"/><Relationship Id="rId69" Type="http://schemas.openxmlformats.org/officeDocument/2006/relationships/slide" Target="slides/slide68.xml"/><Relationship Id="rId77" Type="http://schemas.openxmlformats.org/officeDocument/2006/relationships/slide" Target="slides/slide76.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presProps" Target="presProps.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pPr>
              <a:defRPr/>
            </a:pPr>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pPr>
              <a:defRPr/>
            </a:pPr>
            <a:fld id="{6735B07E-0200-45DC-BF01-BF15172474D2}" type="datetimeFigureOut">
              <a:rPr lang="en-US"/>
              <a:t>2/16/2025</a:t>
            </a:fld>
            <a:endParaRPr lang="en-US"/>
          </a:p>
        </p:txBody>
      </p:sp>
      <p:sp>
        <p:nvSpPr>
          <p:cNvPr id="4" name="Slide Image Placeholder 3"/>
          <p:cNvSpPr>
            <a:spLocks noGrp="1" noRot="1" noChangeAspect="1"/>
          </p:cNvSpPr>
          <p:nvPr>
            <p:ph type="sldImg" idx="2"/>
          </p:nvPr>
        </p:nvSpPr>
        <p:spPr>
          <a:xfrm>
            <a:off x="1371600" y="1143000"/>
            <a:ext cx="4114800" cy="3086100"/>
          </a:xfrm>
          <a:prstGeom prst="rect">
            <a:avLst/>
          </a:prstGeom>
          <a:noFill/>
          <a:ln w="12700">
            <a:solidFill>
              <a:prstClr val="black"/>
            </a:solidFill>
          </a:ln>
        </p:spPr>
        <p:txBody>
          <a:bodyPr vert="horz" lIns="91440" tIns="45720" rIns="91440" bIns="45720" rtlCol="0" anchor="ctr"/>
          <a:lstStyle/>
          <a:p>
            <a:pPr lvl="0"/>
            <a:endParaRPr lang="en-US" noProof="0"/>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noProof="0"/>
              <a:t>Edit Master text styles</a:t>
            </a:r>
          </a:p>
          <a:p>
            <a:pPr lvl="1"/>
            <a:r>
              <a:rPr lang="en-US" noProof="0"/>
              <a:t>Second level</a:t>
            </a:r>
          </a:p>
          <a:p>
            <a:pPr lvl="2"/>
            <a:r>
              <a:rPr lang="en-US" noProof="0"/>
              <a:t>Third level</a:t>
            </a:r>
          </a:p>
          <a:p>
            <a:pPr lvl="3"/>
            <a:r>
              <a:rPr lang="en-US" noProof="0"/>
              <a:t>Fourth level</a:t>
            </a:r>
          </a:p>
          <a:p>
            <a:pPr lvl="4"/>
            <a:r>
              <a:rPr lang="en-US" noProof="0"/>
              <a:t>Fifth level</a:t>
            </a:r>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pPr>
              <a:defRPr/>
            </a:pPr>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pPr>
              <a:defRPr/>
            </a:pPr>
            <a:fld id="{2C2E7160-5CF9-415B-9465-96C8C5BE548E}" type="slidenum">
              <a:rPr lang="en-US"/>
              <a:t>‹#›</a:t>
            </a:fld>
            <a:endParaRPr 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1</a:t>
            </a:fld>
            <a:endParaRPr lang="en-US" altLang="en-US"/>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endParaRPr lang="en-US" altLang="en-US" dirty="0"/>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2</a:t>
            </a:fld>
            <a:endParaRPr lang="en-US" alt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3</a:t>
            </a:fld>
            <a:endParaRPr lang="en-US" alt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1B5A629-A05B-CC1D-C28A-7C32B96D8953}"/>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CF5EAF80-2CD3-D686-5D92-65FD52775DEB}"/>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DBDB638C-6CA4-D0C3-F552-DCBF75461AE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00933689-DDDE-C78A-23C1-5ABB3F8269E5}"/>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4</a:t>
            </a:fld>
            <a:endParaRPr lang="en-US" altLang="en-US"/>
          </a:p>
        </p:txBody>
      </p:sp>
    </p:spTree>
    <p:extLst>
      <p:ext uri="{BB962C8B-B14F-4D97-AF65-F5344CB8AC3E}">
        <p14:creationId xmlns:p14="http://schemas.microsoft.com/office/powerpoint/2010/main" val="33499264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A20017C-8099-AC84-4384-618907809023}"/>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3BFCDD4C-AFEE-08B2-0FEE-CB9EE10C68EE}"/>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E70CDF51-FA53-CC8D-0E8D-9857A411C50B}"/>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99DDEF06-6564-1645-4747-0E29064FF40D}"/>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5</a:t>
            </a:fld>
            <a:endParaRPr lang="en-US" altLang="en-US"/>
          </a:p>
        </p:txBody>
      </p:sp>
    </p:spTree>
    <p:extLst>
      <p:ext uri="{BB962C8B-B14F-4D97-AF65-F5344CB8AC3E}">
        <p14:creationId xmlns:p14="http://schemas.microsoft.com/office/powerpoint/2010/main" val="396664515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EA34FF2-294A-3EBA-99E3-2D054CA1CB24}"/>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F8B13E7E-225E-CBCA-1136-00F5974C6AA4}"/>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3C1A3B49-59C3-5B95-31B0-36E3A6E81C2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C27EB3A2-5FDA-FAE3-6CB7-5331CB8FC56D}"/>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6</a:t>
            </a:fld>
            <a:endParaRPr lang="en-US" altLang="en-US"/>
          </a:p>
        </p:txBody>
      </p:sp>
    </p:spTree>
    <p:extLst>
      <p:ext uri="{BB962C8B-B14F-4D97-AF65-F5344CB8AC3E}">
        <p14:creationId xmlns:p14="http://schemas.microsoft.com/office/powerpoint/2010/main" val="791980800"/>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endParaRPr lang="en-US" altLang="en-US" dirty="0"/>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7</a:t>
            </a:fld>
            <a:endParaRPr lang="en-US" alt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8</a:t>
            </a:fld>
            <a:endParaRPr lang="en-US" alt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689018A-CD08-9C5A-82EF-60ED84C4CA1B}"/>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E59DBB39-504C-D01A-2B5C-3D9A1B8C28AC}"/>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C2E55E04-231C-7102-0D32-A53A49FB574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2F98A283-11C4-DD99-B3DB-1E98D53719A3}"/>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9</a:t>
            </a:fld>
            <a:endParaRPr lang="en-US" altLang="en-US"/>
          </a:p>
        </p:txBody>
      </p:sp>
    </p:spTree>
    <p:extLst>
      <p:ext uri="{BB962C8B-B14F-4D97-AF65-F5344CB8AC3E}">
        <p14:creationId xmlns:p14="http://schemas.microsoft.com/office/powerpoint/2010/main" val="3215600490"/>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4F81C1F-79E1-AF39-3AA9-2494E323A2AC}"/>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D625CC4A-536E-6303-B364-194C8CB9FAF3}"/>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8FB0A094-A331-853B-A9F9-84A0338D62D3}"/>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339A957A-043E-BEF6-301C-9515229B4EF2}"/>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10</a:t>
            </a:fld>
            <a:endParaRPr lang="en-US" altLang="en-US"/>
          </a:p>
        </p:txBody>
      </p:sp>
    </p:spTree>
    <p:extLst>
      <p:ext uri="{BB962C8B-B14F-4D97-AF65-F5344CB8AC3E}">
        <p14:creationId xmlns:p14="http://schemas.microsoft.com/office/powerpoint/2010/main" val="162084454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2D18B9A-8183-B08E-6380-F56B0DA42CC0}"/>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D14D2181-41F6-FB6A-0FEA-F347691A35D8}"/>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FB609882-9859-5B23-F50A-13846A922B5E}"/>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CDCD7F69-9E42-98FC-E973-60B9FD2A1408}"/>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11</a:t>
            </a:fld>
            <a:endParaRPr lang="en-US" altLang="en-US"/>
          </a:p>
        </p:txBody>
      </p:sp>
    </p:spTree>
    <p:extLst>
      <p:ext uri="{BB962C8B-B14F-4D97-AF65-F5344CB8AC3E}">
        <p14:creationId xmlns:p14="http://schemas.microsoft.com/office/powerpoint/2010/main" val="769539835"/>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12</a:t>
            </a:fld>
            <a:endParaRPr lang="en-US" alt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13</a:t>
            </a:fld>
            <a:endParaRPr lang="en-US" alt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14</a:t>
            </a:fld>
            <a:endParaRPr lang="en-US" alt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15</a:t>
            </a:fld>
            <a:endParaRPr lang="en-US" alt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16</a:t>
            </a:fld>
            <a:endParaRPr lang="en-US" alt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17</a:t>
            </a:fld>
            <a:endParaRPr lang="en-US" alt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18</a:t>
            </a:fld>
            <a:endParaRPr lang="en-US" alt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19</a:t>
            </a:fld>
            <a:endParaRPr lang="en-US" alt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20</a:t>
            </a:fld>
            <a:endParaRPr lang="en-US" altLang="en-US"/>
          </a:p>
        </p:txBody>
      </p:sp>
    </p:spTree>
    <p:extLst>
      <p:ext uri="{BB962C8B-B14F-4D97-AF65-F5344CB8AC3E}">
        <p14:creationId xmlns:p14="http://schemas.microsoft.com/office/powerpoint/2010/main" val="3309649573"/>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21</a:t>
            </a:fld>
            <a:endParaRPr lang="en-US" alt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22</a:t>
            </a:fld>
            <a:endParaRPr lang="en-US" altLang="en-US"/>
          </a:p>
        </p:txBody>
      </p:sp>
    </p:spTree>
    <p:extLst>
      <p:ext uri="{BB962C8B-B14F-4D97-AF65-F5344CB8AC3E}">
        <p14:creationId xmlns:p14="http://schemas.microsoft.com/office/powerpoint/2010/main" val="2380125445"/>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7058A0A-1537-671E-785A-C80723F3B75C}"/>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906D6945-4149-E6D0-094C-F3C35FABCED2}"/>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229E4723-3F4F-71AF-D00B-103B51666C42}"/>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9A74FA6A-61DE-3009-7482-3663F5AD8864}"/>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23</a:t>
            </a:fld>
            <a:endParaRPr lang="en-US" altLang="en-US"/>
          </a:p>
        </p:txBody>
      </p:sp>
    </p:spTree>
    <p:extLst>
      <p:ext uri="{BB962C8B-B14F-4D97-AF65-F5344CB8AC3E}">
        <p14:creationId xmlns:p14="http://schemas.microsoft.com/office/powerpoint/2010/main" val="612239911"/>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05F6C57-1A8E-42BF-FF1F-730262F27FA4}"/>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719C6CF6-2AAC-C3A7-7000-47DC67D27EF5}"/>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0170D7EA-906E-093F-7809-9B65C3AC0CB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7B617327-6C98-2309-0C83-D15E63DCFD56}"/>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24</a:t>
            </a:fld>
            <a:endParaRPr lang="en-US" altLang="en-US"/>
          </a:p>
        </p:txBody>
      </p:sp>
    </p:spTree>
    <p:extLst>
      <p:ext uri="{BB962C8B-B14F-4D97-AF65-F5344CB8AC3E}">
        <p14:creationId xmlns:p14="http://schemas.microsoft.com/office/powerpoint/2010/main" val="2333910679"/>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5D5E82A-9805-E9B2-8D34-7D5B80B61829}"/>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6FB93682-8727-EF01-2B63-7158D38E166C}"/>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1787B88C-9564-E53A-08C0-0D15D3BE9474}"/>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7C2C6514-3490-C06F-E02F-419334E54ED5}"/>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25</a:t>
            </a:fld>
            <a:endParaRPr lang="en-US" altLang="en-US"/>
          </a:p>
        </p:txBody>
      </p:sp>
    </p:spTree>
    <p:extLst>
      <p:ext uri="{BB962C8B-B14F-4D97-AF65-F5344CB8AC3E}">
        <p14:creationId xmlns:p14="http://schemas.microsoft.com/office/powerpoint/2010/main" val="1675779879"/>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12DFD91-7A79-169A-1C6C-8F29B8ADFAD5}"/>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00B76089-97C9-AD3C-FD0F-6F173C585ECB}"/>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62586094-E7F5-EAEA-3450-CA3F6CCA4DED}"/>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A48D2E7D-44BB-EB71-235F-AC75871AF225}"/>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26</a:t>
            </a:fld>
            <a:endParaRPr lang="en-US" altLang="en-US"/>
          </a:p>
        </p:txBody>
      </p:sp>
    </p:spTree>
    <p:extLst>
      <p:ext uri="{BB962C8B-B14F-4D97-AF65-F5344CB8AC3E}">
        <p14:creationId xmlns:p14="http://schemas.microsoft.com/office/powerpoint/2010/main" val="3775371524"/>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9D81A0F3-7621-1836-717D-13F1BFE255D2}"/>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3E2CDA4F-01A8-D75B-26AA-3BE4216884E1}"/>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01A218C8-C6C2-A303-802F-755726E3B25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AEF187BB-6221-4967-E070-8C853085EFB2}"/>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27</a:t>
            </a:fld>
            <a:endParaRPr lang="en-US" altLang="en-US"/>
          </a:p>
        </p:txBody>
      </p:sp>
    </p:spTree>
    <p:extLst>
      <p:ext uri="{BB962C8B-B14F-4D97-AF65-F5344CB8AC3E}">
        <p14:creationId xmlns:p14="http://schemas.microsoft.com/office/powerpoint/2010/main" val="354805208"/>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15FC071-E29D-4393-F1BF-321D35089914}"/>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133E1158-C9A5-FAE3-66FB-D729DD506650}"/>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A8CDF5F2-E042-C488-C660-A907633B3D8E}"/>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23E51601-5B26-A580-6DD6-94BF9CC3AACF}"/>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28</a:t>
            </a:fld>
            <a:endParaRPr lang="en-US" altLang="en-US"/>
          </a:p>
        </p:txBody>
      </p:sp>
    </p:spTree>
    <p:extLst>
      <p:ext uri="{BB962C8B-B14F-4D97-AF65-F5344CB8AC3E}">
        <p14:creationId xmlns:p14="http://schemas.microsoft.com/office/powerpoint/2010/main" val="3057664489"/>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29</a:t>
            </a:fld>
            <a:endParaRPr lang="en-US" altLang="en-US"/>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30</a:t>
            </a:fld>
            <a:endParaRPr lang="en-US" altLang="en-US"/>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060686B-C563-3123-BC9E-4769046ACCFD}"/>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B51CCCD1-5CEB-5834-6E83-0CCE2F6D0D06}"/>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FC4B294D-A074-2942-E88F-8778B6274BA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75467B0F-4641-FA46-D1B8-FFE4AA61E49B}"/>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31</a:t>
            </a:fld>
            <a:endParaRPr lang="en-US" altLang="en-US"/>
          </a:p>
        </p:txBody>
      </p:sp>
    </p:spTree>
    <p:extLst>
      <p:ext uri="{BB962C8B-B14F-4D97-AF65-F5344CB8AC3E}">
        <p14:creationId xmlns:p14="http://schemas.microsoft.com/office/powerpoint/2010/main" val="4164594160"/>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6508C76-FAE9-D9E4-BB0E-0E1128640E3C}"/>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4703DE4D-6762-EDD7-329D-EEAE4FA42F02}"/>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ECCE2420-B4D9-13A2-0B45-F96DD9731E16}"/>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0EEA0868-8020-F305-010B-26D11800DAAF}"/>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32</a:t>
            </a:fld>
            <a:endParaRPr lang="en-US" altLang="en-US"/>
          </a:p>
        </p:txBody>
      </p:sp>
    </p:spTree>
    <p:extLst>
      <p:ext uri="{BB962C8B-B14F-4D97-AF65-F5344CB8AC3E}">
        <p14:creationId xmlns:p14="http://schemas.microsoft.com/office/powerpoint/2010/main" val="2887491657"/>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5BB2072-9029-8632-8073-9A648C42CA8E}"/>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C59F8997-E09F-5B4E-4EC9-A6E99532465C}"/>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51EAA6B7-B9DD-42E0-88FB-F37E0A818CFA}"/>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98913067-E51C-A5E4-48C4-1D31C2F9538E}"/>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33</a:t>
            </a:fld>
            <a:endParaRPr lang="en-US" altLang="en-US"/>
          </a:p>
        </p:txBody>
      </p:sp>
    </p:spTree>
    <p:extLst>
      <p:ext uri="{BB962C8B-B14F-4D97-AF65-F5344CB8AC3E}">
        <p14:creationId xmlns:p14="http://schemas.microsoft.com/office/powerpoint/2010/main" val="104660872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32327D9-F4AE-FA14-7527-26833A84C985}"/>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2D305F64-133F-2719-53A5-54CF6CCA8E72}"/>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F7586388-169F-EAF2-BC49-0ECD68FEF59D}"/>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E09C2049-A9FA-FF10-5B6D-AF78F5CD066D}"/>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34</a:t>
            </a:fld>
            <a:endParaRPr lang="en-US" altLang="en-US"/>
          </a:p>
        </p:txBody>
      </p:sp>
    </p:spTree>
    <p:extLst>
      <p:ext uri="{BB962C8B-B14F-4D97-AF65-F5344CB8AC3E}">
        <p14:creationId xmlns:p14="http://schemas.microsoft.com/office/powerpoint/2010/main" val="3178667411"/>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077B2A8-E5C6-68E8-81BE-D989F9CDD652}"/>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E7471611-5B07-96C1-52DD-AE8887FEBC9E}"/>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A49F7278-C9DC-E26F-5286-D7F7443293F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6E248851-45B0-9281-457E-3CDC3CE03319}"/>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35</a:t>
            </a:fld>
            <a:endParaRPr lang="en-US" altLang="en-US"/>
          </a:p>
        </p:txBody>
      </p:sp>
    </p:spTree>
    <p:extLst>
      <p:ext uri="{BB962C8B-B14F-4D97-AF65-F5344CB8AC3E}">
        <p14:creationId xmlns:p14="http://schemas.microsoft.com/office/powerpoint/2010/main" val="208741538"/>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7BFC673-255B-49E8-52BF-D723168CC5FA}"/>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5F98B504-999C-D4EC-E166-4329735910B4}"/>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1D7C0370-9E4D-BFDF-E869-F559C7BF4E59}"/>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289ADF9D-5B84-B2C8-5B07-1953FBF7AE2B}"/>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36</a:t>
            </a:fld>
            <a:endParaRPr lang="en-US" altLang="en-US"/>
          </a:p>
        </p:txBody>
      </p:sp>
    </p:spTree>
    <p:extLst>
      <p:ext uri="{BB962C8B-B14F-4D97-AF65-F5344CB8AC3E}">
        <p14:creationId xmlns:p14="http://schemas.microsoft.com/office/powerpoint/2010/main" val="2270793485"/>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90ACC74-B242-140B-9B80-99A2696CF7FA}"/>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65858BC0-306D-8EC7-7121-E402F2E53139}"/>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735FCFAF-2A1A-6F11-5061-E103689D1697}"/>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80206224-4908-F5A8-66CD-E08C5A362618}"/>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37</a:t>
            </a:fld>
            <a:endParaRPr lang="en-US" altLang="en-US"/>
          </a:p>
        </p:txBody>
      </p:sp>
    </p:spTree>
    <p:extLst>
      <p:ext uri="{BB962C8B-B14F-4D97-AF65-F5344CB8AC3E}">
        <p14:creationId xmlns:p14="http://schemas.microsoft.com/office/powerpoint/2010/main" val="45794706"/>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C4665F7-5FAF-8D4E-B443-58AEF249B49E}"/>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E8AA4E31-16E2-C959-F499-9F519472B892}"/>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B901ACEF-039B-80C8-131F-DEE81CD2DABA}"/>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54DF1955-F688-E7DE-FA34-49CF20CA846B}"/>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38</a:t>
            </a:fld>
            <a:endParaRPr lang="en-US" altLang="en-US"/>
          </a:p>
        </p:txBody>
      </p:sp>
    </p:spTree>
    <p:extLst>
      <p:ext uri="{BB962C8B-B14F-4D97-AF65-F5344CB8AC3E}">
        <p14:creationId xmlns:p14="http://schemas.microsoft.com/office/powerpoint/2010/main" val="641943682"/>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A911F0B-112F-A163-281A-3F0A5893CB99}"/>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7E71996D-5054-88CB-DB00-2D52B58E6578}"/>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6DB66AFD-C914-F594-FBB2-749FCBC0BC7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A3500468-040D-0473-C045-D2E5612D89E1}"/>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39</a:t>
            </a:fld>
            <a:endParaRPr lang="en-US" altLang="en-US"/>
          </a:p>
        </p:txBody>
      </p:sp>
    </p:spTree>
    <p:extLst>
      <p:ext uri="{BB962C8B-B14F-4D97-AF65-F5344CB8AC3E}">
        <p14:creationId xmlns:p14="http://schemas.microsoft.com/office/powerpoint/2010/main" val="4187901084"/>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01C408F-5852-C770-E566-51B4C0EBAF60}"/>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8BAF95CF-BFE1-80B6-CB42-F4F1E0402298}"/>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5EF67ED1-648F-26BE-FA34-64B8486CCA08}"/>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0B552FB4-FD4D-EA27-CDA0-B9DD765930EF}"/>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40</a:t>
            </a:fld>
            <a:endParaRPr lang="en-US" altLang="en-US"/>
          </a:p>
        </p:txBody>
      </p:sp>
    </p:spTree>
    <p:extLst>
      <p:ext uri="{BB962C8B-B14F-4D97-AF65-F5344CB8AC3E}">
        <p14:creationId xmlns:p14="http://schemas.microsoft.com/office/powerpoint/2010/main" val="3888193588"/>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1909FDD-6E0C-DCD6-172A-FC52C0DF7B18}"/>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DFA07497-431B-E464-A3D5-0EC6D7338297}"/>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B1A6FD28-97C4-39A3-0C9D-8EA9395D75D0}"/>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endParaRPr lang="en-US" altLang="en-US" dirty="0"/>
          </a:p>
        </p:txBody>
      </p:sp>
      <p:sp>
        <p:nvSpPr>
          <p:cNvPr id="4100" name="Slide Number Placeholder 3">
            <a:extLst>
              <a:ext uri="{FF2B5EF4-FFF2-40B4-BE49-F238E27FC236}">
                <a16:creationId xmlns:a16="http://schemas.microsoft.com/office/drawing/2014/main" id="{CF66438A-2A8E-7815-70A8-992BFCCD59A2}"/>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028E5D31-71DE-43FC-B19D-64395FE4C3D3}" type="slidenum">
              <a:rPr lang="en-US" altLang="en-US" smtClean="0"/>
              <a:t>41</a:t>
            </a:fld>
            <a:endParaRPr lang="en-US" altLang="en-US"/>
          </a:p>
        </p:txBody>
      </p:sp>
    </p:spTree>
    <p:extLst>
      <p:ext uri="{BB962C8B-B14F-4D97-AF65-F5344CB8AC3E}">
        <p14:creationId xmlns:p14="http://schemas.microsoft.com/office/powerpoint/2010/main" val="2229495180"/>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54</a:t>
            </a:fld>
            <a:endParaRPr lang="en-US" altLang="en-US"/>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55</a:t>
            </a:fld>
            <a:endParaRPr lang="en-US" altLang="en-US"/>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F47CA0E-7E6E-CE0E-1426-8ADE8B436254}"/>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705A80B4-ABE6-1BE0-D647-C3B40F788D05}"/>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2735297A-E76A-7F20-3090-A1D0D2F01DD8}"/>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a:extLst>
              <a:ext uri="{FF2B5EF4-FFF2-40B4-BE49-F238E27FC236}">
                <a16:creationId xmlns:a16="http://schemas.microsoft.com/office/drawing/2014/main" id="{339086DD-15DA-7D5A-D050-40BC8930E869}"/>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4A63137F-0A46-428F-8C0D-010A5FAE342B}" type="slidenum">
              <a:rPr lang="en-US" altLang="en-US" smtClean="0"/>
              <a:t>69</a:t>
            </a:fld>
            <a:endParaRPr lang="en-US" altLang="en-US"/>
          </a:p>
        </p:txBody>
      </p:sp>
    </p:spTree>
    <p:extLst>
      <p:ext uri="{BB962C8B-B14F-4D97-AF65-F5344CB8AC3E}">
        <p14:creationId xmlns:p14="http://schemas.microsoft.com/office/powerpoint/2010/main" val="382956488"/>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a:spcBef>
                <a:spcPct val="0"/>
              </a:spcBef>
            </a:pPr>
            <a:r>
              <a:rPr lang="en-US" altLang="en-US"/>
              <a:t>Image: </a:t>
            </a:r>
            <a:r>
              <a:rPr lang="en-US" altLang="en-US" i="1"/>
              <a:t>Five Loaves </a:t>
            </a:r>
            <a:r>
              <a:rPr lang="en-US" altLang="en-US"/>
              <a:t>by Caroline Coolidge Brown. Copyright © Caroline Coolidge Brown. All rights reserved. Used by permission of the artist.</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fld id="{97342776-1E4B-4E16-97A4-D5358A78EB2D}" type="slidenum">
              <a:rPr lang="en-US" altLang="en-US"/>
              <a:t>71</a:t>
            </a:fld>
            <a:endParaRPr lang="en-US" altLang="en-US"/>
          </a:p>
        </p:txBody>
      </p:sp>
    </p:spTree>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Slide Image Placeholder 1"/>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Preparing yeast dough. Copyright © tomasworks/iStock/Thinkstock. Used by permission.</a:t>
            </a:r>
          </a:p>
        </p:txBody>
      </p:sp>
      <p:sp>
        <p:nvSpPr>
          <p:cNvPr id="4100" name="Slide Number Placeholder 3"/>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pPr marL="0" marR="0" lvl="0" indent="0" algn="r" defTabSz="685800" rtl="0" eaLnBrk="0" fontAlgn="base" latinLnBrk="0" hangingPunct="0">
              <a:lnSpc>
                <a:spcPct val="100000"/>
              </a:lnSpc>
              <a:spcBef>
                <a:spcPct val="0"/>
              </a:spcBef>
              <a:spcAft>
                <a:spcPct val="0"/>
              </a:spcAft>
              <a:buClrTx/>
              <a:buSzTx/>
              <a:buFontTx/>
              <a:buNone/>
              <a:defRPr/>
            </a:pPr>
            <a:fld id="{B8CF6D41-10B1-425B-B453-17394AA79B69}"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ヒラギノ角ゴ Pro W3" pitchFamily="4" charset="-128"/>
                <a:cs typeface="+mn-cs"/>
              </a:rPr>
              <a:t>72</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ヒラギノ角ゴ Pro W3" pitchFamily="4" charset="-128"/>
              <a:cs typeface="+mn-cs"/>
            </a:endParaRPr>
          </a:p>
        </p:txBody>
      </p:sp>
    </p:spTree>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DD8ED29-01C9-7BD2-3F56-AE450DD018B8}"/>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F0D98C65-C013-CCB6-0C6A-93F91C716BCF}"/>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DC77183E-B14A-6731-5F46-CB2B92F871F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Preparing yeast dough. Copyright © tomasworks/iStock/Thinkstock. Used by permission.</a:t>
            </a:r>
          </a:p>
        </p:txBody>
      </p:sp>
      <p:sp>
        <p:nvSpPr>
          <p:cNvPr id="4100" name="Slide Number Placeholder 3">
            <a:extLst>
              <a:ext uri="{FF2B5EF4-FFF2-40B4-BE49-F238E27FC236}">
                <a16:creationId xmlns:a16="http://schemas.microsoft.com/office/drawing/2014/main" id="{8745E797-8442-570B-498F-3DBF3A853791}"/>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pPr marL="0" marR="0" lvl="0" indent="0" algn="r" defTabSz="685800" rtl="0" eaLnBrk="0" fontAlgn="base" latinLnBrk="0" hangingPunct="0">
              <a:lnSpc>
                <a:spcPct val="100000"/>
              </a:lnSpc>
              <a:spcBef>
                <a:spcPct val="0"/>
              </a:spcBef>
              <a:spcAft>
                <a:spcPct val="0"/>
              </a:spcAft>
              <a:buClrTx/>
              <a:buSzTx/>
              <a:buFontTx/>
              <a:buNone/>
              <a:defRPr/>
            </a:pPr>
            <a:fld id="{B8CF6D41-10B1-425B-B453-17394AA79B69}"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ヒラギノ角ゴ Pro W3" pitchFamily="4" charset="-128"/>
                <a:cs typeface="+mn-cs"/>
              </a:rPr>
              <a:t>73</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ヒラギノ角ゴ Pro W3" pitchFamily="4" charset="-128"/>
              <a:cs typeface="+mn-cs"/>
            </a:endParaRPr>
          </a:p>
        </p:txBody>
      </p:sp>
    </p:spTree>
    <p:extLst>
      <p:ext uri="{BB962C8B-B14F-4D97-AF65-F5344CB8AC3E}">
        <p14:creationId xmlns:p14="http://schemas.microsoft.com/office/powerpoint/2010/main" val="1238890742"/>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EBAB819-B7CD-B1DF-A2CB-45711283ACBB}"/>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944AC1BC-E312-F1F9-113D-0D441768EDAF}"/>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657CB452-2FB1-C3D3-F6FE-315C8C75660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Preparing yeast dough. Copyright © tomasworks/iStock/Thinkstock. Used by permission.</a:t>
            </a:r>
          </a:p>
        </p:txBody>
      </p:sp>
      <p:sp>
        <p:nvSpPr>
          <p:cNvPr id="4100" name="Slide Number Placeholder 3">
            <a:extLst>
              <a:ext uri="{FF2B5EF4-FFF2-40B4-BE49-F238E27FC236}">
                <a16:creationId xmlns:a16="http://schemas.microsoft.com/office/drawing/2014/main" id="{288D688B-36FC-D6F9-3AEF-6DC9E2BF41BA}"/>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pPr marL="0" marR="0" lvl="0" indent="0" algn="r" defTabSz="685800" rtl="0" eaLnBrk="0" fontAlgn="base" latinLnBrk="0" hangingPunct="0">
              <a:lnSpc>
                <a:spcPct val="100000"/>
              </a:lnSpc>
              <a:spcBef>
                <a:spcPct val="0"/>
              </a:spcBef>
              <a:spcAft>
                <a:spcPct val="0"/>
              </a:spcAft>
              <a:buClrTx/>
              <a:buSzTx/>
              <a:buFontTx/>
              <a:buNone/>
              <a:defRPr/>
            </a:pPr>
            <a:fld id="{B8CF6D41-10B1-425B-B453-17394AA79B69}"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ヒラギノ角ゴ Pro W3" pitchFamily="4" charset="-128"/>
                <a:cs typeface="+mn-cs"/>
              </a:rPr>
              <a:t>74</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ヒラギノ角ゴ Pro W3" pitchFamily="4" charset="-128"/>
              <a:cs typeface="+mn-cs"/>
            </a:endParaRPr>
          </a:p>
        </p:txBody>
      </p:sp>
    </p:spTree>
    <p:extLst>
      <p:ext uri="{BB962C8B-B14F-4D97-AF65-F5344CB8AC3E}">
        <p14:creationId xmlns:p14="http://schemas.microsoft.com/office/powerpoint/2010/main" val="587688058"/>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2E99DF2-FA4C-9BDB-D9BE-79C421DD8A5B}"/>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96D2ACC6-CF87-9B22-306F-AD7340B41AE8}"/>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7E12577E-B6DA-8062-6709-388E866968E1}"/>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Preparing yeast dough. Copyright © tomasworks/iStock/Thinkstock. Used by permission.</a:t>
            </a:r>
          </a:p>
        </p:txBody>
      </p:sp>
      <p:sp>
        <p:nvSpPr>
          <p:cNvPr id="4100" name="Slide Number Placeholder 3">
            <a:extLst>
              <a:ext uri="{FF2B5EF4-FFF2-40B4-BE49-F238E27FC236}">
                <a16:creationId xmlns:a16="http://schemas.microsoft.com/office/drawing/2014/main" id="{0685F97E-6A41-3BA6-ED3B-F6CF71C80F8B}"/>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pPr marL="0" marR="0" lvl="0" indent="0" algn="r" defTabSz="685800" rtl="0" eaLnBrk="0" fontAlgn="base" latinLnBrk="0" hangingPunct="0">
              <a:lnSpc>
                <a:spcPct val="100000"/>
              </a:lnSpc>
              <a:spcBef>
                <a:spcPct val="0"/>
              </a:spcBef>
              <a:spcAft>
                <a:spcPct val="0"/>
              </a:spcAft>
              <a:buClrTx/>
              <a:buSzTx/>
              <a:buFontTx/>
              <a:buNone/>
              <a:defRPr/>
            </a:pPr>
            <a:fld id="{B8CF6D41-10B1-425B-B453-17394AA79B69}"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ヒラギノ角ゴ Pro W3" pitchFamily="4" charset="-128"/>
                <a:cs typeface="+mn-cs"/>
              </a:rPr>
              <a:t>75</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ヒラギノ角ゴ Pro W3" pitchFamily="4" charset="-128"/>
              <a:cs typeface="+mn-cs"/>
            </a:endParaRPr>
          </a:p>
        </p:txBody>
      </p:sp>
    </p:spTree>
    <p:extLst>
      <p:ext uri="{BB962C8B-B14F-4D97-AF65-F5344CB8AC3E}">
        <p14:creationId xmlns:p14="http://schemas.microsoft.com/office/powerpoint/2010/main" val="3370933019"/>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7A85F32-973B-5E8C-5D0C-014AE40A6885}"/>
            </a:ext>
          </a:extLst>
        </p:cNvPr>
        <p:cNvGrpSpPr/>
        <p:nvPr/>
      </p:nvGrpSpPr>
      <p:grpSpPr>
        <a:xfrm>
          <a:off x="0" y="0"/>
          <a:ext cx="0" cy="0"/>
          <a:chOff x="0" y="0"/>
          <a:chExt cx="0" cy="0"/>
        </a:xfrm>
      </p:grpSpPr>
      <p:sp>
        <p:nvSpPr>
          <p:cNvPr id="4098" name="Slide Image Placeholder 1">
            <a:extLst>
              <a:ext uri="{FF2B5EF4-FFF2-40B4-BE49-F238E27FC236}">
                <a16:creationId xmlns:a16="http://schemas.microsoft.com/office/drawing/2014/main" id="{62E79B6A-E255-6217-9577-AF69A1C058F0}"/>
              </a:ext>
            </a:extLst>
          </p:cNvPr>
          <p:cNvSpPr>
            <a:spLocks noGrp="1" noRot="1" noChangeAspect="1" noTextEdit="1"/>
          </p:cNvSpPr>
          <p:nvPr>
            <p:ph type="sldImg"/>
          </p:nvPr>
        </p:nvSpPr>
        <p:spPr bwMode="auto">
          <a:xfrm>
            <a:off x="1371600" y="1143000"/>
            <a:ext cx="4114800" cy="3086100"/>
          </a:xfrm>
          <a:noFill/>
          <a:ln>
            <a:solidFill>
              <a:srgbClr val="000000"/>
            </a:solidFill>
            <a:miter lim="800000"/>
          </a:ln>
          <a:extLst>
            <a:ext uri="{909E8E84-426E-40DD-AFC4-6F175D3DCCD1}">
              <a14:hiddenFill xmlns:a14="http://schemas.microsoft.com/office/drawing/2010/main">
                <a:solidFill>
                  <a:srgbClr val="FFFFFF"/>
                </a:solidFill>
              </a14:hiddenFill>
            </a:ext>
          </a:extLst>
        </p:spPr>
      </p:sp>
      <p:sp>
        <p:nvSpPr>
          <p:cNvPr id="4099" name="Notes Placeholder 2">
            <a:extLst>
              <a:ext uri="{FF2B5EF4-FFF2-40B4-BE49-F238E27FC236}">
                <a16:creationId xmlns:a16="http://schemas.microsoft.com/office/drawing/2014/main" id="{96B625DC-44D2-9AC7-7CB9-6ED0B2921BDC}"/>
              </a:ext>
            </a:extLst>
          </p:cNvPr>
          <p:cNvSpPr>
            <a:spLocks noGrp="1"/>
          </p:cNvSpPr>
          <p:nvPr>
            <p:ph type="body" idx="1"/>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t" anchorCtr="0" compatLnSpc="1"/>
          <a:lstStyle/>
          <a:p>
            <a:pPr eaLnBrk="1" hangingPunct="1">
              <a:spcBef>
                <a:spcPct val="0"/>
              </a:spcBef>
            </a:pPr>
            <a:r>
              <a:rPr lang="en-US" altLang="en-US"/>
              <a:t>Image: Preparing yeast dough. Copyright © tomasworks/iStock/Thinkstock. Used by permission.</a:t>
            </a:r>
          </a:p>
        </p:txBody>
      </p:sp>
      <p:sp>
        <p:nvSpPr>
          <p:cNvPr id="4100" name="Slide Number Placeholder 3">
            <a:extLst>
              <a:ext uri="{FF2B5EF4-FFF2-40B4-BE49-F238E27FC236}">
                <a16:creationId xmlns:a16="http://schemas.microsoft.com/office/drawing/2014/main" id="{AEF9BAF4-D167-E487-DD06-87968C30E613}"/>
              </a:ext>
            </a:extLst>
          </p:cNvPr>
          <p:cNvSpPr>
            <a:spLocks noGrp="1"/>
          </p:cNvSpPr>
          <p:nvPr>
            <p:ph type="sldNum" sz="quarter" idx="5"/>
          </p:nvPr>
        </p:nvSpPr>
        <p:spPr bwMode="auto">
          <a:noFill/>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lstStyle/>
          <a:p>
            <a:pPr marL="0" marR="0" lvl="0" indent="0" algn="r" defTabSz="685800" rtl="0" eaLnBrk="0" fontAlgn="base" latinLnBrk="0" hangingPunct="0">
              <a:lnSpc>
                <a:spcPct val="100000"/>
              </a:lnSpc>
              <a:spcBef>
                <a:spcPct val="0"/>
              </a:spcBef>
              <a:spcAft>
                <a:spcPct val="0"/>
              </a:spcAft>
              <a:buClrTx/>
              <a:buSzTx/>
              <a:buFontTx/>
              <a:buNone/>
              <a:defRPr/>
            </a:pPr>
            <a:fld id="{B8CF6D41-10B1-425B-B453-17394AA79B69}" type="slidenum">
              <a:rPr kumimoji="0" lang="en-US" altLang="en-US" sz="1200" b="0" i="0" u="none" strike="noStrike" kern="1200" cap="none" spc="0" normalizeH="0" baseline="0" noProof="0" smtClean="0">
                <a:ln>
                  <a:noFill/>
                </a:ln>
                <a:solidFill>
                  <a:prstClr val="black"/>
                </a:solidFill>
                <a:effectLst/>
                <a:uLnTx/>
                <a:uFillTx/>
                <a:latin typeface="Calibri" panose="020F0502020204030204" pitchFamily="34" charset="0"/>
                <a:ea typeface="ヒラギノ角ゴ Pro W3" pitchFamily="4" charset="-128"/>
                <a:cs typeface="+mn-cs"/>
              </a:rPr>
              <a:t>76</a:t>
            </a:fld>
            <a:endParaRPr kumimoji="0" lang="en-US" altLang="en-US" sz="1200" b="0" i="0" u="none" strike="noStrike" kern="1200" cap="none" spc="0" normalizeH="0" baseline="0" noProof="0">
              <a:ln>
                <a:noFill/>
              </a:ln>
              <a:solidFill>
                <a:prstClr val="black"/>
              </a:solidFill>
              <a:effectLst/>
              <a:uLnTx/>
              <a:uFillTx/>
              <a:latin typeface="Calibri" panose="020F0502020204030204" pitchFamily="34" charset="0"/>
              <a:ea typeface="ヒラギノ角ゴ Pro W3" pitchFamily="4" charset="-128"/>
              <a:cs typeface="+mn-cs"/>
            </a:endParaRPr>
          </a:p>
        </p:txBody>
      </p:sp>
    </p:spTree>
    <p:extLst>
      <p:ext uri="{BB962C8B-B14F-4D97-AF65-F5344CB8AC3E}">
        <p14:creationId xmlns:p14="http://schemas.microsoft.com/office/powerpoint/2010/main" val="1077039018"/>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122363"/>
            <a:ext cx="77724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143000" y="3602037"/>
            <a:ext cx="6858000" cy="1655763"/>
          </a:xfrm>
        </p:spPr>
        <p:txBody>
          <a:bodyPr/>
          <a:lstStyle>
            <a:lvl1pPr marL="0" indent="0" algn="ctr">
              <a:buNone/>
              <a:defRPr sz="2400"/>
            </a:lvl1pPr>
            <a:lvl2pPr marL="457189" indent="0" algn="ctr">
              <a:buNone/>
              <a:defRPr sz="2000"/>
            </a:lvl2pPr>
            <a:lvl3pPr marL="914377" indent="0" algn="ctr">
              <a:buNone/>
              <a:defRPr sz="1800"/>
            </a:lvl3pPr>
            <a:lvl4pPr marL="1371566" indent="0" algn="ctr">
              <a:buNone/>
              <a:defRPr sz="1600"/>
            </a:lvl4pPr>
            <a:lvl5pPr marL="1828754" indent="0" algn="ctr">
              <a:buNone/>
              <a:defRPr sz="1600"/>
            </a:lvl5pPr>
            <a:lvl6pPr marL="2285943" indent="0" algn="ctr">
              <a:buNone/>
              <a:defRPr sz="1600"/>
            </a:lvl6pPr>
            <a:lvl7pPr marL="2743131" indent="0" algn="ctr">
              <a:buNone/>
              <a:defRPr sz="1600"/>
            </a:lvl7pPr>
            <a:lvl8pPr marL="3200320" indent="0" algn="ctr">
              <a:buNone/>
              <a:defRPr sz="1600"/>
            </a:lvl8pPr>
            <a:lvl9pPr marL="3657509"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lvl1pPr>
              <a:defRPr/>
            </a:lvl1pPr>
          </a:lstStyle>
          <a:p>
            <a:pPr>
              <a:defRPr/>
            </a:pPr>
            <a:fld id="{7C9356E4-27AD-40F7-AE7B-F0C5F6126A42}" type="datetime1">
              <a:rPr lang="en-US" altLang="en-US"/>
              <a:t>2/16/2025</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42397A87-0474-415B-9E76-F9B90C9D06B5}" type="slidenum">
              <a:rPr lang="en-US" altLang="en-US"/>
              <a:t>‹#›</a:t>
            </a:fld>
            <a:endParaRPr lang="en-US" alt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lvl1pPr>
              <a:lnSpc>
                <a:spcPct val="100000"/>
              </a:lnSpc>
              <a:spcAft>
                <a:spcPts val="600"/>
              </a:spcAft>
              <a:defRPr/>
            </a:lvl1pPr>
            <a:lvl2pPr>
              <a:lnSpc>
                <a:spcPct val="100000"/>
              </a:lnSpc>
              <a:spcAft>
                <a:spcPts val="600"/>
              </a:spcAft>
              <a:defRPr/>
            </a:lvl2pPr>
            <a:lvl3pPr>
              <a:lnSpc>
                <a:spcPct val="100000"/>
              </a:lnSpc>
              <a:spcAft>
                <a:spcPts val="600"/>
              </a:spcAft>
              <a:defRPr/>
            </a:lvl3pPr>
            <a:lvl4pPr>
              <a:lnSpc>
                <a:spcPct val="100000"/>
              </a:lnSpc>
              <a:spcAft>
                <a:spcPts val="600"/>
              </a:spcAft>
              <a:defRPr/>
            </a:lvl4pPr>
            <a:lvl5pPr>
              <a:lnSpc>
                <a:spcPct val="100000"/>
              </a:lnSpc>
              <a:spcAft>
                <a:spcPts val="600"/>
              </a:spcAft>
              <a:defRPr/>
            </a:lvl5p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lvl1pPr>
              <a:defRPr/>
            </a:lvl1pPr>
          </a:lstStyle>
          <a:p>
            <a:pPr>
              <a:defRPr/>
            </a:pPr>
            <a:fld id="{E2A6DD66-0A80-4921-9D90-60F3DC78FD3C}" type="datetime1">
              <a:rPr lang="en-US" altLang="en-US"/>
              <a:t>2/16/2025</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7C3A0D83-D2C9-471C-B8DD-EAE77C2D611F}" type="slidenum">
              <a:rPr lang="en-US" altLang="en-US"/>
              <a:t>‹#›</a:t>
            </a:fld>
            <a:endParaRPr lang="en-US" alt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23888" y="1709741"/>
            <a:ext cx="78867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623888" y="4589465"/>
            <a:ext cx="7886700" cy="1500187"/>
          </a:xfrm>
        </p:spPr>
        <p:txBody>
          <a:bodyPr/>
          <a:lstStyle>
            <a:lvl1pPr marL="0" indent="0">
              <a:buNone/>
              <a:defRPr sz="2400">
                <a:solidFill>
                  <a:schemeClr val="tx1"/>
                </a:solidFill>
              </a:defRPr>
            </a:lvl1pPr>
            <a:lvl2pPr marL="457189" indent="0">
              <a:buNone/>
              <a:defRPr sz="2000">
                <a:solidFill>
                  <a:schemeClr val="tx1">
                    <a:tint val="75000"/>
                  </a:schemeClr>
                </a:solidFill>
              </a:defRPr>
            </a:lvl2pPr>
            <a:lvl3pPr marL="914377" indent="0">
              <a:buNone/>
              <a:defRPr sz="1800">
                <a:solidFill>
                  <a:schemeClr val="tx1">
                    <a:tint val="75000"/>
                  </a:schemeClr>
                </a:solidFill>
              </a:defRPr>
            </a:lvl3pPr>
            <a:lvl4pPr marL="1371566" indent="0">
              <a:buNone/>
              <a:defRPr sz="1600">
                <a:solidFill>
                  <a:schemeClr val="tx1">
                    <a:tint val="75000"/>
                  </a:schemeClr>
                </a:solidFill>
              </a:defRPr>
            </a:lvl4pPr>
            <a:lvl5pPr marL="1828754" indent="0">
              <a:buNone/>
              <a:defRPr sz="1600">
                <a:solidFill>
                  <a:schemeClr val="tx1">
                    <a:tint val="75000"/>
                  </a:schemeClr>
                </a:solidFill>
              </a:defRPr>
            </a:lvl5pPr>
            <a:lvl6pPr marL="2285943" indent="0">
              <a:buNone/>
              <a:defRPr sz="1600">
                <a:solidFill>
                  <a:schemeClr val="tx1">
                    <a:tint val="75000"/>
                  </a:schemeClr>
                </a:solidFill>
              </a:defRPr>
            </a:lvl6pPr>
            <a:lvl7pPr marL="2743131" indent="0">
              <a:buNone/>
              <a:defRPr sz="1600">
                <a:solidFill>
                  <a:schemeClr val="tx1">
                    <a:tint val="75000"/>
                  </a:schemeClr>
                </a:solidFill>
              </a:defRPr>
            </a:lvl7pPr>
            <a:lvl8pPr marL="3200320" indent="0">
              <a:buNone/>
              <a:defRPr sz="1600">
                <a:solidFill>
                  <a:schemeClr val="tx1">
                    <a:tint val="75000"/>
                  </a:schemeClr>
                </a:solidFill>
              </a:defRPr>
            </a:lvl8pPr>
            <a:lvl9pPr marL="3657509"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9BC99B86-44DF-4112-840D-BC383EC739D9}" type="datetime1">
              <a:rPr lang="en-US" altLang="en-US"/>
              <a:t>2/16/2025</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DDED5FB4-4543-4D96-867A-388829449B21}" type="slidenum">
              <a:rPr lang="en-US" altLang="en-US"/>
              <a:t>‹#›</a:t>
            </a:fld>
            <a:endParaRPr lang="en-US" alt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628650" y="1825625"/>
            <a:ext cx="3886200" cy="43513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629150" y="1825625"/>
            <a:ext cx="3886200" cy="4351339"/>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3"/>
          <p:cNvSpPr>
            <a:spLocks noGrp="1"/>
          </p:cNvSpPr>
          <p:nvPr>
            <p:ph type="dt" sz="half" idx="10"/>
          </p:nvPr>
        </p:nvSpPr>
        <p:spPr/>
        <p:txBody>
          <a:bodyPr/>
          <a:lstStyle>
            <a:lvl1pPr>
              <a:defRPr/>
            </a:lvl1pPr>
          </a:lstStyle>
          <a:p>
            <a:pPr>
              <a:defRPr/>
            </a:pPr>
            <a:fld id="{1E45280E-4A6C-45E7-BC5D-1D1AE4A1B455}" type="datetime1">
              <a:rPr lang="en-US" altLang="en-US"/>
              <a:t>2/16/2025</a:t>
            </a:fld>
            <a:endParaRPr lang="en-US" alt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CB80D466-9594-4CEE-BBA4-B6C4831EFF3A}" type="slidenum">
              <a:rPr lang="en-US" altLang="en-US"/>
              <a:t>‹#›</a:t>
            </a:fld>
            <a:endParaRPr lang="en-US" alt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629841" y="365127"/>
            <a:ext cx="78867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629842" y="1681163"/>
            <a:ext cx="3868340"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4" name="Content Placeholder 3"/>
          <p:cNvSpPr>
            <a:spLocks noGrp="1"/>
          </p:cNvSpPr>
          <p:nvPr>
            <p:ph sz="half" idx="2"/>
          </p:nvPr>
        </p:nvSpPr>
        <p:spPr>
          <a:xfrm>
            <a:off x="629842" y="2505075"/>
            <a:ext cx="3868340"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629152" y="1681163"/>
            <a:ext cx="3887391" cy="823912"/>
          </a:xfrm>
        </p:spPr>
        <p:txBody>
          <a:bodyPr anchor="b"/>
          <a:lstStyle>
            <a:lvl1pPr marL="0" indent="0">
              <a:buNone/>
              <a:defRPr sz="2400" b="1"/>
            </a:lvl1pPr>
            <a:lvl2pPr marL="457189" indent="0">
              <a:buNone/>
              <a:defRPr sz="2000" b="1"/>
            </a:lvl2pPr>
            <a:lvl3pPr marL="914377" indent="0">
              <a:buNone/>
              <a:defRPr sz="1800" b="1"/>
            </a:lvl3pPr>
            <a:lvl4pPr marL="1371566" indent="0">
              <a:buNone/>
              <a:defRPr sz="1600" b="1"/>
            </a:lvl4pPr>
            <a:lvl5pPr marL="1828754" indent="0">
              <a:buNone/>
              <a:defRPr sz="1600" b="1"/>
            </a:lvl5pPr>
            <a:lvl6pPr marL="2285943" indent="0">
              <a:buNone/>
              <a:defRPr sz="1600" b="1"/>
            </a:lvl6pPr>
            <a:lvl7pPr marL="2743131" indent="0">
              <a:buNone/>
              <a:defRPr sz="1600" b="1"/>
            </a:lvl7pPr>
            <a:lvl8pPr marL="3200320" indent="0">
              <a:buNone/>
              <a:defRPr sz="1600" b="1"/>
            </a:lvl8pPr>
            <a:lvl9pPr marL="3657509"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29152" y="2505075"/>
            <a:ext cx="3887391"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3"/>
          <p:cNvSpPr>
            <a:spLocks noGrp="1"/>
          </p:cNvSpPr>
          <p:nvPr>
            <p:ph type="dt" sz="half" idx="10"/>
          </p:nvPr>
        </p:nvSpPr>
        <p:spPr/>
        <p:txBody>
          <a:bodyPr/>
          <a:lstStyle>
            <a:lvl1pPr>
              <a:defRPr/>
            </a:lvl1pPr>
          </a:lstStyle>
          <a:p>
            <a:pPr>
              <a:defRPr/>
            </a:pPr>
            <a:fld id="{CC82D7E7-3F0C-4169-B664-7347E4773394}" type="datetime1">
              <a:rPr lang="en-US" altLang="en-US"/>
              <a:t>2/16/2025</a:t>
            </a:fld>
            <a:endParaRPr lang="en-US" alt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6B140BE0-8C60-4AEA-9015-4C55A5E14900}" type="slidenum">
              <a:rPr lang="en-US" altLang="en-US"/>
              <a:t>‹#›</a:t>
            </a:fld>
            <a:endParaRPr lang="en-US" alt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3"/>
          <p:cNvSpPr>
            <a:spLocks noGrp="1"/>
          </p:cNvSpPr>
          <p:nvPr>
            <p:ph type="dt" sz="half" idx="10"/>
          </p:nvPr>
        </p:nvSpPr>
        <p:spPr/>
        <p:txBody>
          <a:bodyPr/>
          <a:lstStyle>
            <a:lvl1pPr>
              <a:defRPr/>
            </a:lvl1pPr>
          </a:lstStyle>
          <a:p>
            <a:pPr>
              <a:defRPr/>
            </a:pPr>
            <a:fld id="{159CAA28-9504-4167-A3A9-57AB0BE1B178}" type="datetime1">
              <a:rPr lang="en-US" altLang="en-US"/>
              <a:t>2/16/2025</a:t>
            </a:fld>
            <a:endParaRPr lang="en-US" alt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9E8C76FF-C2DD-45E7-9CE4-1808F249419A}" type="slidenum">
              <a:rPr lang="en-US" altLang="en-US"/>
              <a:t>‹#›</a:t>
            </a:fld>
            <a:endParaRPr lang="en-US" alt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4292F1E1-63B9-4DB7-9686-C42525AD25E5}" type="datetime1">
              <a:rPr lang="en-US" altLang="en-US"/>
              <a:t>2/16/2025</a:t>
            </a:fld>
            <a:endParaRPr lang="en-US" alt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ADD6F0C9-3BAC-40B5-BDF0-49A6A5B4F47A}" type="slidenum">
              <a:rPr lang="en-US" altLang="en-US"/>
              <a:t>‹#›</a:t>
            </a:fld>
            <a:endParaRPr lang="en-US" alt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3887391" y="987428"/>
            <a:ext cx="462915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629841" y="2057401"/>
            <a:ext cx="2949178"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40F4A008-4B43-4407-A57C-CEB6CF1FD35F}" type="datetime1">
              <a:rPr lang="en-US" altLang="en-US"/>
              <a:t>2/16/2025</a:t>
            </a:fld>
            <a:endParaRPr lang="en-US" alt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34083B56-AADD-4F8B-A45E-B28A2398FFC7}" type="slidenum">
              <a:rPr lang="en-US" altLang="en-US"/>
              <a:t>‹#›</a:t>
            </a:fld>
            <a:endParaRPr lang="en-US" alt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29841" y="457200"/>
            <a:ext cx="2949178"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hasCustomPrompt="1"/>
          </p:nvPr>
        </p:nvSpPr>
        <p:spPr>
          <a:xfrm>
            <a:off x="3887391" y="987428"/>
            <a:ext cx="4629150" cy="4873625"/>
          </a:xfrm>
        </p:spPr>
        <p:txBody>
          <a:bodyPr rtlCol="0">
            <a:normAutofit/>
          </a:bodyPr>
          <a:lstStyle>
            <a:lvl1pPr marL="0" indent="0">
              <a:buNone/>
              <a:defRPr sz="3200"/>
            </a:lvl1pPr>
            <a:lvl2pPr marL="457189" indent="0">
              <a:buNone/>
              <a:defRPr sz="2800"/>
            </a:lvl2pPr>
            <a:lvl3pPr marL="914377" indent="0">
              <a:buNone/>
              <a:defRPr sz="2400"/>
            </a:lvl3pPr>
            <a:lvl4pPr marL="1371566" indent="0">
              <a:buNone/>
              <a:defRPr sz="2000"/>
            </a:lvl4pPr>
            <a:lvl5pPr marL="1828754" indent="0">
              <a:buNone/>
              <a:defRPr sz="2000"/>
            </a:lvl5pPr>
            <a:lvl6pPr marL="2285943" indent="0">
              <a:buNone/>
              <a:defRPr sz="2000"/>
            </a:lvl6pPr>
            <a:lvl7pPr marL="2743131" indent="0">
              <a:buNone/>
              <a:defRPr sz="2000"/>
            </a:lvl7pPr>
            <a:lvl8pPr marL="3200320" indent="0">
              <a:buNone/>
              <a:defRPr sz="2000"/>
            </a:lvl8pPr>
            <a:lvl9pPr marL="3657509" indent="0">
              <a:buNone/>
              <a:defRPr sz="2000"/>
            </a:lvl9pPr>
          </a:lstStyle>
          <a:p>
            <a:pPr lvl="0"/>
            <a:r>
              <a:rPr lang="en-US" noProof="0"/>
              <a:t>Drag picture to placeholder or click icon to add</a:t>
            </a:r>
            <a:endParaRPr lang="en-US" noProof="0" dirty="0"/>
          </a:p>
        </p:txBody>
      </p:sp>
      <p:sp>
        <p:nvSpPr>
          <p:cNvPr id="4" name="Text Placeholder 3"/>
          <p:cNvSpPr>
            <a:spLocks noGrp="1"/>
          </p:cNvSpPr>
          <p:nvPr>
            <p:ph type="body" sz="half" idx="2"/>
          </p:nvPr>
        </p:nvSpPr>
        <p:spPr>
          <a:xfrm>
            <a:off x="629841" y="2057401"/>
            <a:ext cx="2949178" cy="3811588"/>
          </a:xfrm>
        </p:spPr>
        <p:txBody>
          <a:bodyPr/>
          <a:lstStyle>
            <a:lvl1pPr marL="0" indent="0">
              <a:buNone/>
              <a:defRPr sz="1600"/>
            </a:lvl1pPr>
            <a:lvl2pPr marL="457189" indent="0">
              <a:buNone/>
              <a:defRPr sz="1400"/>
            </a:lvl2pPr>
            <a:lvl3pPr marL="914377" indent="0">
              <a:buNone/>
              <a:defRPr sz="1200"/>
            </a:lvl3pPr>
            <a:lvl4pPr marL="1371566" indent="0">
              <a:buNone/>
              <a:defRPr sz="1000"/>
            </a:lvl4pPr>
            <a:lvl5pPr marL="1828754" indent="0">
              <a:buNone/>
              <a:defRPr sz="1000"/>
            </a:lvl5pPr>
            <a:lvl6pPr marL="2285943" indent="0">
              <a:buNone/>
              <a:defRPr sz="1000"/>
            </a:lvl6pPr>
            <a:lvl7pPr marL="2743131" indent="0">
              <a:buNone/>
              <a:defRPr sz="1000"/>
            </a:lvl7pPr>
            <a:lvl8pPr marL="3200320" indent="0">
              <a:buNone/>
              <a:defRPr sz="1000"/>
            </a:lvl8pPr>
            <a:lvl9pPr marL="3657509" indent="0">
              <a:buNone/>
              <a:defRPr sz="10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E78923E2-12CC-4975-AB8E-6A7692514269}" type="datetime1">
              <a:rPr lang="en-US" altLang="en-US"/>
              <a:t>2/16/2025</a:t>
            </a:fld>
            <a:endParaRPr lang="en-US" alt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A4A9DF7C-AD2E-4CA8-88D8-FAA2EEA26440}" type="slidenum">
              <a:rPr lang="en-US" altLang="en-US"/>
              <a:t>‹#›</a:t>
            </a:fld>
            <a:endParaRPr lang="en-US" alt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4AD432DC-7562-4F74-95D6-8254A40CF065}" type="datetime1">
              <a:rPr lang="en-US" altLang="en-US"/>
              <a:t>2/16/2025</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AFB85B71-AAF5-4137-BC24-D12689B218BF}" type="slidenum">
              <a:rPr lang="en-US" altLang="en-US"/>
              <a:t>‹#›</a:t>
            </a:fld>
            <a:endParaRPr lang="en-US" alt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43676" y="365126"/>
            <a:ext cx="1971675" cy="5811839"/>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628652" y="365126"/>
            <a:ext cx="5800725" cy="5811839"/>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0718D24A-BBE5-4F4A-8F8D-5B195E6CDFB3}" type="datetime1">
              <a:rPr lang="en-US" altLang="en-US"/>
              <a:t>2/16/2025</a:t>
            </a:fld>
            <a:endParaRPr lang="en-US" alt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9DE9AA58-3ABE-402A-96F4-A4419A580E4C}" type="slidenum">
              <a:rPr lang="en-US" altLang="en-US"/>
              <a:t>‹#›</a:t>
            </a:fld>
            <a:endParaRPr lang="en-US" alt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pic>
        <p:nvPicPr>
          <p:cNvPr id="2" name="Picture 1"/>
          <p:cNvPicPr>
            <a:picLocks noChangeAspect="1"/>
          </p:cNvPicPr>
          <p:nvPr userDrawn="1"/>
        </p:nvPicPr>
        <p:blipFill>
          <a:blip r:embed="rId13"/>
          <a:stretch>
            <a:fillRect/>
          </a:stretch>
        </p:blipFill>
        <p:spPr>
          <a:xfrm>
            <a:off x="0" y="2"/>
            <a:ext cx="9144000" cy="6857999"/>
          </a:xfrm>
          <a:prstGeom prst="rect">
            <a:avLst/>
          </a:prstGeom>
        </p:spPr>
      </p:pic>
      <p:sp>
        <p:nvSpPr>
          <p:cNvPr id="1026" name="Title Placeholder 1"/>
          <p:cNvSpPr>
            <a:spLocks noGrp="1"/>
          </p:cNvSpPr>
          <p:nvPr>
            <p:ph type="title"/>
          </p:nvPr>
        </p:nvSpPr>
        <p:spPr bwMode="auto">
          <a:xfrm>
            <a:off x="628650" y="365125"/>
            <a:ext cx="7886700" cy="13255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p>
            <a:pPr lvl="0"/>
            <a:r>
              <a:rPr lang="en-US" altLang="en-US" dirty="0"/>
              <a:t>Click to edit Master title style</a:t>
            </a:r>
          </a:p>
        </p:txBody>
      </p:sp>
      <p:sp>
        <p:nvSpPr>
          <p:cNvPr id="1027" name="Text Placeholder 2"/>
          <p:cNvSpPr>
            <a:spLocks noGrp="1"/>
          </p:cNvSpPr>
          <p:nvPr>
            <p:ph type="body" idx="1"/>
          </p:nvPr>
        </p:nvSpPr>
        <p:spPr bwMode="auto">
          <a:xfrm>
            <a:off x="628650" y="1825625"/>
            <a:ext cx="7886700" cy="435133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lstStyle/>
          <a:p>
            <a:pPr lvl="0"/>
            <a:r>
              <a:rPr lang="en-US" altLang="en-US" dirty="0"/>
              <a:t>Click to edit Master text styles</a:t>
            </a:r>
          </a:p>
          <a:p>
            <a:pPr lvl="1"/>
            <a:r>
              <a:rPr lang="en-US" altLang="en-US" dirty="0"/>
              <a:t>Second level</a:t>
            </a:r>
          </a:p>
          <a:p>
            <a:pPr lvl="2"/>
            <a:r>
              <a:rPr lang="en-US" altLang="en-US" dirty="0"/>
              <a:t>Third level</a:t>
            </a:r>
          </a:p>
          <a:p>
            <a:pPr lvl="3"/>
            <a:r>
              <a:rPr lang="en-US" altLang="en-US" dirty="0"/>
              <a:t>Fourth level</a:t>
            </a:r>
          </a:p>
          <a:p>
            <a:pPr lvl="4"/>
            <a:r>
              <a:rPr lang="en-US" altLang="en-US" dirty="0"/>
              <a:t>Fifth level</a:t>
            </a:r>
          </a:p>
        </p:txBody>
      </p:sp>
      <p:sp>
        <p:nvSpPr>
          <p:cNvPr id="4" name="Date Placeholder 3"/>
          <p:cNvSpPr>
            <a:spLocks noGrp="1"/>
          </p:cNvSpPr>
          <p:nvPr>
            <p:ph type="dt" sz="half" idx="2"/>
          </p:nvPr>
        </p:nvSpPr>
        <p:spPr>
          <a:xfrm>
            <a:off x="628650" y="6356351"/>
            <a:ext cx="2057400" cy="365125"/>
          </a:xfrm>
          <a:prstGeom prst="rect">
            <a:avLst/>
          </a:prstGeom>
        </p:spPr>
        <p:txBody>
          <a:bodyPr vert="horz" wrap="square" lIns="91440" tIns="45720" rIns="91440" bIns="45720" numCol="1" anchor="ctr" anchorCtr="0" compatLnSpc="1"/>
          <a:lstStyle>
            <a:lvl1pPr eaLnBrk="1" hangingPunct="1">
              <a:defRPr sz="1200">
                <a:solidFill>
                  <a:srgbClr val="898989"/>
                </a:solidFill>
              </a:defRPr>
            </a:lvl1pPr>
          </a:lstStyle>
          <a:p>
            <a:pPr>
              <a:defRPr/>
            </a:pPr>
            <a:fld id="{A0738838-4164-4279-AAC8-48DFFEA39D8B}" type="datetime1">
              <a:rPr lang="en-US" altLang="en-US"/>
              <a:t>2/16/2025</a:t>
            </a:fld>
            <a:endParaRPr lang="en-US" altLang="en-US"/>
          </a:p>
        </p:txBody>
      </p:sp>
      <p:sp>
        <p:nvSpPr>
          <p:cNvPr id="5" name="Footer Placeholder 4"/>
          <p:cNvSpPr>
            <a:spLocks noGrp="1"/>
          </p:cNvSpPr>
          <p:nvPr>
            <p:ph type="ftr" sz="quarter" idx="3"/>
          </p:nvPr>
        </p:nvSpPr>
        <p:spPr>
          <a:xfrm>
            <a:off x="3028950" y="6356351"/>
            <a:ext cx="3086100" cy="365125"/>
          </a:xfrm>
          <a:prstGeom prst="rect">
            <a:avLst/>
          </a:prstGeom>
        </p:spPr>
        <p:txBody>
          <a:bodyPr vert="horz" wrap="square" lIns="91440" tIns="45720" rIns="91440" bIns="45720" numCol="1" anchor="ctr" anchorCtr="0" compatLnSpc="1"/>
          <a:lstStyle>
            <a:lvl1pPr algn="ctr" eaLnBrk="1" hangingPunct="1">
              <a:defRPr sz="1200">
                <a:solidFill>
                  <a:srgbClr val="898989"/>
                </a:solidFill>
                <a:latin typeface="Calibri" panose="020F0502020204030204" pitchFamily="34" charset="0"/>
                <a:ea typeface="+mn-ea"/>
              </a:defRPr>
            </a:lvl1pPr>
          </a:lstStyle>
          <a:p>
            <a:pPr>
              <a:defRPr/>
            </a:pPr>
            <a:endParaRPr lang="en-US"/>
          </a:p>
        </p:txBody>
      </p:sp>
      <p:sp>
        <p:nvSpPr>
          <p:cNvPr id="6" name="Slide Number Placeholder 5"/>
          <p:cNvSpPr>
            <a:spLocks noGrp="1"/>
          </p:cNvSpPr>
          <p:nvPr>
            <p:ph type="sldNum" sz="quarter" idx="4"/>
          </p:nvPr>
        </p:nvSpPr>
        <p:spPr>
          <a:xfrm>
            <a:off x="6457950" y="6356351"/>
            <a:ext cx="2057400" cy="365125"/>
          </a:xfrm>
          <a:prstGeom prst="rect">
            <a:avLst/>
          </a:prstGeom>
        </p:spPr>
        <p:txBody>
          <a:bodyPr vert="horz" wrap="square" lIns="91440" tIns="45720" rIns="91440" bIns="45720" numCol="1" anchor="ctr" anchorCtr="0" compatLnSpc="1"/>
          <a:lstStyle>
            <a:lvl1pPr algn="r" eaLnBrk="1" hangingPunct="1">
              <a:defRPr sz="1200">
                <a:solidFill>
                  <a:srgbClr val="898989"/>
                </a:solidFill>
              </a:defRPr>
            </a:lvl1pPr>
          </a:lstStyle>
          <a:p>
            <a:pPr>
              <a:defRPr/>
            </a:pPr>
            <a:fld id="{9E2C5CCA-394F-4F6E-8976-0BE5ECB64D97}" type="slidenum">
              <a:rPr lang="en-US" altLang="en-US"/>
              <a:t>‹#›</a:t>
            </a:fld>
            <a:endParaRPr lang="en-US" alt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rtl="0" eaLnBrk="0" fontAlgn="base" hangingPunct="0">
        <a:lnSpc>
          <a:spcPct val="90000"/>
        </a:lnSpc>
        <a:spcBef>
          <a:spcPct val="0"/>
        </a:spcBef>
        <a:spcAft>
          <a:spcPct val="0"/>
        </a:spcAft>
        <a:defRPr sz="4400" kern="1200">
          <a:solidFill>
            <a:schemeClr val="tx1"/>
          </a:solidFill>
          <a:latin typeface="Arial Rounded MT Bold" panose="020F0704030504030204" pitchFamily="34" charset="0"/>
          <a:ea typeface="ヒラギノ角ゴ Pro W3" pitchFamily="4" charset="-128"/>
          <a:cs typeface="Arial Rounded MT Bold" panose="020F0704030504030204" pitchFamily="34" charset="0"/>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189" algn="l" rtl="0" fontAlgn="base">
        <a:lnSpc>
          <a:spcPct val="90000"/>
        </a:lnSpc>
        <a:spcBef>
          <a:spcPct val="0"/>
        </a:spcBef>
        <a:spcAft>
          <a:spcPct val="0"/>
        </a:spcAft>
        <a:defRPr sz="4400">
          <a:solidFill>
            <a:schemeClr val="tx1"/>
          </a:solidFill>
          <a:latin typeface="Calibri Light" panose="020F0302020204030204" charset="0"/>
        </a:defRPr>
      </a:lvl6pPr>
      <a:lvl7pPr marL="914377" algn="l" rtl="0" fontAlgn="base">
        <a:lnSpc>
          <a:spcPct val="90000"/>
        </a:lnSpc>
        <a:spcBef>
          <a:spcPct val="0"/>
        </a:spcBef>
        <a:spcAft>
          <a:spcPct val="0"/>
        </a:spcAft>
        <a:defRPr sz="4400">
          <a:solidFill>
            <a:schemeClr val="tx1"/>
          </a:solidFill>
          <a:latin typeface="Calibri Light" panose="020F0302020204030204" charset="0"/>
        </a:defRPr>
      </a:lvl7pPr>
      <a:lvl8pPr marL="1371566" algn="l" rtl="0" fontAlgn="base">
        <a:lnSpc>
          <a:spcPct val="90000"/>
        </a:lnSpc>
        <a:spcBef>
          <a:spcPct val="0"/>
        </a:spcBef>
        <a:spcAft>
          <a:spcPct val="0"/>
        </a:spcAft>
        <a:defRPr sz="4400">
          <a:solidFill>
            <a:schemeClr val="tx1"/>
          </a:solidFill>
          <a:latin typeface="Calibri Light" panose="020F0302020204030204" charset="0"/>
        </a:defRPr>
      </a:lvl8pPr>
      <a:lvl9pPr marL="1828754" algn="l" rtl="0" fontAlgn="base">
        <a:lnSpc>
          <a:spcPct val="90000"/>
        </a:lnSpc>
        <a:spcBef>
          <a:spcPct val="0"/>
        </a:spcBef>
        <a:spcAft>
          <a:spcPct val="0"/>
        </a:spcAft>
        <a:defRPr sz="4400">
          <a:solidFill>
            <a:schemeClr val="tx1"/>
          </a:solidFill>
          <a:latin typeface="Calibri Light" panose="020F0302020204030204" charset="0"/>
        </a:defRPr>
      </a:lvl9pPr>
    </p:titleStyle>
    <p:bodyStyle>
      <a:lvl1pPr marL="228594" indent="-228594" algn="l" rtl="0" eaLnBrk="0" fontAlgn="base" hangingPunct="0">
        <a:lnSpc>
          <a:spcPct val="90000"/>
        </a:lnSpc>
        <a:spcBef>
          <a:spcPts val="1000"/>
        </a:spcBef>
        <a:spcAft>
          <a:spcPct val="0"/>
        </a:spcAft>
        <a:buFont typeface="Arial" panose="020B0604020202020204" pitchFamily="34" charset="0"/>
        <a:buChar char="•"/>
        <a:defRPr sz="4000" kern="1200">
          <a:solidFill>
            <a:schemeClr val="tx1"/>
          </a:solidFill>
          <a:latin typeface="Arial Rounded MT Bold" panose="020F0704030504030204" pitchFamily="34" charset="0"/>
          <a:ea typeface="ヒラギノ角ゴ Pro W3" pitchFamily="4" charset="-128"/>
          <a:cs typeface="Arial Rounded MT Bold" panose="020F0704030504030204" pitchFamily="34" charset="0"/>
        </a:defRPr>
      </a:lvl1pPr>
      <a:lvl2pPr marL="685783" indent="-228594" algn="l" rtl="0" eaLnBrk="0" fontAlgn="base" hangingPunct="0">
        <a:lnSpc>
          <a:spcPct val="90000"/>
        </a:lnSpc>
        <a:spcBef>
          <a:spcPts val="500"/>
        </a:spcBef>
        <a:spcAft>
          <a:spcPct val="0"/>
        </a:spcAft>
        <a:buFont typeface="Arial" panose="020B0604020202020204" pitchFamily="34" charset="0"/>
        <a:buChar char="•"/>
        <a:defRPr sz="4000" kern="1200">
          <a:solidFill>
            <a:schemeClr val="tx1"/>
          </a:solidFill>
          <a:latin typeface="Arial Rounded MT Bold" panose="020F0704030504030204" pitchFamily="34" charset="0"/>
          <a:ea typeface="ヒラギノ角ゴ Pro W3" pitchFamily="4" charset="-128"/>
          <a:cs typeface="+mn-cs"/>
        </a:defRPr>
      </a:lvl2pPr>
      <a:lvl3pPr marL="1142971" indent="-228594" algn="l" rtl="0" eaLnBrk="0" fontAlgn="base" hangingPunct="0">
        <a:lnSpc>
          <a:spcPct val="90000"/>
        </a:lnSpc>
        <a:spcBef>
          <a:spcPts val="500"/>
        </a:spcBef>
        <a:spcAft>
          <a:spcPct val="0"/>
        </a:spcAft>
        <a:buFont typeface="Arial" panose="020B0604020202020204" pitchFamily="34" charset="0"/>
        <a:buChar char="•"/>
        <a:defRPr sz="4000" kern="1200">
          <a:solidFill>
            <a:schemeClr val="tx1"/>
          </a:solidFill>
          <a:latin typeface="Arial Rounded MT Bold" panose="020F0704030504030204" pitchFamily="34" charset="0"/>
          <a:ea typeface="ヒラギノ角ゴ Pro W3" pitchFamily="4" charset="-128"/>
          <a:cs typeface="+mn-cs"/>
        </a:defRPr>
      </a:lvl3pPr>
      <a:lvl4pPr marL="1600160" indent="-228594" algn="l" rtl="0" eaLnBrk="0" fontAlgn="base" hangingPunct="0">
        <a:lnSpc>
          <a:spcPct val="90000"/>
        </a:lnSpc>
        <a:spcBef>
          <a:spcPts val="500"/>
        </a:spcBef>
        <a:spcAft>
          <a:spcPct val="0"/>
        </a:spcAft>
        <a:buFont typeface="Arial" panose="020B0604020202020204" pitchFamily="34" charset="0"/>
        <a:buChar char="•"/>
        <a:defRPr sz="4000" kern="1200">
          <a:solidFill>
            <a:schemeClr val="tx1"/>
          </a:solidFill>
          <a:latin typeface="Arial Rounded MT Bold" panose="020F0704030504030204" pitchFamily="34" charset="0"/>
          <a:ea typeface="ヒラギノ角ゴ Pro W3" pitchFamily="4" charset="-128"/>
          <a:cs typeface="+mn-cs"/>
        </a:defRPr>
      </a:lvl4pPr>
      <a:lvl5pPr marL="2057349" indent="-228594" algn="l" rtl="0" eaLnBrk="0" fontAlgn="base" hangingPunct="0">
        <a:lnSpc>
          <a:spcPct val="90000"/>
        </a:lnSpc>
        <a:spcBef>
          <a:spcPts val="500"/>
        </a:spcBef>
        <a:spcAft>
          <a:spcPct val="0"/>
        </a:spcAft>
        <a:buFont typeface="Arial" panose="020B0604020202020204" pitchFamily="34" charset="0"/>
        <a:buChar char="•"/>
        <a:defRPr sz="4000" kern="1200">
          <a:solidFill>
            <a:schemeClr val="tx1"/>
          </a:solidFill>
          <a:latin typeface="Arial Rounded MT Bold" panose="020F0704030504030204" pitchFamily="34" charset="0"/>
          <a:ea typeface="ヒラギノ角ゴ Pro W3" pitchFamily="4" charset="-128"/>
          <a:cs typeface="+mn-cs"/>
        </a:defRPr>
      </a:lvl5pPr>
      <a:lvl6pPr marL="2514537"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726"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8914"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103" indent="-228594" algn="l" defTabSz="914377"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377" rtl="0" eaLnBrk="1" latinLnBrk="0" hangingPunct="1">
        <a:defRPr sz="1800" kern="1200">
          <a:solidFill>
            <a:schemeClr val="tx1"/>
          </a:solidFill>
          <a:latin typeface="+mn-lt"/>
          <a:ea typeface="+mn-ea"/>
          <a:cs typeface="+mn-cs"/>
        </a:defRPr>
      </a:lvl1pPr>
      <a:lvl2pPr marL="457189" algn="l" defTabSz="914377" rtl="0" eaLnBrk="1" latinLnBrk="0" hangingPunct="1">
        <a:defRPr sz="1800" kern="1200">
          <a:solidFill>
            <a:schemeClr val="tx1"/>
          </a:solidFill>
          <a:latin typeface="+mn-lt"/>
          <a:ea typeface="+mn-ea"/>
          <a:cs typeface="+mn-cs"/>
        </a:defRPr>
      </a:lvl2pPr>
      <a:lvl3pPr marL="914377" algn="l" defTabSz="914377" rtl="0" eaLnBrk="1" latinLnBrk="0" hangingPunct="1">
        <a:defRPr sz="1800" kern="1200">
          <a:solidFill>
            <a:schemeClr val="tx1"/>
          </a:solidFill>
          <a:latin typeface="+mn-lt"/>
          <a:ea typeface="+mn-ea"/>
          <a:cs typeface="+mn-cs"/>
        </a:defRPr>
      </a:lvl3pPr>
      <a:lvl4pPr marL="1371566" algn="l" defTabSz="914377" rtl="0" eaLnBrk="1" latinLnBrk="0" hangingPunct="1">
        <a:defRPr sz="1800" kern="1200">
          <a:solidFill>
            <a:schemeClr val="tx1"/>
          </a:solidFill>
          <a:latin typeface="+mn-lt"/>
          <a:ea typeface="+mn-ea"/>
          <a:cs typeface="+mn-cs"/>
        </a:defRPr>
      </a:lvl4pPr>
      <a:lvl5pPr marL="1828754" algn="l" defTabSz="914377" rtl="0" eaLnBrk="1" latinLnBrk="0" hangingPunct="1">
        <a:defRPr sz="1800" kern="1200">
          <a:solidFill>
            <a:schemeClr val="tx1"/>
          </a:solidFill>
          <a:latin typeface="+mn-lt"/>
          <a:ea typeface="+mn-ea"/>
          <a:cs typeface="+mn-cs"/>
        </a:defRPr>
      </a:lvl5pPr>
      <a:lvl6pPr marL="2285943" algn="l" defTabSz="914377" rtl="0" eaLnBrk="1" latinLnBrk="0" hangingPunct="1">
        <a:defRPr sz="1800" kern="1200">
          <a:solidFill>
            <a:schemeClr val="tx1"/>
          </a:solidFill>
          <a:latin typeface="+mn-lt"/>
          <a:ea typeface="+mn-ea"/>
          <a:cs typeface="+mn-cs"/>
        </a:defRPr>
      </a:lvl6pPr>
      <a:lvl7pPr marL="2743131" algn="l" defTabSz="914377" rtl="0" eaLnBrk="1" latinLnBrk="0" hangingPunct="1">
        <a:defRPr sz="1800" kern="1200">
          <a:solidFill>
            <a:schemeClr val="tx1"/>
          </a:solidFill>
          <a:latin typeface="+mn-lt"/>
          <a:ea typeface="+mn-ea"/>
          <a:cs typeface="+mn-cs"/>
        </a:defRPr>
      </a:lvl7pPr>
      <a:lvl8pPr marL="3200320" algn="l" defTabSz="914377" rtl="0" eaLnBrk="1" latinLnBrk="0" hangingPunct="1">
        <a:defRPr sz="1800" kern="1200">
          <a:solidFill>
            <a:schemeClr val="tx1"/>
          </a:solidFill>
          <a:latin typeface="+mn-lt"/>
          <a:ea typeface="+mn-ea"/>
          <a:cs typeface="+mn-cs"/>
        </a:defRPr>
      </a:lvl8pPr>
      <a:lvl9pPr marL="3657509" algn="l" defTabSz="914377"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2" Type="http://schemas.openxmlformats.org/officeDocument/2006/relationships/notesSlide" Target="../notesSlides/notesSlide10.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3.xml"/><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4.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15.xml"/><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notesSlide" Target="../notesSlides/notesSlide16.xml"/><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2" Type="http://schemas.openxmlformats.org/officeDocument/2006/relationships/notesSlide" Target="../notesSlides/notesSlide17.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notesSlide" Target="../notesSlides/notesSlide18.xml"/><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notesSlide" Target="../notesSlides/notesSlide19.xml"/><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20.xml"/><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2" Type="http://schemas.openxmlformats.org/officeDocument/2006/relationships/notesSlide" Target="../notesSlides/notesSlide23.xml"/><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24.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2" Type="http://schemas.openxmlformats.org/officeDocument/2006/relationships/notesSlide" Target="../notesSlides/notesSlide25.xml"/><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2" Type="http://schemas.openxmlformats.org/officeDocument/2006/relationships/notesSlide" Target="../notesSlides/notesSlide26.xml"/><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2" Type="http://schemas.openxmlformats.org/officeDocument/2006/relationships/notesSlide" Target="../notesSlides/notesSlide27.xml"/><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2" Type="http://schemas.openxmlformats.org/officeDocument/2006/relationships/notesSlide" Target="../notesSlides/notesSlide29.xml"/><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30.xml"/><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3" Type="http://schemas.openxmlformats.org/officeDocument/2006/relationships/image" Target="../media/image8.jpg"/><Relationship Id="rId2" Type="http://schemas.openxmlformats.org/officeDocument/2006/relationships/notesSlide" Target="../notesSlides/notesSlide31.xml"/><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notesSlide" Target="../notesSlides/notesSlide32.xml"/><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image" Target="../media/image10.png"/><Relationship Id="rId7" Type="http://schemas.openxmlformats.org/officeDocument/2006/relationships/image" Target="../media/image14.png"/><Relationship Id="rId2" Type="http://schemas.openxmlformats.org/officeDocument/2006/relationships/notesSlide" Target="../notesSlides/notesSlide33.xml"/><Relationship Id="rId1" Type="http://schemas.openxmlformats.org/officeDocument/2006/relationships/slideLayout" Target="../slideLayouts/slideLayout2.xml"/><Relationship Id="rId6" Type="http://schemas.openxmlformats.org/officeDocument/2006/relationships/image" Target="../media/image13.png"/><Relationship Id="rId5" Type="http://schemas.openxmlformats.org/officeDocument/2006/relationships/image" Target="../media/image12.png"/><Relationship Id="rId4" Type="http://schemas.openxmlformats.org/officeDocument/2006/relationships/image" Target="../media/image11.png"/></Relationships>
</file>

<file path=ppt/slides/_rels/slide34.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34.xml"/><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35.xml"/><Relationship Id="rId1" Type="http://schemas.openxmlformats.org/officeDocument/2006/relationships/slideLayout" Target="../slideLayouts/slideLayout2.xml"/></Relationships>
</file>

<file path=ppt/slides/_rels/slide36.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36.xml"/><Relationship Id="rId1" Type="http://schemas.openxmlformats.org/officeDocument/2006/relationships/slideLayout" Target="../slideLayouts/slideLayout2.xml"/></Relationships>
</file>

<file path=ppt/slides/_rels/slide37.xml.rels><?xml version="1.0" encoding="UTF-8" standalone="yes"?>
<Relationships xmlns="http://schemas.openxmlformats.org/package/2006/relationships"><Relationship Id="rId3" Type="http://schemas.openxmlformats.org/officeDocument/2006/relationships/image" Target="../media/image18.png"/><Relationship Id="rId2" Type="http://schemas.openxmlformats.org/officeDocument/2006/relationships/notesSlide" Target="../notesSlides/notesSlide37.xml"/><Relationship Id="rId1" Type="http://schemas.openxmlformats.org/officeDocument/2006/relationships/slideLayout" Target="../slideLayouts/slideLayout2.xml"/><Relationship Id="rId4" Type="http://schemas.openxmlformats.org/officeDocument/2006/relationships/image" Target="../media/image19.png"/></Relationships>
</file>

<file path=ppt/slides/_rels/slide38.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notesSlide" Target="../notesSlides/notesSlide38.xml"/><Relationship Id="rId1" Type="http://schemas.openxmlformats.org/officeDocument/2006/relationships/slideLayout" Target="../slideLayouts/slideLayout2.xml"/></Relationships>
</file>

<file path=ppt/slides/_rels/slide39.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39.xml"/><Relationship Id="rId1" Type="http://schemas.openxmlformats.org/officeDocument/2006/relationships/slideLayout" Target="../slideLayouts/slideLayout2.xml"/></Relationships>
</file>

<file path=ppt/slides/_rels/slide40.xml.rels><?xml version="1.0" encoding="UTF-8" standalone="yes"?>
<Relationships xmlns="http://schemas.openxmlformats.org/package/2006/relationships"><Relationship Id="rId3" Type="http://schemas.openxmlformats.org/officeDocument/2006/relationships/image" Target="../media/image22.png"/><Relationship Id="rId2" Type="http://schemas.openxmlformats.org/officeDocument/2006/relationships/notesSlide" Target="../notesSlides/notesSlide40.xml"/><Relationship Id="rId1" Type="http://schemas.openxmlformats.org/officeDocument/2006/relationships/slideLayout" Target="../slideLayouts/slideLayout2.xml"/><Relationship Id="rId4" Type="http://schemas.openxmlformats.org/officeDocument/2006/relationships/image" Target="../media/image23.png"/></Relationships>
</file>

<file path=ppt/slides/_rels/slide41.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41.xml"/><Relationship Id="rId1" Type="http://schemas.openxmlformats.org/officeDocument/2006/relationships/slideLayout" Target="../slideLayouts/slideLayout2.xml"/></Relationships>
</file>

<file path=ppt/slides/_rels/slide4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4.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42.xml"/><Relationship Id="rId1" Type="http://schemas.openxmlformats.org/officeDocument/2006/relationships/slideLayout" Target="../slideLayouts/slideLayout2.xml"/></Relationships>
</file>

<file path=ppt/slides/_rels/slide55.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43.xml"/><Relationship Id="rId1" Type="http://schemas.openxmlformats.org/officeDocument/2006/relationships/slideLayout" Target="../slideLayouts/slideLayout2.xml"/></Relationships>
</file>

<file path=ppt/slides/_rels/slide5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7.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2.xml"/></Relationships>
</file>

<file path=ppt/slides/_rels/slide5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9.xml.rels><?xml version="1.0" encoding="UTF-8" standalone="yes"?>
<Relationships xmlns="http://schemas.openxmlformats.org/package/2006/relationships"><Relationship Id="rId2" Type="http://schemas.openxmlformats.org/officeDocument/2006/relationships/image" Target="../media/image26.png"/><Relationship Id="rId1" Type="http://schemas.openxmlformats.org/officeDocument/2006/relationships/slideLayout" Target="../slideLayouts/slideLayout2.xml"/></Relationships>
</file>

<file path=ppt/slides/_rels/slide6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6.xml.rels><?xml version="1.0" encoding="UTF-8" standalone="yes"?>
<Relationships xmlns="http://schemas.openxmlformats.org/package/2006/relationships"><Relationship Id="rId2" Type="http://schemas.openxmlformats.org/officeDocument/2006/relationships/image" Target="../media/image27.tiff"/><Relationship Id="rId1" Type="http://schemas.openxmlformats.org/officeDocument/2006/relationships/slideLayout" Target="../slideLayouts/slideLayout2.xml"/></Relationships>
</file>

<file path=ppt/slides/_rels/slide67.xml.rels><?xml version="1.0" encoding="UTF-8" standalone="yes"?>
<Relationships xmlns="http://schemas.openxmlformats.org/package/2006/relationships"><Relationship Id="rId2" Type="http://schemas.openxmlformats.org/officeDocument/2006/relationships/image" Target="../media/image27.tiff"/><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9.xml.rels><?xml version="1.0" encoding="UTF-8" standalone="yes"?>
<Relationships xmlns="http://schemas.openxmlformats.org/package/2006/relationships"><Relationship Id="rId3" Type="http://schemas.openxmlformats.org/officeDocument/2006/relationships/image" Target="../media/image28.png"/><Relationship Id="rId2" Type="http://schemas.openxmlformats.org/officeDocument/2006/relationships/notesSlide" Target="../notesSlides/notesSlide44.xml"/><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1.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45.xml"/><Relationship Id="rId1" Type="http://schemas.openxmlformats.org/officeDocument/2006/relationships/slideLayout" Target="../slideLayouts/slideLayout2.xml"/></Relationships>
</file>

<file path=ppt/slides/_rels/slide72.xml.rels><?xml version="1.0" encoding="UTF-8" standalone="yes"?>
<Relationships xmlns="http://schemas.openxmlformats.org/package/2006/relationships"><Relationship Id="rId2" Type="http://schemas.openxmlformats.org/officeDocument/2006/relationships/notesSlide" Target="../notesSlides/notesSlide46.xml"/><Relationship Id="rId1" Type="http://schemas.openxmlformats.org/officeDocument/2006/relationships/slideLayout" Target="../slideLayouts/slideLayout2.xml"/></Relationships>
</file>

<file path=ppt/slides/_rels/slide73.xml.rels><?xml version="1.0" encoding="UTF-8" standalone="yes"?>
<Relationships xmlns="http://schemas.openxmlformats.org/package/2006/relationships"><Relationship Id="rId2" Type="http://schemas.openxmlformats.org/officeDocument/2006/relationships/notesSlide" Target="../notesSlides/notesSlide47.xml"/><Relationship Id="rId1" Type="http://schemas.openxmlformats.org/officeDocument/2006/relationships/slideLayout" Target="../slideLayouts/slideLayout2.xml"/></Relationships>
</file>

<file path=ppt/slides/_rels/slide74.xml.rels><?xml version="1.0" encoding="UTF-8" standalone="yes"?>
<Relationships xmlns="http://schemas.openxmlformats.org/package/2006/relationships"><Relationship Id="rId2" Type="http://schemas.openxmlformats.org/officeDocument/2006/relationships/notesSlide" Target="../notesSlides/notesSlide48.xml"/><Relationship Id="rId1" Type="http://schemas.openxmlformats.org/officeDocument/2006/relationships/slideLayout" Target="../slideLayouts/slideLayout2.xml"/></Relationships>
</file>

<file path=ppt/slides/_rels/slide75.xml.rels><?xml version="1.0" encoding="UTF-8" standalone="yes"?>
<Relationships xmlns="http://schemas.openxmlformats.org/package/2006/relationships"><Relationship Id="rId2" Type="http://schemas.openxmlformats.org/officeDocument/2006/relationships/notesSlide" Target="../notesSlides/notesSlide49.xml"/><Relationship Id="rId1" Type="http://schemas.openxmlformats.org/officeDocument/2006/relationships/slideLayout" Target="../slideLayouts/slideLayout2.xml"/></Relationships>
</file>

<file path=ppt/slides/_rels/slide76.xml.rels><?xml version="1.0" encoding="UTF-8" standalone="yes"?>
<Relationships xmlns="http://schemas.openxmlformats.org/package/2006/relationships"><Relationship Id="rId2" Type="http://schemas.openxmlformats.org/officeDocument/2006/relationships/notesSlide" Target="../notesSlides/notesSlide50.xml"/><Relationship Id="rId1" Type="http://schemas.openxmlformats.org/officeDocument/2006/relationships/slideLayout" Target="../slideLayouts/slideLayout2.xml"/></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5" name="Title 1"/>
          <p:cNvSpPr>
            <a:spLocks noGrp="1"/>
          </p:cNvSpPr>
          <p:nvPr>
            <p:ph type="title"/>
          </p:nvPr>
        </p:nvSpPr>
        <p:spPr>
          <a:xfrm>
            <a:off x="1475262" y="6037006"/>
            <a:ext cx="6140471" cy="733999"/>
          </a:xfrm>
        </p:spPr>
        <p:txBody>
          <a:bodyPr/>
          <a:lstStyle/>
          <a:p>
            <a:pPr algn="ctr" eaLnBrk="1" hangingPunct="1"/>
            <a:r>
              <a:rPr lang="en-US" altLang="en-US" sz="3200" dirty="0"/>
              <a:t>February 16, 2025</a:t>
            </a:r>
          </a:p>
        </p:txBody>
      </p:sp>
      <p:sp>
        <p:nvSpPr>
          <p:cNvPr id="4" name="Title 1"/>
          <p:cNvSpPr txBox="1"/>
          <p:nvPr/>
        </p:nvSpPr>
        <p:spPr bwMode="auto">
          <a:xfrm>
            <a:off x="1444482" y="132479"/>
            <a:ext cx="6255039" cy="116865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3200" dirty="0">
                <a:latin typeface="Arial Rounded MT Bold" panose="020F0704030504030204" pitchFamily="34" charset="0"/>
              </a:rPr>
              <a:t>WELCOME!</a:t>
            </a:r>
          </a:p>
          <a:p>
            <a:pPr algn="ctr" eaLnBrk="1" hangingPunct="1"/>
            <a:r>
              <a:rPr lang="en-US" altLang="en-US" sz="3200" dirty="0">
                <a:latin typeface="Arial Rounded MT Bold" panose="020F0704030504030204" pitchFamily="34" charset="0"/>
              </a:rPr>
              <a:t>Trinity Lutheran Church</a:t>
            </a:r>
          </a:p>
        </p:txBody>
      </p:sp>
      <p:pic>
        <p:nvPicPr>
          <p:cNvPr id="3" name="Picture 2">
            <a:extLst>
              <a:ext uri="{FF2B5EF4-FFF2-40B4-BE49-F238E27FC236}">
                <a16:creationId xmlns:a16="http://schemas.microsoft.com/office/drawing/2014/main" id="{7D5B05B2-3238-00EE-4693-39460B4AD473}"/>
              </a:ext>
            </a:extLst>
          </p:cNvPr>
          <p:cNvPicPr>
            <a:picLocks noChangeAspect="1"/>
          </p:cNvPicPr>
          <p:nvPr/>
        </p:nvPicPr>
        <p:blipFill>
          <a:blip r:embed="rId3"/>
          <a:stretch>
            <a:fillRect/>
          </a:stretch>
        </p:blipFill>
        <p:spPr>
          <a:xfrm>
            <a:off x="2273311" y="1301138"/>
            <a:ext cx="4444977" cy="4444977"/>
          </a:xfrm>
          <a:prstGeom prst="rect">
            <a:avLst/>
          </a:prstGeom>
          <a:ln w="88900" cap="sq" cmpd="thickThin">
            <a:solidFill>
              <a:srgbClr val="000000"/>
            </a:solidFill>
            <a:prstDash val="solid"/>
            <a:miter lim="800000"/>
          </a:ln>
          <a:effectLst>
            <a:innerShdw blurRad="76200">
              <a:srgbClr val="000000"/>
            </a:innerShdw>
          </a:effectLst>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1133660" y="1622939"/>
            <a:ext cx="6876681" cy="3231654"/>
          </a:xfrm>
          <a:prstGeom prst="rect">
            <a:avLst/>
          </a:prstGeom>
        </p:spPr>
        <p:txBody>
          <a:bodyPr wrap="square">
            <a:spAutoFit/>
          </a:bodyPr>
          <a:lstStyle/>
          <a:p>
            <a:pPr marL="571486" indent="-571486">
              <a:spcAft>
                <a:spcPts val="2400"/>
              </a:spcAft>
              <a:buFont typeface="Arial" panose="020B0604020202020204" pitchFamily="34" charset="0"/>
              <a:buChar char="•"/>
            </a:pPr>
            <a:r>
              <a:rPr lang="en-US" sz="3600" b="1" dirty="0">
                <a:solidFill>
                  <a:srgbClr val="000000"/>
                </a:solidFill>
                <a:latin typeface="Arial Rounded MT Bold" panose="020F0704030504030204" pitchFamily="34" charset="0"/>
                <a:ea typeface="Calibri" panose="020F0502020204030204" pitchFamily="34" charset="0"/>
              </a:rPr>
              <a:t>Prelude - </a:t>
            </a:r>
            <a:r>
              <a:rPr lang="en-US" sz="3600" i="1" dirty="0">
                <a:solidFill>
                  <a:srgbClr val="000000"/>
                </a:solidFill>
                <a:latin typeface="Arial Rounded MT Bold" panose="020F0704030504030204" pitchFamily="34" charset="0"/>
                <a:ea typeface="Calibri" panose="020F0502020204030204" pitchFamily="34" charset="0"/>
              </a:rPr>
              <a:t>By Roxanne Groff</a:t>
            </a:r>
          </a:p>
          <a:p>
            <a:pPr marL="571486" indent="-571486">
              <a:spcAft>
                <a:spcPts val="2400"/>
              </a:spcAft>
              <a:buFont typeface="Arial" panose="020B0604020202020204" pitchFamily="34" charset="0"/>
              <a:buChar char="•"/>
            </a:pPr>
            <a:r>
              <a:rPr lang="en-US" sz="3600" b="1" dirty="0">
                <a:solidFill>
                  <a:srgbClr val="000000"/>
                </a:solidFill>
                <a:latin typeface="Arial Rounded MT Bold" panose="020F0704030504030204" pitchFamily="34" charset="0"/>
                <a:ea typeface="Calibri" panose="020F0502020204030204" pitchFamily="34" charset="0"/>
              </a:rPr>
              <a:t>Office of the Acolyte</a:t>
            </a:r>
          </a:p>
          <a:p>
            <a:pPr marL="457189" indent="-457189">
              <a:spcAft>
                <a:spcPts val="2400"/>
              </a:spcAft>
              <a:buFont typeface="Arial" panose="020B0604020202020204" pitchFamily="34" charset="0"/>
              <a:buChar char="•"/>
            </a:pPr>
            <a:r>
              <a:rPr lang="en-US" sz="3600" b="1" dirty="0">
                <a:solidFill>
                  <a:srgbClr val="000000"/>
                </a:solidFill>
                <a:latin typeface="Arial Rounded MT Bold" panose="020F0704030504030204" pitchFamily="34" charset="0"/>
                <a:ea typeface="Calibri" panose="020F0502020204030204" pitchFamily="34" charset="0"/>
              </a:rPr>
              <a:t>Ringing of the Bell</a:t>
            </a:r>
          </a:p>
          <a:p>
            <a:pPr marL="457189" indent="-457189" defTabSz="685783">
              <a:spcAft>
                <a:spcPts val="2400"/>
              </a:spcAft>
              <a:buFont typeface="Arial" panose="020B0604020202020204" pitchFamily="34" charset="0"/>
              <a:buChar char="•"/>
              <a:defRPr/>
            </a:pPr>
            <a:r>
              <a:rPr lang="en-US" sz="3600" b="1" dirty="0">
                <a:solidFill>
                  <a:srgbClr val="000000"/>
                </a:solidFill>
                <a:latin typeface="Arial Rounded MT Bold" panose="020F0704030504030204" pitchFamily="34" charset="0"/>
                <a:ea typeface="Calibri" panose="020F0502020204030204" pitchFamily="34" charset="0"/>
              </a:rPr>
              <a:t>Welcome</a:t>
            </a:r>
            <a:endParaRPr lang="en-US" sz="1400" dirty="0"/>
          </a:p>
        </p:txBody>
      </p:sp>
      <p:sp>
        <p:nvSpPr>
          <p:cNvPr id="6" name="Rectangle 5"/>
          <p:cNvSpPr/>
          <p:nvPr/>
        </p:nvSpPr>
        <p:spPr>
          <a:xfrm>
            <a:off x="272266" y="152261"/>
            <a:ext cx="8599471" cy="1077218"/>
          </a:xfrm>
          <a:prstGeom prst="rect">
            <a:avLst/>
          </a:prstGeom>
        </p:spPr>
        <p:txBody>
          <a:bodyPr wrap="square">
            <a:spAutoFit/>
          </a:bodyPr>
          <a:lstStyle/>
          <a:p>
            <a:pPr marL="457189" indent="-457189" algn="ctr">
              <a:buFont typeface="Symbol" panose="05050102010706020507" pitchFamily="18" charset="2"/>
              <a:buChar char=""/>
            </a:pPr>
            <a:r>
              <a:rPr lang="en-US" sz="3200" b="1" dirty="0">
                <a:solidFill>
                  <a:srgbClr val="C00000"/>
                </a:solidFill>
                <a:latin typeface="Arial Rounded MT Bold" panose="020F0704030504030204" pitchFamily="34" charset="0"/>
                <a:ea typeface="Calibri" panose="020F0502020204030204" pitchFamily="34" charset="0"/>
              </a:rPr>
              <a:t>=  Please stand if able</a:t>
            </a:r>
          </a:p>
          <a:p>
            <a:pPr marL="457189" indent="-457189" algn="ctr">
              <a:buFont typeface="Arial" panose="020B0604020202020204" pitchFamily="34" charset="0"/>
              <a:buChar char="•"/>
            </a:pPr>
            <a:r>
              <a:rPr lang="en-US" sz="3200" b="1" dirty="0">
                <a:solidFill>
                  <a:srgbClr val="C00000"/>
                </a:solidFill>
                <a:latin typeface="Arial Rounded MT Bold" panose="020F0704030504030204" pitchFamily="34" charset="0"/>
                <a:ea typeface="Calibri" panose="020F0502020204030204" pitchFamily="34" charset="0"/>
              </a:rPr>
              <a:t>=  Please be seated</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98525"/>
          </a:xfrm>
          <a:prstGeom prst="rect">
            <a:avLst/>
          </a:prstGeom>
        </p:spPr>
        <p:txBody>
          <a:bodyPr wrap="square">
            <a:spAutoFit/>
          </a:bodyPr>
          <a:lstStyle/>
          <a:p>
            <a:pPr marL="342891" indent="-342891">
              <a:lnSpc>
                <a:spcPct val="107000"/>
              </a:lnSpc>
              <a:spcBef>
                <a:spcPts val="0"/>
              </a:spcBef>
              <a:spcAft>
                <a:spcPts val="0"/>
              </a:spcAft>
              <a:buFont typeface="Symbol" panose="05050102010706020507" pitchFamily="18" charset="2"/>
              <a:buChar char=""/>
            </a:pPr>
            <a:r>
              <a:rPr lang="en-US" sz="4000" b="1" dirty="0">
                <a:solidFill>
                  <a:srgbClr val="000000"/>
                </a:solidFill>
                <a:latin typeface="Arial Rounded MT Bold" panose="020F0704030504030204" pitchFamily="34" charset="0"/>
                <a:ea typeface="Times New Roman" panose="02020603050405020304" pitchFamily="18" charset="0"/>
              </a:rPr>
              <a:t>CONFESSION AND FORGIVENESS</a:t>
            </a:r>
            <a:endParaRPr lang="en-US" sz="4000" dirty="0">
              <a:latin typeface="Arial Rounded MT Bold" panose="020F0704030504030204" pitchFamily="34" charset="0"/>
              <a:ea typeface="Calibri" panose="020F0502020204030204" pitchFamily="34" charset="0"/>
            </a:endParaRPr>
          </a:p>
        </p:txBody>
      </p:sp>
      <p:sp>
        <p:nvSpPr>
          <p:cNvPr id="5" name="Rectangle 4"/>
          <p:cNvSpPr/>
          <p:nvPr/>
        </p:nvSpPr>
        <p:spPr>
          <a:xfrm>
            <a:off x="123291" y="912687"/>
            <a:ext cx="8650840" cy="1230722"/>
          </a:xfrm>
          <a:prstGeom prst="rect">
            <a:avLst/>
          </a:prstGeom>
        </p:spPr>
        <p:txBody>
          <a:bodyPr wrap="square">
            <a:spAutoFit/>
          </a:bodyPr>
          <a:lstStyle/>
          <a:p>
            <a:pPr>
              <a:lnSpc>
                <a:spcPct val="107000"/>
              </a:lnSpc>
              <a:spcBef>
                <a:spcPts val="0"/>
              </a:spcBef>
              <a:spcAft>
                <a:spcPts val="600"/>
              </a:spcAft>
            </a:pPr>
            <a:r>
              <a:rPr lang="en-US" sz="3600" i="1" dirty="0">
                <a:solidFill>
                  <a:srgbClr val="C00000"/>
                </a:solidFill>
                <a:latin typeface="Arial Rounded MT Bold" panose="020F0704030504030204" pitchFamily="34" charset="0"/>
                <a:ea typeface="Times New Roman" panose="02020603050405020304" pitchFamily="18" charset="0"/>
              </a:rPr>
              <a:t>All may make the sign of the cross, the sign marked at baptism…</a:t>
            </a:r>
          </a:p>
        </p:txBody>
      </p:sp>
      <p:sp>
        <p:nvSpPr>
          <p:cNvPr id="2" name="Rectangle 1"/>
          <p:cNvSpPr/>
          <p:nvPr/>
        </p:nvSpPr>
        <p:spPr>
          <a:xfrm>
            <a:off x="246582" y="3090055"/>
            <a:ext cx="8650839" cy="2312043"/>
          </a:xfrm>
          <a:prstGeom prst="rect">
            <a:avLst/>
          </a:prstGeom>
        </p:spPr>
        <p:txBody>
          <a:bodyPr wrap="square">
            <a:spAutoFit/>
          </a:bodyPr>
          <a:lstStyle/>
          <a:p>
            <a:pPr marL="682608" indent="-682608" defTabSz="6459693">
              <a:lnSpc>
                <a:spcPct val="107000"/>
              </a:lnSpc>
              <a:spcBef>
                <a:spcPts val="0"/>
              </a:spcBef>
              <a:spcAft>
                <a:spcPts val="600"/>
              </a:spcAft>
            </a:pPr>
            <a:r>
              <a:rPr lang="en-US" sz="3200" dirty="0">
                <a:solidFill>
                  <a:srgbClr val="000000"/>
                </a:solidFill>
                <a:latin typeface="Arial Rounded MT Bold" panose="020F0704030504030204" pitchFamily="34" charset="0"/>
                <a:ea typeface="Times New Roman" panose="02020603050405020304" pitchFamily="18" charset="0"/>
              </a:rPr>
              <a:t>L:	We confess our sins before God and one another.</a:t>
            </a:r>
          </a:p>
          <a:p>
            <a:pPr marL="682608" indent="-682608" defTabSz="6459693">
              <a:lnSpc>
                <a:spcPct val="107000"/>
              </a:lnSpc>
              <a:spcBef>
                <a:spcPts val="0"/>
              </a:spcBef>
              <a:spcAft>
                <a:spcPts val="600"/>
              </a:spcAft>
            </a:pPr>
            <a:r>
              <a:rPr lang="en-US" sz="3200" i="1" dirty="0">
                <a:solidFill>
                  <a:srgbClr val="C00000"/>
                </a:solidFill>
                <a:latin typeface="Arial Rounded MT Bold" panose="020F0704030504030204" pitchFamily="34" charset="0"/>
                <a:ea typeface="Times New Roman" panose="02020603050405020304" pitchFamily="18" charset="0"/>
              </a:rPr>
              <a:t>Pause for silence and reflection.</a:t>
            </a:r>
          </a:p>
          <a:p>
            <a:pPr marL="682608" indent="-682608" defTabSz="6459693">
              <a:lnSpc>
                <a:spcPct val="107000"/>
              </a:lnSpc>
              <a:spcBef>
                <a:spcPts val="0"/>
              </a:spcBef>
              <a:spcAft>
                <a:spcPts val="600"/>
              </a:spcAft>
            </a:pPr>
            <a:r>
              <a:rPr lang="en-US" sz="3200" dirty="0">
                <a:solidFill>
                  <a:srgbClr val="000000"/>
                </a:solidFill>
                <a:latin typeface="Arial Rounded MT Bold" panose="020F0704030504030204" pitchFamily="34" charset="0"/>
                <a:ea typeface="Times New Roman" panose="02020603050405020304" pitchFamily="18" charset="0"/>
              </a:rPr>
              <a:t>L:	God of light,</a:t>
            </a:r>
          </a:p>
        </p:txBody>
      </p:sp>
    </p:spTree>
  </p:cSld>
  <p:clrMapOvr>
    <a:masterClrMapping/>
  </p:clrMapOvr>
  <p:transition/>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08099051-C227-A89B-1304-0CBFDE921497}"/>
            </a:ext>
          </a:extLst>
        </p:cNvPr>
        <p:cNvGrpSpPr/>
        <p:nvPr/>
      </p:nvGrpSpPr>
      <p:grpSpPr>
        <a:xfrm>
          <a:off x="0" y="0"/>
          <a:ext cx="0" cy="0"/>
          <a:chOff x="0" y="0"/>
          <a:chExt cx="0" cy="0"/>
        </a:xfrm>
      </p:grpSpPr>
      <p:sp>
        <p:nvSpPr>
          <p:cNvPr id="4" name="Rectangle 3">
            <a:extLst>
              <a:ext uri="{FF2B5EF4-FFF2-40B4-BE49-F238E27FC236}">
                <a16:creationId xmlns:a16="http://schemas.microsoft.com/office/drawing/2014/main" id="{989EC447-CFD2-67AA-CD58-98997B48E077}"/>
              </a:ext>
            </a:extLst>
          </p:cNvPr>
          <p:cNvSpPr/>
          <p:nvPr/>
        </p:nvSpPr>
        <p:spPr>
          <a:xfrm>
            <a:off x="0" y="51769"/>
            <a:ext cx="9144000" cy="698525"/>
          </a:xfrm>
          <a:prstGeom prst="rect">
            <a:avLst/>
          </a:prstGeom>
        </p:spPr>
        <p:txBody>
          <a:bodyPr wrap="square">
            <a:spAutoFit/>
          </a:bodyPr>
          <a:lstStyle/>
          <a:p>
            <a:pPr marL="342891" indent="-342891">
              <a:lnSpc>
                <a:spcPct val="107000"/>
              </a:lnSpc>
              <a:spcBef>
                <a:spcPts val="0"/>
              </a:spcBef>
              <a:spcAft>
                <a:spcPts val="0"/>
              </a:spcAft>
              <a:buFont typeface="Symbol" panose="05050102010706020507" pitchFamily="18" charset="2"/>
              <a:buChar char=""/>
            </a:pPr>
            <a:r>
              <a:rPr lang="en-US" sz="4000" b="1" dirty="0">
                <a:solidFill>
                  <a:srgbClr val="000000"/>
                </a:solidFill>
                <a:latin typeface="Arial Rounded MT Bold" panose="020F0704030504030204" pitchFamily="34" charset="0"/>
                <a:ea typeface="Times New Roman" panose="02020603050405020304" pitchFamily="18" charset="0"/>
              </a:rPr>
              <a:t>CONFESSION AND FORGIVENESS</a:t>
            </a:r>
            <a:endParaRPr lang="en-US" sz="4000" dirty="0">
              <a:latin typeface="Arial Rounded MT Bold" panose="020F0704030504030204" pitchFamily="34" charset="0"/>
              <a:ea typeface="Calibri" panose="020F0502020204030204" pitchFamily="34" charset="0"/>
            </a:endParaRPr>
          </a:p>
        </p:txBody>
      </p:sp>
      <p:sp>
        <p:nvSpPr>
          <p:cNvPr id="2" name="Rectangle 1">
            <a:extLst>
              <a:ext uri="{FF2B5EF4-FFF2-40B4-BE49-F238E27FC236}">
                <a16:creationId xmlns:a16="http://schemas.microsoft.com/office/drawing/2014/main" id="{E91FA7E1-21E7-1B94-494B-63DE572D61DE}"/>
              </a:ext>
            </a:extLst>
          </p:cNvPr>
          <p:cNvSpPr/>
          <p:nvPr/>
        </p:nvSpPr>
        <p:spPr>
          <a:xfrm>
            <a:off x="248193" y="1008933"/>
            <a:ext cx="8657681" cy="4787464"/>
          </a:xfrm>
          <a:prstGeom prst="rect">
            <a:avLst/>
          </a:prstGeom>
        </p:spPr>
        <p:txBody>
          <a:bodyPr wrap="square">
            <a:spAutoFit/>
          </a:bodyPr>
          <a:lstStyle/>
          <a:p>
            <a:pPr marL="682608" indent="-682608">
              <a:lnSpc>
                <a:spcPct val="107000"/>
              </a:lnSpc>
              <a:spcBef>
                <a:spcPts val="0"/>
              </a:spcBef>
              <a:spcAft>
                <a:spcPts val="600"/>
              </a:spcAft>
            </a:pPr>
            <a:r>
              <a:rPr lang="en-US" sz="3600" b="1" dirty="0">
                <a:solidFill>
                  <a:srgbClr val="000000"/>
                </a:solidFill>
                <a:latin typeface="Arial Rounded MT Bold" panose="020F0704030504030204" pitchFamily="34" charset="0"/>
                <a:ea typeface="Times New Roman" panose="02020603050405020304" pitchFamily="18" charset="0"/>
              </a:rPr>
              <a:t>C:	You reveal yourself to us, but we do not see. You call to us, but we do not hear. You reach out to us, but we do not feel. Instead we live as though you are not our God. We act in ways that bring disunity, oppression, and pain to ourselves, our neighbors, and the world. </a:t>
            </a:r>
            <a:endParaRPr lang="en-US" sz="4000" b="1" dirty="0">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533486967"/>
      </p:ext>
    </p:extLst>
  </p:cSld>
  <p:clrMapOvr>
    <a:masterClrMapping/>
  </p:clrMapOvr>
  <p:transition/>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2F08C0EC-CCD3-D684-221D-949E0FE93470}"/>
            </a:ext>
          </a:extLst>
        </p:cNvPr>
        <p:cNvGrpSpPr/>
        <p:nvPr/>
      </p:nvGrpSpPr>
      <p:grpSpPr>
        <a:xfrm>
          <a:off x="0" y="0"/>
          <a:ext cx="0" cy="0"/>
          <a:chOff x="0" y="0"/>
          <a:chExt cx="0" cy="0"/>
        </a:xfrm>
      </p:grpSpPr>
      <p:sp>
        <p:nvSpPr>
          <p:cNvPr id="4" name="Rectangle 3">
            <a:extLst>
              <a:ext uri="{FF2B5EF4-FFF2-40B4-BE49-F238E27FC236}">
                <a16:creationId xmlns:a16="http://schemas.microsoft.com/office/drawing/2014/main" id="{6AD81BE6-FF0B-32B6-CE17-25F716D4E856}"/>
              </a:ext>
            </a:extLst>
          </p:cNvPr>
          <p:cNvSpPr/>
          <p:nvPr/>
        </p:nvSpPr>
        <p:spPr>
          <a:xfrm>
            <a:off x="0" y="51769"/>
            <a:ext cx="9144000" cy="698525"/>
          </a:xfrm>
          <a:prstGeom prst="rect">
            <a:avLst/>
          </a:prstGeom>
        </p:spPr>
        <p:txBody>
          <a:bodyPr wrap="square">
            <a:spAutoFit/>
          </a:bodyPr>
          <a:lstStyle/>
          <a:p>
            <a:pPr marL="342891" indent="-342891">
              <a:lnSpc>
                <a:spcPct val="107000"/>
              </a:lnSpc>
              <a:spcBef>
                <a:spcPts val="0"/>
              </a:spcBef>
              <a:spcAft>
                <a:spcPts val="0"/>
              </a:spcAft>
              <a:buFont typeface="Symbol" panose="05050102010706020507" pitchFamily="18" charset="2"/>
              <a:buChar char=""/>
            </a:pPr>
            <a:r>
              <a:rPr lang="en-US" sz="4000" b="1" dirty="0">
                <a:solidFill>
                  <a:srgbClr val="000000"/>
                </a:solidFill>
                <a:latin typeface="Arial Rounded MT Bold" panose="020F0704030504030204" pitchFamily="34" charset="0"/>
                <a:ea typeface="Times New Roman" panose="02020603050405020304" pitchFamily="18" charset="0"/>
              </a:rPr>
              <a:t>CONFESSION AND FORGIVENESS</a:t>
            </a:r>
            <a:endParaRPr lang="en-US" sz="4000" dirty="0">
              <a:latin typeface="Arial Rounded MT Bold" panose="020F0704030504030204" pitchFamily="34" charset="0"/>
              <a:ea typeface="Calibri" panose="020F0502020204030204" pitchFamily="34" charset="0"/>
            </a:endParaRPr>
          </a:p>
        </p:txBody>
      </p:sp>
      <p:sp>
        <p:nvSpPr>
          <p:cNvPr id="2" name="Rectangle 1">
            <a:extLst>
              <a:ext uri="{FF2B5EF4-FFF2-40B4-BE49-F238E27FC236}">
                <a16:creationId xmlns:a16="http://schemas.microsoft.com/office/drawing/2014/main" id="{F76E67C6-0385-667C-13A8-DA5F206B52A0}"/>
              </a:ext>
            </a:extLst>
          </p:cNvPr>
          <p:cNvSpPr/>
          <p:nvPr/>
        </p:nvSpPr>
        <p:spPr>
          <a:xfrm>
            <a:off x="248193" y="1008933"/>
            <a:ext cx="8093949" cy="3601883"/>
          </a:xfrm>
          <a:prstGeom prst="rect">
            <a:avLst/>
          </a:prstGeom>
        </p:spPr>
        <p:txBody>
          <a:bodyPr wrap="square">
            <a:spAutoFit/>
          </a:bodyPr>
          <a:lstStyle/>
          <a:p>
            <a:pPr marL="682608" indent="-682608">
              <a:lnSpc>
                <a:spcPct val="107000"/>
              </a:lnSpc>
              <a:spcBef>
                <a:spcPts val="0"/>
              </a:spcBef>
              <a:spcAft>
                <a:spcPts val="600"/>
              </a:spcAft>
            </a:pPr>
            <a:r>
              <a:rPr lang="en-US" sz="3600" b="1" dirty="0">
                <a:solidFill>
                  <a:srgbClr val="000000"/>
                </a:solidFill>
                <a:latin typeface="Arial Rounded MT Bold" panose="020F0704030504030204" pitchFamily="34" charset="0"/>
                <a:ea typeface="Times New Roman" panose="02020603050405020304" pitchFamily="18" charset="0"/>
              </a:rPr>
              <a:t>C:	 Forgive us for our constant wandering. Draw us back into your loving arms and re-direct our steps onto your path of love, justice, and healing, for the sake of all that you have made.</a:t>
            </a:r>
            <a:endParaRPr lang="en-US" sz="4000" b="1" dirty="0">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3541158036"/>
      </p:ext>
    </p:extLst>
  </p:cSld>
  <p:clrMapOvr>
    <a:masterClrMapping/>
  </p:clrMapOvr>
  <p:transition/>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33BF1C8F-0204-F650-39E3-A51AAE7738B8}"/>
            </a:ext>
          </a:extLst>
        </p:cNvPr>
        <p:cNvGrpSpPr/>
        <p:nvPr/>
      </p:nvGrpSpPr>
      <p:grpSpPr>
        <a:xfrm>
          <a:off x="0" y="0"/>
          <a:ext cx="0" cy="0"/>
          <a:chOff x="0" y="0"/>
          <a:chExt cx="0" cy="0"/>
        </a:xfrm>
      </p:grpSpPr>
      <p:sp>
        <p:nvSpPr>
          <p:cNvPr id="4" name="Rectangle 3">
            <a:extLst>
              <a:ext uri="{FF2B5EF4-FFF2-40B4-BE49-F238E27FC236}">
                <a16:creationId xmlns:a16="http://schemas.microsoft.com/office/drawing/2014/main" id="{51A1CDDB-3ABE-A3F3-7569-1FE292137CB6}"/>
              </a:ext>
            </a:extLst>
          </p:cNvPr>
          <p:cNvSpPr/>
          <p:nvPr/>
        </p:nvSpPr>
        <p:spPr>
          <a:xfrm>
            <a:off x="0" y="51769"/>
            <a:ext cx="9144000" cy="698525"/>
          </a:xfrm>
          <a:prstGeom prst="rect">
            <a:avLst/>
          </a:prstGeom>
        </p:spPr>
        <p:txBody>
          <a:bodyPr wrap="square">
            <a:spAutoFit/>
          </a:bodyPr>
          <a:lstStyle/>
          <a:p>
            <a:pPr marL="342891" indent="-342891">
              <a:lnSpc>
                <a:spcPct val="107000"/>
              </a:lnSpc>
              <a:spcBef>
                <a:spcPts val="0"/>
              </a:spcBef>
              <a:spcAft>
                <a:spcPts val="0"/>
              </a:spcAft>
              <a:buFont typeface="Symbol" panose="05050102010706020507" pitchFamily="18" charset="2"/>
              <a:buChar char=""/>
            </a:pPr>
            <a:r>
              <a:rPr lang="en-US" sz="4000" b="1" dirty="0">
                <a:solidFill>
                  <a:srgbClr val="000000"/>
                </a:solidFill>
                <a:latin typeface="Arial Rounded MT Bold" panose="020F0704030504030204" pitchFamily="34" charset="0"/>
                <a:ea typeface="Times New Roman" panose="02020603050405020304" pitchFamily="18" charset="0"/>
              </a:rPr>
              <a:t>CONFESSION AND FORGIVENESS</a:t>
            </a:r>
            <a:endParaRPr lang="en-US" sz="4000" dirty="0">
              <a:latin typeface="Arial Rounded MT Bold" panose="020F0704030504030204" pitchFamily="34" charset="0"/>
              <a:ea typeface="Calibri" panose="020F0502020204030204" pitchFamily="34" charset="0"/>
            </a:endParaRPr>
          </a:p>
        </p:txBody>
      </p:sp>
      <p:sp>
        <p:nvSpPr>
          <p:cNvPr id="5" name="TextBox 4">
            <a:extLst>
              <a:ext uri="{FF2B5EF4-FFF2-40B4-BE49-F238E27FC236}">
                <a16:creationId xmlns:a16="http://schemas.microsoft.com/office/drawing/2014/main" id="{EAE67D1D-C5DB-82ED-2C65-823D998A148A}"/>
              </a:ext>
            </a:extLst>
          </p:cNvPr>
          <p:cNvSpPr txBox="1"/>
          <p:nvPr/>
        </p:nvSpPr>
        <p:spPr>
          <a:xfrm>
            <a:off x="728662" y="1304925"/>
            <a:ext cx="7686675" cy="5078313"/>
          </a:xfrm>
          <a:prstGeom prst="rect">
            <a:avLst/>
          </a:prstGeom>
          <a:noFill/>
        </p:spPr>
        <p:txBody>
          <a:bodyPr wrap="square">
            <a:spAutoFit/>
          </a:bodyPr>
          <a:lstStyle/>
          <a:p>
            <a:pPr marL="685800" indent="-685800"/>
            <a:r>
              <a:rPr lang="en-US" sz="3200" dirty="0">
                <a:effectLst/>
                <a:latin typeface="Arial Rounded MT Bold" panose="020F0704030504030204" pitchFamily="34" charset="0"/>
                <a:ea typeface="Calibri" panose="020F0502020204030204" pitchFamily="34" charset="0"/>
              </a:rPr>
              <a:t>P:	Children of light, God will always find us where we wander, and carry us safely home. </a:t>
            </a:r>
            <a:r>
              <a:rPr lang="en-US" sz="3200" dirty="0">
                <a:solidFill>
                  <a:srgbClr val="C00000"/>
                </a:solidFill>
                <a:latin typeface="Arial Rounded MT Bold" panose="020F0704030504030204" pitchFamily="34" charset="0"/>
                <a:ea typeface="Calibri" panose="020F0502020204030204" pitchFamily="34" charset="0"/>
                <a:cs typeface="Segoe UI Symbol" panose="020B0502040204020203" pitchFamily="34" charset="0"/>
              </a:rPr>
              <a:t>☩</a:t>
            </a:r>
            <a:r>
              <a:rPr lang="en-US" sz="3200" dirty="0">
                <a:effectLst/>
                <a:latin typeface="Arial Rounded MT Bold" panose="020F0704030504030204" pitchFamily="34" charset="0"/>
                <a:ea typeface="Calibri" panose="020F0502020204030204" pitchFamily="34" charset="0"/>
              </a:rPr>
              <a:t>  Receive now the entire forgiveness of all your sins, for the sake of Jesus Christ, whose sacrificial selflessness has redeemed you and all of creation.</a:t>
            </a:r>
          </a:p>
          <a:p>
            <a:pPr marL="685800" indent="-685800"/>
            <a:endParaRPr lang="en-US" sz="3200" dirty="0">
              <a:latin typeface="Arial Rounded MT Bold" panose="020F0704030504030204" pitchFamily="34" charset="0"/>
              <a:ea typeface="Calibri" panose="020F0502020204030204" pitchFamily="34" charset="0"/>
            </a:endParaRPr>
          </a:p>
          <a:p>
            <a:pPr marL="685800" indent="-685800"/>
            <a:r>
              <a:rPr lang="en-US" sz="3600" b="1" dirty="0">
                <a:latin typeface="Arial Rounded MT Bold" panose="020F0704030504030204" pitchFamily="34" charset="0"/>
                <a:ea typeface="Calibri" panose="020F0502020204030204" pitchFamily="34" charset="0"/>
              </a:rPr>
              <a:t>C:	Amen</a:t>
            </a:r>
            <a:endParaRPr lang="en-US" sz="3600" b="1" dirty="0">
              <a:latin typeface="Arial Rounded MT Bold" panose="020F0704030504030204" pitchFamily="34" charset="0"/>
            </a:endParaRPr>
          </a:p>
        </p:txBody>
      </p:sp>
    </p:spTree>
    <p:extLst>
      <p:ext uri="{BB962C8B-B14F-4D97-AF65-F5344CB8AC3E}">
        <p14:creationId xmlns:p14="http://schemas.microsoft.com/office/powerpoint/2010/main" val="593809227"/>
      </p:ext>
    </p:extLst>
  </p:cSld>
  <p:clrMapOvr>
    <a:masterClrMapping/>
  </p:clrMapOvr>
  <p:transition/>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2" y="0"/>
            <a:ext cx="9143999" cy="904775"/>
          </a:xfrm>
        </p:spPr>
        <p:txBody>
          <a:bodyPr/>
          <a:lstStyle/>
          <a:p>
            <a:pPr algn="ctr">
              <a:buFont typeface="Symbol" panose="05050102010706020507" pitchFamily="18" charset="2"/>
              <a:buChar char=""/>
            </a:pPr>
            <a:r>
              <a:rPr lang="en-US" dirty="0"/>
              <a:t>Gathering Song/Hymn of Praise</a:t>
            </a:r>
          </a:p>
        </p:txBody>
      </p:sp>
      <p:sp>
        <p:nvSpPr>
          <p:cNvPr id="2" name="Rectangle 1"/>
          <p:cNvSpPr/>
          <p:nvPr/>
        </p:nvSpPr>
        <p:spPr>
          <a:xfrm>
            <a:off x="2" y="904775"/>
            <a:ext cx="9143996" cy="1274708"/>
          </a:xfrm>
          <a:prstGeom prst="rect">
            <a:avLst/>
          </a:prstGeom>
        </p:spPr>
        <p:txBody>
          <a:bodyPr wrap="square">
            <a:spAutoFit/>
          </a:bodyPr>
          <a:lstStyle/>
          <a:p>
            <a:pPr algn="ctr">
              <a:lnSpc>
                <a:spcPct val="107000"/>
              </a:lnSpc>
              <a:spcBef>
                <a:spcPts val="0"/>
              </a:spcBef>
              <a:spcAft>
                <a:spcPts val="600"/>
              </a:spcAft>
            </a:pPr>
            <a:r>
              <a:rPr lang="en-US" sz="3400" dirty="0">
                <a:solidFill>
                  <a:srgbClr val="000000"/>
                </a:solidFill>
                <a:latin typeface="Arial Rounded MT Bold" panose="020F0704030504030204" pitchFamily="34" charset="0"/>
                <a:ea typeface="Calibri" panose="020F0502020204030204" pitchFamily="34" charset="0"/>
              </a:rPr>
              <a:t>Lord Whose Love Through Humble Service </a:t>
            </a:r>
          </a:p>
          <a:p>
            <a:pPr algn="ctr">
              <a:lnSpc>
                <a:spcPct val="107000"/>
              </a:lnSpc>
              <a:spcBef>
                <a:spcPts val="0"/>
              </a:spcBef>
              <a:spcAft>
                <a:spcPts val="600"/>
              </a:spcAft>
            </a:pPr>
            <a:r>
              <a:rPr lang="en-US" sz="3600" dirty="0">
                <a:solidFill>
                  <a:srgbClr val="000000"/>
                </a:solidFill>
                <a:latin typeface="Arial Rounded MT Bold" panose="020F0704030504030204" pitchFamily="34" charset="0"/>
                <a:ea typeface="Calibri" panose="020F0502020204030204" pitchFamily="34" charset="0"/>
              </a:rPr>
              <a:t>LBW 423</a:t>
            </a:r>
            <a:endParaRPr lang="en-US" sz="3600" i="1" dirty="0">
              <a:solidFill>
                <a:srgbClr val="C00000"/>
              </a:solidFill>
              <a:latin typeface="Arial Rounded MT Bold" panose="020F0704030504030204" pitchFamily="34" charset="0"/>
              <a:ea typeface="Calibri" panose="020F0502020204030204" pitchFamily="34" charset="0"/>
            </a:endParaRPr>
          </a:p>
        </p:txBody>
      </p:sp>
      <p:pic>
        <p:nvPicPr>
          <p:cNvPr id="5" name="Picture 4">
            <a:extLst>
              <a:ext uri="{FF2B5EF4-FFF2-40B4-BE49-F238E27FC236}">
                <a16:creationId xmlns:a16="http://schemas.microsoft.com/office/drawing/2014/main" id="{CE5F7F8A-1312-3883-5229-AB6842976190}"/>
              </a:ext>
            </a:extLst>
          </p:cNvPr>
          <p:cNvPicPr>
            <a:picLocks noChangeAspect="1"/>
          </p:cNvPicPr>
          <p:nvPr/>
        </p:nvPicPr>
        <p:blipFill>
          <a:blip r:embed="rId3"/>
          <a:stretch>
            <a:fillRect/>
          </a:stretch>
        </p:blipFill>
        <p:spPr>
          <a:xfrm>
            <a:off x="2470155" y="2482617"/>
            <a:ext cx="4051289" cy="4051289"/>
          </a:xfrm>
          <a:prstGeom prst="rect">
            <a:avLst/>
          </a:prstGeom>
          <a:ln w="88900" cap="sq" cmpd="thickThin">
            <a:solidFill>
              <a:srgbClr val="000000"/>
            </a:solidFill>
            <a:prstDash val="solid"/>
            <a:miter lim="800000"/>
          </a:ln>
          <a:effectLst>
            <a:innerShdw blurRad="76200">
              <a:srgbClr val="000000"/>
            </a:innerShdw>
          </a:effectLst>
        </p:spPr>
      </p:pic>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2" y="3675"/>
            <a:ext cx="9143999" cy="1104277"/>
          </a:xfrm>
          <a:prstGeom prst="rect">
            <a:avLst/>
          </a:prstGeom>
        </p:spPr>
        <p:txBody>
          <a:bodyPr wrap="square">
            <a:spAutoFit/>
          </a:bodyPr>
          <a:lstStyle/>
          <a:p>
            <a:pPr marL="225420" indent="-225420" algn="ctr">
              <a:lnSpc>
                <a:spcPct val="107000"/>
              </a:lnSpc>
              <a:spcBef>
                <a:spcPts val="0"/>
              </a:spcBef>
              <a:spcAft>
                <a:spcPts val="600"/>
              </a:spcAft>
              <a:buFont typeface="Symbol" panose="05050102010706020507" pitchFamily="18" charset="2"/>
              <a:buChar char="*"/>
            </a:pPr>
            <a:r>
              <a:rPr lang="en-US" sz="3200" dirty="0">
                <a:solidFill>
                  <a:srgbClr val="000000"/>
                </a:solidFill>
                <a:latin typeface="Arial Rounded MT Bold" panose="020F0704030504030204" pitchFamily="34" charset="0"/>
                <a:ea typeface="Calibri" panose="020F0502020204030204" pitchFamily="34" charset="0"/>
              </a:rPr>
              <a:t>“Lord Whose Love Through Humble Service”       LBW 423</a:t>
            </a:r>
          </a:p>
        </p:txBody>
      </p:sp>
      <p:sp>
        <p:nvSpPr>
          <p:cNvPr id="4" name="TextBox 3">
            <a:extLst>
              <a:ext uri="{FF2B5EF4-FFF2-40B4-BE49-F238E27FC236}">
                <a16:creationId xmlns:a16="http://schemas.microsoft.com/office/drawing/2014/main" id="{61AE7A51-ED8C-CE51-AF09-4156AC4A21EA}"/>
              </a:ext>
            </a:extLst>
          </p:cNvPr>
          <p:cNvSpPr txBox="1"/>
          <p:nvPr/>
        </p:nvSpPr>
        <p:spPr>
          <a:xfrm>
            <a:off x="2" y="1247775"/>
            <a:ext cx="8696325" cy="4524315"/>
          </a:xfrm>
          <a:prstGeom prst="rect">
            <a:avLst/>
          </a:prstGeom>
          <a:noFill/>
        </p:spPr>
        <p:txBody>
          <a:bodyPr wrap="square">
            <a:spAutoFit/>
          </a:bodyPr>
          <a:lstStyle/>
          <a:p>
            <a:pPr marL="400050" marR="0" indent="-400050" defTabSz="7543800"/>
            <a:r>
              <a:rPr lang="en-US" sz="3600" dirty="0">
                <a:effectLst/>
                <a:latin typeface="Arial Rounded MT Bold" panose="020F0704030504030204" pitchFamily="34" charset="0"/>
                <a:ea typeface="MS Mincho" panose="02020609040205080304" pitchFamily="49" charset="-128"/>
              </a:rPr>
              <a:t>1	Lord, whose love in humble service</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bore the weight of human need,</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who upon the cross, forsaken,</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worked your mercy's perfect deed:</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we, your servants, bring the worship</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not of voice alone, but heart;</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consecrating to your purpose</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a:t>
            </a:r>
            <a:r>
              <a:rPr lang="en-US" sz="3600" dirty="0" err="1">
                <a:effectLst/>
                <a:latin typeface="Arial Rounded MT Bold" panose="020F0704030504030204" pitchFamily="34" charset="0"/>
                <a:ea typeface="MS Mincho" panose="02020609040205080304" pitchFamily="49" charset="-128"/>
              </a:rPr>
              <a:t>ev'ry</a:t>
            </a:r>
            <a:r>
              <a:rPr lang="en-US" sz="3600" dirty="0">
                <a:effectLst/>
                <a:latin typeface="Arial Rounded MT Bold" panose="020F0704030504030204" pitchFamily="34" charset="0"/>
                <a:ea typeface="MS Mincho" panose="02020609040205080304" pitchFamily="49" charset="-128"/>
              </a:rPr>
              <a:t> gift which you impart.</a:t>
            </a:r>
            <a:endParaRPr lang="en-US" sz="3600" dirty="0">
              <a:effectLst/>
              <a:latin typeface="Arial Rounded MT Bold" panose="020F0704030504030204" pitchFamily="34" charset="0"/>
              <a:ea typeface="Times New Roman" panose="02020603050405020304" pitchFamily="18" charset="0"/>
            </a:endParaRPr>
          </a:p>
        </p:txBody>
      </p:sp>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C144CF6-8E5E-4BD0-2555-4B83BDE5D8D5}"/>
            </a:ext>
          </a:extLst>
        </p:cNvPr>
        <p:cNvGrpSpPr/>
        <p:nvPr/>
      </p:nvGrpSpPr>
      <p:grpSpPr>
        <a:xfrm>
          <a:off x="0" y="0"/>
          <a:ext cx="0" cy="0"/>
          <a:chOff x="0" y="0"/>
          <a:chExt cx="0" cy="0"/>
        </a:xfrm>
      </p:grpSpPr>
      <p:sp>
        <p:nvSpPr>
          <p:cNvPr id="2" name="Rectangle 1">
            <a:extLst>
              <a:ext uri="{FF2B5EF4-FFF2-40B4-BE49-F238E27FC236}">
                <a16:creationId xmlns:a16="http://schemas.microsoft.com/office/drawing/2014/main" id="{6401052D-463C-72D5-FB1D-9043942FD6CF}"/>
              </a:ext>
            </a:extLst>
          </p:cNvPr>
          <p:cNvSpPr/>
          <p:nvPr/>
        </p:nvSpPr>
        <p:spPr>
          <a:xfrm>
            <a:off x="2" y="3675"/>
            <a:ext cx="9143999" cy="1104277"/>
          </a:xfrm>
          <a:prstGeom prst="rect">
            <a:avLst/>
          </a:prstGeom>
        </p:spPr>
        <p:txBody>
          <a:bodyPr wrap="square">
            <a:spAutoFit/>
          </a:bodyPr>
          <a:lstStyle/>
          <a:p>
            <a:pPr marL="225420" indent="-225420" algn="ctr">
              <a:lnSpc>
                <a:spcPct val="107000"/>
              </a:lnSpc>
              <a:spcBef>
                <a:spcPts val="0"/>
              </a:spcBef>
              <a:spcAft>
                <a:spcPts val="600"/>
              </a:spcAft>
              <a:buFont typeface="Symbol" panose="05050102010706020507" pitchFamily="18" charset="2"/>
              <a:buChar char="*"/>
            </a:pPr>
            <a:r>
              <a:rPr lang="en-US" sz="3200" dirty="0">
                <a:solidFill>
                  <a:srgbClr val="000000"/>
                </a:solidFill>
                <a:latin typeface="Arial Rounded MT Bold" panose="020F0704030504030204" pitchFamily="34" charset="0"/>
                <a:ea typeface="Calibri" panose="020F0502020204030204" pitchFamily="34" charset="0"/>
              </a:rPr>
              <a:t>“Lord Whose Love Through Humble Service”       LBW 423</a:t>
            </a:r>
          </a:p>
        </p:txBody>
      </p:sp>
      <p:sp>
        <p:nvSpPr>
          <p:cNvPr id="4" name="TextBox 3">
            <a:extLst>
              <a:ext uri="{FF2B5EF4-FFF2-40B4-BE49-F238E27FC236}">
                <a16:creationId xmlns:a16="http://schemas.microsoft.com/office/drawing/2014/main" id="{4A51561E-2517-684B-433B-B7078EC338F4}"/>
              </a:ext>
            </a:extLst>
          </p:cNvPr>
          <p:cNvSpPr txBox="1"/>
          <p:nvPr/>
        </p:nvSpPr>
        <p:spPr>
          <a:xfrm>
            <a:off x="0" y="1319242"/>
            <a:ext cx="8696325" cy="4524315"/>
          </a:xfrm>
          <a:prstGeom prst="rect">
            <a:avLst/>
          </a:prstGeom>
          <a:noFill/>
        </p:spPr>
        <p:txBody>
          <a:bodyPr wrap="square">
            <a:spAutoFit/>
          </a:bodyPr>
          <a:lstStyle/>
          <a:p>
            <a:pPr marL="400050" marR="0" indent="-400050" defTabSz="7543800"/>
            <a:r>
              <a:rPr lang="en-US" sz="3600" dirty="0">
                <a:effectLst/>
                <a:latin typeface="Arial Rounded MT Bold" panose="020F0704030504030204" pitchFamily="34" charset="0"/>
                <a:ea typeface="MS Mincho" panose="02020609040205080304" pitchFamily="49" charset="-128"/>
              </a:rPr>
              <a:t>2	Still your children wander homeless;</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still the hungry cry for bread;</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still the captives long for freedom;</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still in grief we mourn our dead.</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As you, Lord, in deep compassion</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healed the sick and freed the soul,</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by your Spirit send your power</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to our world to make it whole.</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139427600"/>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26A650C-CC27-0A98-57F4-CA196C382B4F}"/>
            </a:ext>
          </a:extLst>
        </p:cNvPr>
        <p:cNvGrpSpPr/>
        <p:nvPr/>
      </p:nvGrpSpPr>
      <p:grpSpPr>
        <a:xfrm>
          <a:off x="0" y="0"/>
          <a:ext cx="0" cy="0"/>
          <a:chOff x="0" y="0"/>
          <a:chExt cx="0" cy="0"/>
        </a:xfrm>
      </p:grpSpPr>
      <p:sp>
        <p:nvSpPr>
          <p:cNvPr id="2" name="Rectangle 1">
            <a:extLst>
              <a:ext uri="{FF2B5EF4-FFF2-40B4-BE49-F238E27FC236}">
                <a16:creationId xmlns:a16="http://schemas.microsoft.com/office/drawing/2014/main" id="{2CCB4D4A-9DAA-F6A6-84B7-60462AE6A27E}"/>
              </a:ext>
            </a:extLst>
          </p:cNvPr>
          <p:cNvSpPr/>
          <p:nvPr/>
        </p:nvSpPr>
        <p:spPr>
          <a:xfrm>
            <a:off x="2" y="3675"/>
            <a:ext cx="9143999" cy="1104277"/>
          </a:xfrm>
          <a:prstGeom prst="rect">
            <a:avLst/>
          </a:prstGeom>
        </p:spPr>
        <p:txBody>
          <a:bodyPr wrap="square">
            <a:spAutoFit/>
          </a:bodyPr>
          <a:lstStyle/>
          <a:p>
            <a:pPr marL="225420" indent="-225420" algn="ctr">
              <a:lnSpc>
                <a:spcPct val="107000"/>
              </a:lnSpc>
              <a:spcBef>
                <a:spcPts val="0"/>
              </a:spcBef>
              <a:spcAft>
                <a:spcPts val="600"/>
              </a:spcAft>
              <a:buFont typeface="Symbol" panose="05050102010706020507" pitchFamily="18" charset="2"/>
              <a:buChar char="*"/>
            </a:pPr>
            <a:r>
              <a:rPr lang="en-US" sz="3200" dirty="0">
                <a:solidFill>
                  <a:srgbClr val="000000"/>
                </a:solidFill>
                <a:latin typeface="Arial Rounded MT Bold" panose="020F0704030504030204" pitchFamily="34" charset="0"/>
                <a:ea typeface="Calibri" panose="020F0502020204030204" pitchFamily="34" charset="0"/>
              </a:rPr>
              <a:t>“Lord Whose Love Through Humble Service”       LBW 423</a:t>
            </a:r>
          </a:p>
        </p:txBody>
      </p:sp>
      <p:sp>
        <p:nvSpPr>
          <p:cNvPr id="4" name="TextBox 3">
            <a:extLst>
              <a:ext uri="{FF2B5EF4-FFF2-40B4-BE49-F238E27FC236}">
                <a16:creationId xmlns:a16="http://schemas.microsoft.com/office/drawing/2014/main" id="{ECB459F3-16FF-183E-AF36-475FB8753E6F}"/>
              </a:ext>
            </a:extLst>
          </p:cNvPr>
          <p:cNvSpPr txBox="1"/>
          <p:nvPr/>
        </p:nvSpPr>
        <p:spPr>
          <a:xfrm>
            <a:off x="0" y="1107952"/>
            <a:ext cx="8972550" cy="4524315"/>
          </a:xfrm>
          <a:prstGeom prst="rect">
            <a:avLst/>
          </a:prstGeom>
          <a:noFill/>
        </p:spPr>
        <p:txBody>
          <a:bodyPr wrap="square">
            <a:spAutoFit/>
          </a:bodyPr>
          <a:lstStyle/>
          <a:p>
            <a:pPr marL="400050" marR="0" indent="-400050" defTabSz="7543800"/>
            <a:r>
              <a:rPr lang="en-US" sz="3600" dirty="0">
                <a:effectLst/>
                <a:latin typeface="Arial Rounded MT Bold" panose="020F0704030504030204" pitchFamily="34" charset="0"/>
                <a:ea typeface="MS Mincho" panose="02020609040205080304" pitchFamily="49" charset="-128"/>
              </a:rPr>
              <a:t>3	As we worship, grant us vision,</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till your love's revealing light</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in its height and depth and greatness</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dawns upon our quickened sight,</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making known the needs and burdens</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your compassion bids us bear,</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stirring us to ardent service,</a:t>
            </a:r>
            <a:endParaRPr lang="en-US" sz="3600" dirty="0">
              <a:effectLst/>
              <a:latin typeface="Arial Rounded MT Bold" panose="020F0704030504030204" pitchFamily="34" charset="0"/>
              <a:ea typeface="Times New Roman" panose="02020603050405020304" pitchFamily="18" charset="0"/>
            </a:endParaRPr>
          </a:p>
          <a:p>
            <a:pPr marL="400050" marR="0" indent="-400050" defTabSz="7543800"/>
            <a:r>
              <a:rPr lang="en-US" sz="3600" dirty="0">
                <a:effectLst/>
                <a:latin typeface="Arial Rounded MT Bold" panose="020F0704030504030204" pitchFamily="34" charset="0"/>
                <a:ea typeface="MS Mincho" panose="02020609040205080304" pitchFamily="49" charset="-128"/>
              </a:rPr>
              <a:t>	your abundant life to share.</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322250135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4E7274F-C478-35C3-0406-E3AAB0816E11}"/>
            </a:ext>
          </a:extLst>
        </p:cNvPr>
        <p:cNvGrpSpPr/>
        <p:nvPr/>
      </p:nvGrpSpPr>
      <p:grpSpPr>
        <a:xfrm>
          <a:off x="0" y="0"/>
          <a:ext cx="0" cy="0"/>
          <a:chOff x="0" y="0"/>
          <a:chExt cx="0" cy="0"/>
        </a:xfrm>
      </p:grpSpPr>
      <p:sp>
        <p:nvSpPr>
          <p:cNvPr id="2" name="Rectangle 1">
            <a:extLst>
              <a:ext uri="{FF2B5EF4-FFF2-40B4-BE49-F238E27FC236}">
                <a16:creationId xmlns:a16="http://schemas.microsoft.com/office/drawing/2014/main" id="{06FFB18E-F7F3-7472-80A1-54BD60EED102}"/>
              </a:ext>
            </a:extLst>
          </p:cNvPr>
          <p:cNvSpPr/>
          <p:nvPr/>
        </p:nvSpPr>
        <p:spPr>
          <a:xfrm>
            <a:off x="2" y="3675"/>
            <a:ext cx="9143999" cy="1104277"/>
          </a:xfrm>
          <a:prstGeom prst="rect">
            <a:avLst/>
          </a:prstGeom>
        </p:spPr>
        <p:txBody>
          <a:bodyPr wrap="square">
            <a:spAutoFit/>
          </a:bodyPr>
          <a:lstStyle/>
          <a:p>
            <a:pPr marL="225420" indent="-225420" algn="ctr">
              <a:lnSpc>
                <a:spcPct val="107000"/>
              </a:lnSpc>
              <a:spcBef>
                <a:spcPts val="0"/>
              </a:spcBef>
              <a:spcAft>
                <a:spcPts val="600"/>
              </a:spcAft>
              <a:buFont typeface="Symbol" panose="05050102010706020507" pitchFamily="18" charset="2"/>
              <a:buChar char="*"/>
            </a:pPr>
            <a:r>
              <a:rPr lang="en-US" sz="3200" dirty="0">
                <a:solidFill>
                  <a:srgbClr val="000000"/>
                </a:solidFill>
                <a:latin typeface="Arial Rounded MT Bold" panose="020F0704030504030204" pitchFamily="34" charset="0"/>
                <a:ea typeface="Calibri" panose="020F0502020204030204" pitchFamily="34" charset="0"/>
              </a:rPr>
              <a:t>“Lord Whose Love Through Humble Service”       LBW 423</a:t>
            </a:r>
          </a:p>
        </p:txBody>
      </p:sp>
      <p:sp>
        <p:nvSpPr>
          <p:cNvPr id="4" name="TextBox 3">
            <a:extLst>
              <a:ext uri="{FF2B5EF4-FFF2-40B4-BE49-F238E27FC236}">
                <a16:creationId xmlns:a16="http://schemas.microsoft.com/office/drawing/2014/main" id="{8B97D438-256F-EBC4-2EDA-D68893220E27}"/>
              </a:ext>
            </a:extLst>
          </p:cNvPr>
          <p:cNvSpPr txBox="1"/>
          <p:nvPr/>
        </p:nvSpPr>
        <p:spPr>
          <a:xfrm>
            <a:off x="0" y="1431802"/>
            <a:ext cx="8696325" cy="5078313"/>
          </a:xfrm>
          <a:prstGeom prst="rect">
            <a:avLst/>
          </a:prstGeom>
          <a:noFill/>
        </p:spPr>
        <p:txBody>
          <a:bodyPr wrap="square">
            <a:spAutoFit/>
          </a:bodyPr>
          <a:lstStyle/>
          <a:p>
            <a:pPr marL="400050" marR="0" indent="-400050" defTabSz="7543800"/>
            <a:r>
              <a:rPr lang="en-US" sz="3600" dirty="0">
                <a:effectLst/>
                <a:latin typeface="Arial Rounded MT Bold" panose="020F0704030504030204" pitchFamily="34" charset="0"/>
                <a:ea typeface="Times New Roman" panose="02020603050405020304" pitchFamily="18" charset="0"/>
              </a:rPr>
              <a:t>4	Called by worship to your service,</a:t>
            </a:r>
          </a:p>
          <a:p>
            <a:pPr marL="400050" marR="0" indent="-400050" defTabSz="7543800"/>
            <a:r>
              <a:rPr lang="en-US" sz="3600" dirty="0">
                <a:effectLst/>
                <a:latin typeface="Arial Rounded MT Bold" panose="020F0704030504030204" pitchFamily="34" charset="0"/>
                <a:ea typeface="Times New Roman" panose="02020603050405020304" pitchFamily="18" charset="0"/>
              </a:rPr>
              <a:t>	forth in your dear name we go,</a:t>
            </a:r>
          </a:p>
          <a:p>
            <a:pPr marL="400050" marR="0" indent="-400050" defTabSz="7543800"/>
            <a:r>
              <a:rPr lang="en-US" sz="3600" dirty="0">
                <a:effectLst/>
                <a:latin typeface="Arial Rounded MT Bold" panose="020F0704030504030204" pitchFamily="34" charset="0"/>
                <a:ea typeface="Times New Roman" panose="02020603050405020304" pitchFamily="18" charset="0"/>
              </a:rPr>
              <a:t>	to the child, the youth, the aged, </a:t>
            </a:r>
          </a:p>
          <a:p>
            <a:pPr marL="400050" marR="0" indent="-400050" defTabSz="7543800"/>
            <a:r>
              <a:rPr lang="en-US" sz="3600" dirty="0">
                <a:effectLst/>
                <a:latin typeface="Arial Rounded MT Bold" panose="020F0704030504030204" pitchFamily="34" charset="0"/>
                <a:ea typeface="Times New Roman" panose="02020603050405020304" pitchFamily="18" charset="0"/>
              </a:rPr>
              <a:t>	love in living deeds to show;</a:t>
            </a:r>
          </a:p>
          <a:p>
            <a:pPr marL="400050" marR="0" indent="-400050" defTabSz="7543800"/>
            <a:r>
              <a:rPr lang="en-US" sz="3600" dirty="0">
                <a:effectLst/>
                <a:latin typeface="Arial Rounded MT Bold" panose="020F0704030504030204" pitchFamily="34" charset="0"/>
                <a:ea typeface="Times New Roman" panose="02020603050405020304" pitchFamily="18" charset="0"/>
              </a:rPr>
              <a:t>	hope and health, good will and comfort,</a:t>
            </a:r>
          </a:p>
          <a:p>
            <a:pPr marL="400050" marR="0" indent="-400050" defTabSz="7543800"/>
            <a:r>
              <a:rPr lang="en-US" sz="3600" dirty="0">
                <a:effectLst/>
                <a:latin typeface="Arial Rounded MT Bold" panose="020F0704030504030204" pitchFamily="34" charset="0"/>
                <a:ea typeface="Times New Roman" panose="02020603050405020304" pitchFamily="18" charset="0"/>
              </a:rPr>
              <a:t>	counsel, aid and peace we give,</a:t>
            </a:r>
          </a:p>
          <a:p>
            <a:pPr marL="400050" marR="0" indent="-400050" defTabSz="7543800"/>
            <a:r>
              <a:rPr lang="en-US" sz="3600" dirty="0">
                <a:effectLst/>
                <a:latin typeface="Arial Rounded MT Bold" panose="020F0704030504030204" pitchFamily="34" charset="0"/>
                <a:ea typeface="Times New Roman" panose="02020603050405020304" pitchFamily="18" charset="0"/>
              </a:rPr>
              <a:t>	that your servants, Lord, in freedom</a:t>
            </a:r>
          </a:p>
          <a:p>
            <a:pPr marL="400050" marR="0" indent="-400050" defTabSz="7543800"/>
            <a:r>
              <a:rPr lang="en-US" sz="3600" dirty="0">
                <a:effectLst/>
                <a:latin typeface="Arial Rounded MT Bold" panose="020F0704030504030204" pitchFamily="34" charset="0"/>
                <a:ea typeface="Times New Roman" panose="02020603050405020304" pitchFamily="18" charset="0"/>
              </a:rPr>
              <a:t>	may your mercy know and live.</a:t>
            </a:r>
          </a:p>
        </p:txBody>
      </p:sp>
    </p:spTree>
    <p:extLst>
      <p:ext uri="{BB962C8B-B14F-4D97-AF65-F5344CB8AC3E}">
        <p14:creationId xmlns:p14="http://schemas.microsoft.com/office/powerpoint/2010/main" val="388097503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37932"/>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APOSTOLIC GREETING</a:t>
            </a:r>
            <a:endParaRPr lang="en-US" sz="3200" dirty="0">
              <a:latin typeface="Arial Rounded MT Bold" panose="020F0704030504030204" pitchFamily="34" charset="0"/>
              <a:ea typeface="Calibri" panose="020F0502020204030204" pitchFamily="34" charset="0"/>
            </a:endParaRPr>
          </a:p>
        </p:txBody>
      </p:sp>
      <p:sp>
        <p:nvSpPr>
          <p:cNvPr id="3" name="Rectangle 2"/>
          <p:cNvSpPr/>
          <p:nvPr/>
        </p:nvSpPr>
        <p:spPr>
          <a:xfrm>
            <a:off x="348343" y="1103813"/>
            <a:ext cx="8432800" cy="2811539"/>
          </a:xfrm>
          <a:prstGeom prst="rect">
            <a:avLst/>
          </a:prstGeom>
        </p:spPr>
        <p:txBody>
          <a:bodyPr wrap="square">
            <a:spAutoFit/>
          </a:bodyPr>
          <a:lstStyle/>
          <a:p>
            <a:pPr marL="684514" indent="-684514">
              <a:lnSpc>
                <a:spcPct val="107000"/>
              </a:lnSpc>
              <a:spcBef>
                <a:spcPts val="0"/>
              </a:spcBef>
              <a:spcAft>
                <a:spcPts val="0"/>
              </a:spcAft>
            </a:pPr>
            <a:r>
              <a:rPr lang="en-US" sz="3200" dirty="0">
                <a:solidFill>
                  <a:srgbClr val="000000"/>
                </a:solidFill>
                <a:latin typeface="Arial Rounded MT Bold" panose="020F0704030504030204" pitchFamily="34" charset="0"/>
                <a:ea typeface="Calibri" panose="020F0502020204030204" pitchFamily="34" charset="0"/>
              </a:rPr>
              <a:t>P:	The grace of our Lord Jesus Christ, the love of God, and the communion of the Holy Spirit be with you all.</a:t>
            </a:r>
            <a:endParaRPr lang="en-US" sz="3200" dirty="0">
              <a:latin typeface="Arial Rounded MT Bold" panose="020F0704030504030204" pitchFamily="34" charset="0"/>
              <a:ea typeface="Calibri" panose="020F0502020204030204" pitchFamily="34" charset="0"/>
            </a:endParaRPr>
          </a:p>
          <a:p>
            <a:pPr marL="684514" indent="-684514">
              <a:lnSpc>
                <a:spcPct val="107000"/>
              </a:lnSpc>
              <a:spcBef>
                <a:spcPts val="0"/>
              </a:spcBef>
              <a:spcAft>
                <a:spcPts val="0"/>
              </a:spcAft>
            </a:pPr>
            <a:r>
              <a:rPr lang="en-US" sz="3600" dirty="0">
                <a:solidFill>
                  <a:srgbClr val="000000"/>
                </a:solidFill>
                <a:latin typeface="Arial Rounded MT Bold" panose="020F0704030504030204" pitchFamily="34" charset="0"/>
                <a:ea typeface="Calibri" panose="020F0502020204030204" pitchFamily="34" charset="0"/>
              </a:rPr>
              <a:t> </a:t>
            </a:r>
            <a:endParaRPr lang="en-US" sz="3600" dirty="0">
              <a:latin typeface="Arial Rounded MT Bold" panose="020F0704030504030204" pitchFamily="34" charset="0"/>
              <a:ea typeface="Calibri" panose="020F0502020204030204" pitchFamily="34" charset="0"/>
            </a:endParaRPr>
          </a:p>
          <a:p>
            <a:pPr marL="684514" indent="-684514">
              <a:lnSpc>
                <a:spcPct val="107000"/>
              </a:lnSpc>
              <a:spcBef>
                <a:spcPts val="0"/>
              </a:spcBef>
              <a:spcAft>
                <a:spcPts val="600"/>
              </a:spcAft>
            </a:pPr>
            <a:r>
              <a:rPr lang="en-US" sz="3600" b="1" dirty="0">
                <a:solidFill>
                  <a:srgbClr val="000000"/>
                </a:solidFill>
                <a:latin typeface="Arial Rounded MT Bold" panose="020F0704030504030204" pitchFamily="34" charset="0"/>
                <a:ea typeface="Calibri" panose="020F0502020204030204" pitchFamily="34" charset="0"/>
              </a:rPr>
              <a:t>C:	And also with you.</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37932"/>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KYRIE</a:t>
            </a:r>
            <a:endParaRPr lang="en-US" sz="3200" dirty="0">
              <a:latin typeface="Arial Rounded MT Bold" panose="020F0704030504030204" pitchFamily="34" charset="0"/>
              <a:ea typeface="Calibri" panose="020F0502020204030204" pitchFamily="34" charset="0"/>
            </a:endParaRPr>
          </a:p>
        </p:txBody>
      </p:sp>
      <p:pic>
        <p:nvPicPr>
          <p:cNvPr id="2" name="Picture 1"/>
          <p:cNvPicPr>
            <a:picLocks noChangeAspect="1"/>
          </p:cNvPicPr>
          <p:nvPr/>
        </p:nvPicPr>
        <p:blipFill rotWithShape="1">
          <a:blip r:embed="rId3" cstate="screen"/>
          <a:srcRect/>
          <a:stretch>
            <a:fillRect/>
          </a:stretch>
        </p:blipFill>
        <p:spPr>
          <a:xfrm>
            <a:off x="18601" y="856344"/>
            <a:ext cx="9118361" cy="5159992"/>
          </a:xfrm>
          <a:prstGeom prst="rect">
            <a:avLst/>
          </a:prstGeom>
        </p:spPr>
      </p:pic>
    </p:spTree>
  </p:cSld>
  <p:clrMapOvr>
    <a:masterClrMapping/>
  </p:clrMapOvr>
  <p:transition/>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37932"/>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KYRIE</a:t>
            </a:r>
            <a:endParaRPr lang="en-US" sz="3200" dirty="0">
              <a:latin typeface="Arial Rounded MT Bold" panose="020F0704030504030204" pitchFamily="34" charset="0"/>
              <a:ea typeface="Calibri" panose="020F0502020204030204" pitchFamily="34" charset="0"/>
            </a:endParaRPr>
          </a:p>
        </p:txBody>
      </p:sp>
      <p:pic>
        <p:nvPicPr>
          <p:cNvPr id="2" name="Picture 1"/>
          <p:cNvPicPr>
            <a:picLocks noChangeAspect="1"/>
          </p:cNvPicPr>
          <p:nvPr/>
        </p:nvPicPr>
        <p:blipFill rotWithShape="1">
          <a:blip r:embed="rId3" cstate="screen"/>
          <a:srcRect/>
          <a:stretch>
            <a:fillRect/>
          </a:stretch>
        </p:blipFill>
        <p:spPr>
          <a:xfrm>
            <a:off x="1" y="955965"/>
            <a:ext cx="9157803" cy="4925291"/>
          </a:xfrm>
          <a:prstGeom prst="rect">
            <a:avLst/>
          </a:prstGeom>
        </p:spPr>
      </p:pic>
    </p:spTree>
  </p:cSld>
  <p:clrMapOvr>
    <a:masterClrMapping/>
  </p:clrMapOvr>
  <p:transition/>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37932"/>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KYRIE</a:t>
            </a:r>
            <a:endParaRPr lang="en-US" sz="3200" dirty="0">
              <a:latin typeface="Arial Rounded MT Bold" panose="020F0704030504030204" pitchFamily="34" charset="0"/>
              <a:ea typeface="Calibri" panose="020F0502020204030204" pitchFamily="34" charset="0"/>
            </a:endParaRPr>
          </a:p>
        </p:txBody>
      </p:sp>
      <p:pic>
        <p:nvPicPr>
          <p:cNvPr id="2" name="Picture 1"/>
          <p:cNvPicPr>
            <a:picLocks noChangeAspect="1"/>
          </p:cNvPicPr>
          <p:nvPr/>
        </p:nvPicPr>
        <p:blipFill rotWithShape="1">
          <a:blip r:embed="rId3" cstate="screen"/>
          <a:srcRect/>
          <a:stretch>
            <a:fillRect/>
          </a:stretch>
        </p:blipFill>
        <p:spPr>
          <a:xfrm>
            <a:off x="0" y="831274"/>
            <a:ext cx="9144000" cy="5798127"/>
          </a:xfrm>
          <a:prstGeom prst="rect">
            <a:avLst/>
          </a:prstGeom>
        </p:spPr>
      </p:pic>
    </p:spTree>
  </p:cSld>
  <p:clrMapOvr>
    <a:masterClrMapping/>
  </p:clrMapOvr>
  <p:transition/>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94343" y="1197987"/>
            <a:ext cx="8955315" cy="5016758"/>
          </a:xfrm>
          <a:prstGeom prst="rect">
            <a:avLst/>
          </a:prstGeom>
        </p:spPr>
        <p:txBody>
          <a:bodyPr wrap="square">
            <a:spAutoFit/>
          </a:bodyPr>
          <a:lstStyle/>
          <a:p>
            <a:r>
              <a:rPr lang="en-US" sz="4000" b="1" dirty="0">
                <a:solidFill>
                  <a:srgbClr val="222222"/>
                </a:solidFill>
                <a:latin typeface="Arial Rounded MT Bold" panose="020F0704030504030204" pitchFamily="34" charset="0"/>
              </a:rPr>
              <a:t>Glory be to God in heaven; </a:t>
            </a:r>
          </a:p>
          <a:p>
            <a:r>
              <a:rPr lang="en-US" sz="4000" b="1" dirty="0">
                <a:solidFill>
                  <a:srgbClr val="222222"/>
                </a:solidFill>
                <a:latin typeface="Arial Rounded MT Bold" panose="020F0704030504030204" pitchFamily="34" charset="0"/>
              </a:rPr>
              <a:t>peace, goodwill to all the earth.</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Mighty God of all creation, </a:t>
            </a:r>
          </a:p>
          <a:p>
            <a:r>
              <a:rPr lang="en-US" sz="4000" b="1" dirty="0">
                <a:solidFill>
                  <a:srgbClr val="222222"/>
                </a:solidFill>
                <a:latin typeface="Arial Rounded MT Bold" panose="020F0704030504030204" pitchFamily="34" charset="0"/>
              </a:rPr>
              <a:t>Father of surpassing worth:</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we exalt you, we adore you, </a:t>
            </a:r>
          </a:p>
          <a:p>
            <a:r>
              <a:rPr lang="en-US" sz="4000" b="1" dirty="0">
                <a:solidFill>
                  <a:srgbClr val="222222"/>
                </a:solidFill>
                <a:latin typeface="Arial Rounded MT Bold" panose="020F0704030504030204" pitchFamily="34" charset="0"/>
              </a:rPr>
              <a:t>we lift high our thanks and praise.</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Saints and angels bow before you; here on earth our songs we raise.</a:t>
            </a:r>
            <a:endParaRPr lang="en-US" sz="4000" dirty="0">
              <a:solidFill>
                <a:srgbClr val="222222"/>
              </a:solidFill>
              <a:latin typeface="Arial Rounded MT Bold" panose="020F0704030504030204" pitchFamily="34" charset="0"/>
            </a:endParaRPr>
          </a:p>
        </p:txBody>
      </p:sp>
      <p:sp>
        <p:nvSpPr>
          <p:cNvPr id="4" name="Rectangle 3"/>
          <p:cNvSpPr/>
          <p:nvPr/>
        </p:nvSpPr>
        <p:spPr>
          <a:xfrm>
            <a:off x="2" y="51769"/>
            <a:ext cx="9143999" cy="637932"/>
          </a:xfrm>
          <a:prstGeom prst="rect">
            <a:avLst/>
          </a:prstGeom>
        </p:spPr>
        <p:txBody>
          <a:bodyPr wrap="square">
            <a:spAutoFit/>
          </a:bodyPr>
          <a:lstStyle/>
          <a:p>
            <a:pPr marL="342891" indent="-342891" algn="ctr">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HYMN OF PRAISE</a:t>
            </a:r>
            <a:endParaRPr lang="en-US" sz="32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94343" y="1508875"/>
            <a:ext cx="8955315" cy="5016758"/>
          </a:xfrm>
          <a:prstGeom prst="rect">
            <a:avLst/>
          </a:prstGeom>
        </p:spPr>
        <p:txBody>
          <a:bodyPr wrap="square">
            <a:spAutoFit/>
          </a:bodyPr>
          <a:lstStyle/>
          <a:p>
            <a:r>
              <a:rPr lang="en-US" sz="4000" b="1" dirty="0">
                <a:solidFill>
                  <a:srgbClr val="222222"/>
                </a:solidFill>
                <a:latin typeface="Arial Rounded MT Bold" panose="020F0704030504030204" pitchFamily="34" charset="0"/>
              </a:rPr>
              <a:t>Glory be to Christ forever, </a:t>
            </a:r>
          </a:p>
          <a:p>
            <a:r>
              <a:rPr lang="en-US" sz="4000" b="1" dirty="0">
                <a:solidFill>
                  <a:srgbClr val="222222"/>
                </a:solidFill>
                <a:latin typeface="Arial Rounded MT Bold" panose="020F0704030504030204" pitchFamily="34" charset="0"/>
              </a:rPr>
              <a:t>Lamb of God and Lord of love.</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Son of God and gracious Savior, you have come from </a:t>
            </a:r>
            <a:r>
              <a:rPr lang="en-US" sz="4000" b="1" dirty="0" err="1">
                <a:solidFill>
                  <a:srgbClr val="222222"/>
                </a:solidFill>
                <a:latin typeface="Arial Rounded MT Bold" panose="020F0704030504030204" pitchFamily="34" charset="0"/>
              </a:rPr>
              <a:t>heav’n</a:t>
            </a:r>
            <a:r>
              <a:rPr lang="en-US" sz="4000" b="1" dirty="0">
                <a:solidFill>
                  <a:srgbClr val="222222"/>
                </a:solidFill>
                <a:latin typeface="Arial Rounded MT Bold" panose="020F0704030504030204" pitchFamily="34" charset="0"/>
              </a:rPr>
              <a:t> above;</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on the cross you died to save us; now you reign at God’s right hand.</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Hear our prayer; restore, forgive us; in your promise firm we stand.</a:t>
            </a:r>
            <a:endParaRPr lang="en-US" sz="4000" dirty="0">
              <a:solidFill>
                <a:srgbClr val="222222"/>
              </a:solidFill>
              <a:latin typeface="Arial Rounded MT Bold" panose="020F0704030504030204" pitchFamily="34" charset="0"/>
            </a:endParaRPr>
          </a:p>
        </p:txBody>
      </p:sp>
      <p:sp>
        <p:nvSpPr>
          <p:cNvPr id="10" name="Rectangle 9"/>
          <p:cNvSpPr/>
          <p:nvPr/>
        </p:nvSpPr>
        <p:spPr>
          <a:xfrm>
            <a:off x="2" y="51769"/>
            <a:ext cx="9143999" cy="637932"/>
          </a:xfrm>
          <a:prstGeom prst="rect">
            <a:avLst/>
          </a:prstGeom>
        </p:spPr>
        <p:txBody>
          <a:bodyPr wrap="square">
            <a:spAutoFit/>
          </a:bodyPr>
          <a:lstStyle/>
          <a:p>
            <a:pPr marL="342891" indent="-342891" algn="ctr">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HYMN OF PRAISE</a:t>
            </a:r>
            <a:endParaRPr lang="en-US" sz="32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94343" y="1377311"/>
            <a:ext cx="8955315" cy="5016758"/>
          </a:xfrm>
          <a:prstGeom prst="rect">
            <a:avLst/>
          </a:prstGeom>
        </p:spPr>
        <p:txBody>
          <a:bodyPr wrap="square">
            <a:spAutoFit/>
          </a:bodyPr>
          <a:lstStyle/>
          <a:p>
            <a:r>
              <a:rPr lang="en-US" sz="4000" b="1" dirty="0">
                <a:solidFill>
                  <a:srgbClr val="222222"/>
                </a:solidFill>
                <a:latin typeface="Arial Rounded MT Bold" panose="020F0704030504030204" pitchFamily="34" charset="0"/>
              </a:rPr>
              <a:t>Holy One we now acclaim you; </a:t>
            </a:r>
          </a:p>
          <a:p>
            <a:r>
              <a:rPr lang="en-US" sz="4000" b="1" dirty="0">
                <a:solidFill>
                  <a:srgbClr val="222222"/>
                </a:solidFill>
                <a:latin typeface="Arial Rounded MT Bold" panose="020F0704030504030204" pitchFamily="34" charset="0"/>
              </a:rPr>
              <a:t>Lord alone, to you we call;</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Holy One in faith we name you, </a:t>
            </a:r>
          </a:p>
          <a:p>
            <a:r>
              <a:rPr lang="en-US" sz="4000" b="1" dirty="0">
                <a:solidFill>
                  <a:srgbClr val="222222"/>
                </a:solidFill>
                <a:latin typeface="Arial Rounded MT Bold" panose="020F0704030504030204" pitchFamily="34" charset="0"/>
              </a:rPr>
              <a:t>God most high, yet near to all:</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Jesus Christ, with God the Spirit, </a:t>
            </a:r>
          </a:p>
          <a:p>
            <a:r>
              <a:rPr lang="en-US" sz="4000" b="1" dirty="0">
                <a:solidFill>
                  <a:srgbClr val="222222"/>
                </a:solidFill>
                <a:latin typeface="Arial Rounded MT Bold" panose="020F0704030504030204" pitchFamily="34" charset="0"/>
              </a:rPr>
              <a:t>in the Father’s splendor bright.</a:t>
            </a:r>
            <a:endParaRPr lang="en-US" sz="4000" dirty="0">
              <a:solidFill>
                <a:srgbClr val="222222"/>
              </a:solidFill>
              <a:latin typeface="Arial Rounded MT Bold" panose="020F0704030504030204" pitchFamily="34" charset="0"/>
            </a:endParaRPr>
          </a:p>
          <a:p>
            <a:r>
              <a:rPr lang="en-US" sz="4000" b="1" dirty="0">
                <a:solidFill>
                  <a:srgbClr val="222222"/>
                </a:solidFill>
                <a:latin typeface="Arial Rounded MT Bold" panose="020F0704030504030204" pitchFamily="34" charset="0"/>
              </a:rPr>
              <a:t>For the peace that we inherit, </a:t>
            </a:r>
          </a:p>
          <a:p>
            <a:r>
              <a:rPr lang="en-US" sz="4000" b="1" dirty="0">
                <a:solidFill>
                  <a:srgbClr val="222222"/>
                </a:solidFill>
                <a:latin typeface="Arial Rounded MT Bold" panose="020F0704030504030204" pitchFamily="34" charset="0"/>
              </a:rPr>
              <a:t>glory be to God on high!</a:t>
            </a:r>
            <a:endParaRPr lang="en-US" sz="4000" dirty="0">
              <a:solidFill>
                <a:srgbClr val="222222"/>
              </a:solidFill>
              <a:latin typeface="Arial Rounded MT Bold" panose="020F0704030504030204" pitchFamily="34" charset="0"/>
            </a:endParaRPr>
          </a:p>
        </p:txBody>
      </p:sp>
      <p:sp>
        <p:nvSpPr>
          <p:cNvPr id="8" name="Rectangle 7"/>
          <p:cNvSpPr/>
          <p:nvPr/>
        </p:nvSpPr>
        <p:spPr>
          <a:xfrm>
            <a:off x="2" y="51769"/>
            <a:ext cx="9143999" cy="637932"/>
          </a:xfrm>
          <a:prstGeom prst="rect">
            <a:avLst/>
          </a:prstGeom>
        </p:spPr>
        <p:txBody>
          <a:bodyPr wrap="square">
            <a:spAutoFit/>
          </a:bodyPr>
          <a:lstStyle/>
          <a:p>
            <a:pPr marL="342891" indent="-342891" algn="ctr">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HYMN OF PRAISE</a:t>
            </a:r>
            <a:endParaRPr lang="en-US" sz="32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51769"/>
            <a:ext cx="9144000" cy="637932"/>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PRAYER OF THE DAY</a:t>
            </a:r>
            <a:endParaRPr lang="en-US" sz="3200" dirty="0">
              <a:latin typeface="Arial Rounded MT Bold" panose="020F0704030504030204" pitchFamily="34" charset="0"/>
              <a:ea typeface="Calibri" panose="020F0502020204030204" pitchFamily="34" charset="0"/>
            </a:endParaRPr>
          </a:p>
        </p:txBody>
      </p:sp>
      <p:sp>
        <p:nvSpPr>
          <p:cNvPr id="5" name="Rectangle 4"/>
          <p:cNvSpPr/>
          <p:nvPr/>
        </p:nvSpPr>
        <p:spPr>
          <a:xfrm>
            <a:off x="344129" y="1439129"/>
            <a:ext cx="8384699" cy="3185487"/>
          </a:xfrm>
          <a:prstGeom prst="rect">
            <a:avLst/>
          </a:prstGeom>
        </p:spPr>
        <p:txBody>
          <a:bodyPr wrap="square">
            <a:spAutoFit/>
          </a:bodyPr>
          <a:lstStyle/>
          <a:p>
            <a:pPr marL="682608" indent="-682608">
              <a:spcBef>
                <a:spcPts val="0"/>
              </a:spcBef>
              <a:spcAft>
                <a:spcPts val="600"/>
              </a:spcAft>
            </a:pPr>
            <a:r>
              <a:rPr lang="en-US" sz="3200" dirty="0">
                <a:solidFill>
                  <a:srgbClr val="000000"/>
                </a:solidFill>
                <a:latin typeface="Arial Rounded MT Bold" panose="020F0704030504030204" pitchFamily="34" charset="0"/>
                <a:ea typeface="Calibri" panose="020F0502020204030204" pitchFamily="34" charset="0"/>
              </a:rPr>
              <a:t>P:	Let us pray…  Gracious God, in all that we do, help us to point to you just as John the Baptist always pointed to Jesus as the one who was and is to come. In Jesus’ name we pray.</a:t>
            </a:r>
            <a:endParaRPr lang="en-US" sz="3200" b="1" dirty="0">
              <a:solidFill>
                <a:srgbClr val="000000"/>
              </a:solidFill>
              <a:latin typeface="Arial Rounded MT Bold" panose="020F0704030504030204" pitchFamily="34" charset="0"/>
              <a:ea typeface="Calibri" panose="020F0502020204030204" pitchFamily="34" charset="0"/>
            </a:endParaRPr>
          </a:p>
          <a:p>
            <a:pPr marL="682608" indent="-682608">
              <a:spcBef>
                <a:spcPts val="0"/>
              </a:spcBef>
              <a:spcAft>
                <a:spcPts val="600"/>
              </a:spcAft>
            </a:pPr>
            <a:r>
              <a:rPr lang="en-US" sz="3600" b="1" dirty="0">
                <a:solidFill>
                  <a:srgbClr val="000000"/>
                </a:solidFill>
                <a:latin typeface="Arial Rounded MT Bold" panose="020F0704030504030204" pitchFamily="34" charset="0"/>
                <a:ea typeface="Calibri" panose="020F0502020204030204" pitchFamily="34" charset="0"/>
              </a:rPr>
              <a:t>C:	Amen</a:t>
            </a:r>
            <a:endParaRPr lang="en-US" sz="3600" b="1" dirty="0">
              <a:latin typeface="Arial Rounded MT Bold" panose="020F0704030504030204" pitchFamily="34" charset="0"/>
              <a:ea typeface="Calibri" panose="020F0502020204030204" pitchFamily="34" charset="0"/>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a:extLst>
              <a:ext uri="{FF2B5EF4-FFF2-40B4-BE49-F238E27FC236}">
                <a16:creationId xmlns:a16="http://schemas.microsoft.com/office/drawing/2014/main" id="{C5B6DD8D-8A98-58D9-E52D-431B5A2AA177}"/>
              </a:ext>
            </a:extLst>
          </p:cNvPr>
          <p:cNvPicPr>
            <a:picLocks noChangeAspect="1"/>
          </p:cNvPicPr>
          <p:nvPr/>
        </p:nvPicPr>
        <p:blipFill>
          <a:blip r:embed="rId3"/>
          <a:stretch>
            <a:fillRect/>
          </a:stretch>
        </p:blipFill>
        <p:spPr>
          <a:xfrm>
            <a:off x="0" y="0"/>
            <a:ext cx="9144000" cy="4797524"/>
          </a:xfrm>
          <a:prstGeom prst="rect">
            <a:avLst/>
          </a:prstGeom>
        </p:spPr>
      </p:pic>
    </p:spTree>
    <p:extLst>
      <p:ext uri="{BB962C8B-B14F-4D97-AF65-F5344CB8AC3E}">
        <p14:creationId xmlns:p14="http://schemas.microsoft.com/office/powerpoint/2010/main" val="3653305152"/>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p:nvPr/>
        </p:nvSpPr>
        <p:spPr>
          <a:xfrm>
            <a:off x="0" y="103585"/>
            <a:ext cx="9144000" cy="618631"/>
          </a:xfrm>
          <a:prstGeom prst="rect">
            <a:avLst/>
          </a:prstGeom>
        </p:spPr>
        <p:txBody>
          <a:bodyPr wrap="square">
            <a:spAutoFit/>
          </a:bodyPr>
          <a:lstStyle/>
          <a:p>
            <a:pPr marL="228594" indent="-228594">
              <a:lnSpc>
                <a:spcPct val="95000"/>
              </a:lnSpc>
              <a:spcBef>
                <a:spcPts val="0"/>
              </a:spcBef>
              <a:spcAft>
                <a:spcPts val="600"/>
              </a:spcAft>
              <a:buFont typeface="Symbol" panose="05050102010706020507" pitchFamily="18" charset="2"/>
              <a:buChar char=""/>
            </a:pPr>
            <a:r>
              <a:rPr lang="en-US" sz="3600" b="1" dirty="0">
                <a:latin typeface="Arial Rounded MT Bold" panose="020F0704030504030204" pitchFamily="34" charset="0"/>
                <a:ea typeface="Times New Roman" panose="02020603050405020304" pitchFamily="18" charset="0"/>
              </a:rPr>
              <a:t>Scripture Reading</a:t>
            </a:r>
          </a:p>
        </p:txBody>
      </p:sp>
      <p:sp>
        <p:nvSpPr>
          <p:cNvPr id="6" name="Rectangle 5"/>
          <p:cNvSpPr/>
          <p:nvPr/>
        </p:nvSpPr>
        <p:spPr>
          <a:xfrm>
            <a:off x="589166" y="1474171"/>
            <a:ext cx="7965671" cy="2621487"/>
          </a:xfrm>
          <a:prstGeom prst="rect">
            <a:avLst/>
          </a:prstGeom>
        </p:spPr>
        <p:txBody>
          <a:bodyPr wrap="square">
            <a:spAutoFit/>
          </a:bodyPr>
          <a:lstStyle/>
          <a:p>
            <a:pPr marL="685783" indent="-685783">
              <a:lnSpc>
                <a:spcPct val="107000"/>
              </a:lnSpc>
              <a:spcBef>
                <a:spcPts val="0"/>
              </a:spcBef>
              <a:spcAft>
                <a:spcPts val="800"/>
              </a:spcAft>
            </a:pPr>
            <a:r>
              <a:rPr lang="en-US" sz="3600" dirty="0">
                <a:solidFill>
                  <a:prstClr val="black"/>
                </a:solidFill>
                <a:latin typeface="Arial Rounded MT Bold" panose="020F0704030504030204" pitchFamily="34" charset="0"/>
                <a:ea typeface="Calibri" panose="020F0502020204030204" pitchFamily="34" charset="0"/>
              </a:rPr>
              <a:t>L:	Our scripture reading is from the Gospel of Luke, Chapter 7.</a:t>
            </a:r>
          </a:p>
          <a:p>
            <a:pPr marL="685783" indent="-685783">
              <a:lnSpc>
                <a:spcPct val="107000"/>
              </a:lnSpc>
              <a:spcBef>
                <a:spcPts val="0"/>
              </a:spcBef>
              <a:spcAft>
                <a:spcPts val="800"/>
              </a:spcAft>
            </a:pPr>
            <a:endParaRPr lang="en-US" sz="3600" dirty="0">
              <a:solidFill>
                <a:prstClr val="black"/>
              </a:solidFill>
              <a:latin typeface="Arial Rounded MT Bold" panose="020F0704030504030204" pitchFamily="34" charset="0"/>
              <a:ea typeface="Calibri" panose="020F0502020204030204" pitchFamily="34" charset="0"/>
            </a:endParaRPr>
          </a:p>
          <a:p>
            <a:pPr marL="685783" indent="-685783">
              <a:lnSpc>
                <a:spcPct val="107000"/>
              </a:lnSpc>
              <a:spcBef>
                <a:spcPts val="0"/>
              </a:spcBef>
              <a:spcAft>
                <a:spcPts val="800"/>
              </a:spcAft>
            </a:pPr>
            <a:r>
              <a:rPr lang="en-US" sz="3600" b="1" dirty="0">
                <a:solidFill>
                  <a:prstClr val="black"/>
                </a:solidFill>
                <a:latin typeface="Arial Rounded MT Bold" panose="020F0704030504030204" pitchFamily="34" charset="0"/>
                <a:ea typeface="Calibri" panose="020F0502020204030204" pitchFamily="34" charset="0"/>
              </a:rPr>
              <a:t>C:  Glory to you O’ Lord! </a:t>
            </a:r>
            <a:endParaRPr lang="en-US" sz="3600" dirty="0">
              <a:solidFill>
                <a:srgbClr val="C00000"/>
              </a:solidFill>
              <a:latin typeface="Arial Rounded MT Bold" panose="020F0704030504030204" pitchFamily="34" charset="0"/>
              <a:ea typeface="Calibri" panose="020F0502020204030204" pitchFamily="34" charset="0"/>
            </a:endParaRP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Luke 7:18-35</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4" name="TextBox 3">
            <a:extLst>
              <a:ext uri="{FF2B5EF4-FFF2-40B4-BE49-F238E27FC236}">
                <a16:creationId xmlns:a16="http://schemas.microsoft.com/office/drawing/2014/main" id="{29A74E3E-7D93-23C9-B828-E8F72D1A6EB9}"/>
              </a:ext>
            </a:extLst>
          </p:cNvPr>
          <p:cNvSpPr txBox="1"/>
          <p:nvPr/>
        </p:nvSpPr>
        <p:spPr>
          <a:xfrm>
            <a:off x="115453" y="1125414"/>
            <a:ext cx="8508042" cy="5078313"/>
          </a:xfrm>
          <a:prstGeom prst="rect">
            <a:avLst/>
          </a:prstGeom>
          <a:noFill/>
        </p:spPr>
        <p:txBody>
          <a:bodyPr wrap="square">
            <a:spAutoFit/>
          </a:bodyPr>
          <a:lstStyle/>
          <a:p>
            <a:pPr marL="0" marR="0">
              <a:spcAft>
                <a:spcPts val="600"/>
              </a:spcAft>
            </a:pP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18</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The disciples of John reported all these things to him. So John summoned two of his disciples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19</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and sent them to the Lord to ask, “Are you the one who is to come, or are we to wait for another?”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20</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When the men had come to him, they said, “John the Baptist has sent us to you to ask, ‘Are you the one who is to come, or are we</a:t>
            </a:r>
          </a:p>
        </p:txBody>
      </p:sp>
    </p:spTree>
    <p:extLst>
      <p:ext uri="{BB962C8B-B14F-4D97-AF65-F5344CB8AC3E}">
        <p14:creationId xmlns:p14="http://schemas.microsoft.com/office/powerpoint/2010/main" val="3034340951"/>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987BF3F-68D4-4FAC-15E9-7C6BF680AF55}"/>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0F72BECD-A0FF-61DA-68F0-FE67474E5DDD}"/>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Luke 7:18-35</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4" name="TextBox 3">
            <a:extLst>
              <a:ext uri="{FF2B5EF4-FFF2-40B4-BE49-F238E27FC236}">
                <a16:creationId xmlns:a16="http://schemas.microsoft.com/office/drawing/2014/main" id="{241617E3-47BB-DCEC-6BFA-77A3F28BDA81}"/>
              </a:ext>
            </a:extLst>
          </p:cNvPr>
          <p:cNvSpPr txBox="1"/>
          <p:nvPr/>
        </p:nvSpPr>
        <p:spPr>
          <a:xfrm>
            <a:off x="115453" y="1125414"/>
            <a:ext cx="8508042" cy="5078313"/>
          </a:xfrm>
          <a:prstGeom prst="rect">
            <a:avLst/>
          </a:prstGeom>
          <a:noFill/>
        </p:spPr>
        <p:txBody>
          <a:bodyPr wrap="square">
            <a:spAutoFit/>
          </a:bodyPr>
          <a:lstStyle/>
          <a:p>
            <a:pPr marL="0" marR="0">
              <a:spcAft>
                <a:spcPts val="600"/>
              </a:spcAft>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to wait for another?’”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21</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Jesus had just then cured many people of diseases, plagues, and evil spirits, and had given sight to many who were blind.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22</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And he answered them, “Go and tell John what you have seen and heard: the blind receive their sight, the lame walk, the lepers are cleansed, the deaf hear, the dead are</a:t>
            </a:r>
          </a:p>
        </p:txBody>
      </p:sp>
    </p:spTree>
    <p:extLst>
      <p:ext uri="{BB962C8B-B14F-4D97-AF65-F5344CB8AC3E}">
        <p14:creationId xmlns:p14="http://schemas.microsoft.com/office/powerpoint/2010/main" val="75958158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4AADB66-8335-80B1-E206-0EFA3299AC99}"/>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8C62793F-C7D4-807B-0E9F-3EE03CB018DB}"/>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Luke 7:18-35</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4" name="TextBox 3">
            <a:extLst>
              <a:ext uri="{FF2B5EF4-FFF2-40B4-BE49-F238E27FC236}">
                <a16:creationId xmlns:a16="http://schemas.microsoft.com/office/drawing/2014/main" id="{CCE1AB4F-FD17-D1AA-C35B-32DB74DB27FA}"/>
              </a:ext>
            </a:extLst>
          </p:cNvPr>
          <p:cNvSpPr txBox="1"/>
          <p:nvPr/>
        </p:nvSpPr>
        <p:spPr>
          <a:xfrm>
            <a:off x="115453" y="1125414"/>
            <a:ext cx="8508042" cy="5078313"/>
          </a:xfrm>
          <a:prstGeom prst="rect">
            <a:avLst/>
          </a:prstGeom>
          <a:noFill/>
        </p:spPr>
        <p:txBody>
          <a:bodyPr wrap="square">
            <a:spAutoFit/>
          </a:bodyPr>
          <a:lstStyle/>
          <a:p>
            <a:pPr marL="0" marR="0">
              <a:spcAft>
                <a:spcPts val="600"/>
              </a:spcAft>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raised, the poor have good news brought to them.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23</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And blessed is anyone who takes no offense at me.”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24</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When John’s messengers had gone, Jesus began to speak to the crowds about John: “What did you go out into the wilderness to look at? A reed shaken by the wind?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25</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What then did you go out to see? Someone dressed</a:t>
            </a:r>
          </a:p>
        </p:txBody>
      </p:sp>
    </p:spTree>
    <p:extLst>
      <p:ext uri="{BB962C8B-B14F-4D97-AF65-F5344CB8AC3E}">
        <p14:creationId xmlns:p14="http://schemas.microsoft.com/office/powerpoint/2010/main" val="2967354526"/>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EA19BE6-08E7-5909-8808-5B6AE1232D54}"/>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EACA4107-ECB1-F5B1-57FA-49B0930958E8}"/>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Luke 7:18-35</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4" name="TextBox 3">
            <a:extLst>
              <a:ext uri="{FF2B5EF4-FFF2-40B4-BE49-F238E27FC236}">
                <a16:creationId xmlns:a16="http://schemas.microsoft.com/office/drawing/2014/main" id="{C47ED8A7-2F01-AA69-7DE5-02BF80E0B546}"/>
              </a:ext>
            </a:extLst>
          </p:cNvPr>
          <p:cNvSpPr txBox="1"/>
          <p:nvPr/>
        </p:nvSpPr>
        <p:spPr>
          <a:xfrm>
            <a:off x="115453" y="1125414"/>
            <a:ext cx="8508042" cy="5078313"/>
          </a:xfrm>
          <a:prstGeom prst="rect">
            <a:avLst/>
          </a:prstGeom>
          <a:noFill/>
        </p:spPr>
        <p:txBody>
          <a:bodyPr wrap="square">
            <a:spAutoFit/>
          </a:bodyPr>
          <a:lstStyle/>
          <a:p>
            <a:pPr marL="0" marR="0">
              <a:spcAft>
                <a:spcPts val="600"/>
              </a:spcAft>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in soft robes? Look, those who put on fine clothing and live in luxury are in royal palaces.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26</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What then did you go out to see? A prophet? Yes, I tell you, and more than a prophet.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27</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This is the one about whom it is written, ‘See, I am sending my messenger ahead of you, who will prepare your way before you.’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28</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I tell you, among those</a:t>
            </a:r>
          </a:p>
        </p:txBody>
      </p:sp>
    </p:spTree>
    <p:extLst>
      <p:ext uri="{BB962C8B-B14F-4D97-AF65-F5344CB8AC3E}">
        <p14:creationId xmlns:p14="http://schemas.microsoft.com/office/powerpoint/2010/main" val="981920880"/>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F8B4F4D-A5BD-AC13-7D34-FB13CFC509CE}"/>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DE94C787-08AC-21AA-517F-1F5B954D7AB8}"/>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Luke 7:18-35</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4" name="TextBox 3">
            <a:extLst>
              <a:ext uri="{FF2B5EF4-FFF2-40B4-BE49-F238E27FC236}">
                <a16:creationId xmlns:a16="http://schemas.microsoft.com/office/drawing/2014/main" id="{D70F00A9-5824-21AF-F587-25E664A975D8}"/>
              </a:ext>
            </a:extLst>
          </p:cNvPr>
          <p:cNvSpPr txBox="1"/>
          <p:nvPr/>
        </p:nvSpPr>
        <p:spPr>
          <a:xfrm>
            <a:off x="115453" y="1125414"/>
            <a:ext cx="8508042" cy="5078313"/>
          </a:xfrm>
          <a:prstGeom prst="rect">
            <a:avLst/>
          </a:prstGeom>
          <a:noFill/>
        </p:spPr>
        <p:txBody>
          <a:bodyPr wrap="square">
            <a:spAutoFit/>
          </a:bodyPr>
          <a:lstStyle/>
          <a:p>
            <a:pPr marL="0" marR="0">
              <a:spcAft>
                <a:spcPts val="600"/>
              </a:spcAft>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born of women no one is greater than John; yet the least in the kingdom of God is greater than he.”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29</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(And all the people who heard this, including the tax collectors, acknowledged the justice of God, because they had been baptized with John’s baptism.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30</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But by refusing to be baptized by him, the Pharisees and the lawyers</a:t>
            </a:r>
          </a:p>
        </p:txBody>
      </p:sp>
    </p:spTree>
    <p:extLst>
      <p:ext uri="{BB962C8B-B14F-4D97-AF65-F5344CB8AC3E}">
        <p14:creationId xmlns:p14="http://schemas.microsoft.com/office/powerpoint/2010/main" val="1334631155"/>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CD10FD92-9B63-DE76-5E31-2B6250CF3398}"/>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13346AD7-7668-BA3D-922E-CA59A7629B45}"/>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Luke 7:18-35</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4" name="TextBox 3">
            <a:extLst>
              <a:ext uri="{FF2B5EF4-FFF2-40B4-BE49-F238E27FC236}">
                <a16:creationId xmlns:a16="http://schemas.microsoft.com/office/drawing/2014/main" id="{549D0B76-3DCA-2B42-E946-7E809B061CC7}"/>
              </a:ext>
            </a:extLst>
          </p:cNvPr>
          <p:cNvSpPr txBox="1"/>
          <p:nvPr/>
        </p:nvSpPr>
        <p:spPr>
          <a:xfrm>
            <a:off x="115453" y="1125414"/>
            <a:ext cx="8418947" cy="5078313"/>
          </a:xfrm>
          <a:prstGeom prst="rect">
            <a:avLst/>
          </a:prstGeom>
          <a:noFill/>
        </p:spPr>
        <p:txBody>
          <a:bodyPr wrap="square">
            <a:spAutoFit/>
          </a:bodyPr>
          <a:lstStyle/>
          <a:p>
            <a:pPr marL="0" marR="0">
              <a:spcAft>
                <a:spcPts val="600"/>
              </a:spcAft>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rejected God’s purpose for themselves.)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31</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“To what then will I compare the people of this generation, and what are they like?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32</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They are like children sitting in the marketplace and calling to one another, ‘We played the flute for you, and you did not dance; we wailed, and you did not weep.’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33</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For John the</a:t>
            </a:r>
          </a:p>
        </p:txBody>
      </p:sp>
    </p:spTree>
    <p:extLst>
      <p:ext uri="{BB962C8B-B14F-4D97-AF65-F5344CB8AC3E}">
        <p14:creationId xmlns:p14="http://schemas.microsoft.com/office/powerpoint/2010/main" val="3815286046"/>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52EC51B-BB38-CA6C-B3D0-5E76F4CFEED6}"/>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7F25A3E0-020B-8211-671C-9A22F9ECBB83}"/>
              </a:ext>
            </a:extLst>
          </p:cNvPr>
          <p:cNvSpPr/>
          <p:nvPr/>
        </p:nvSpPr>
        <p:spPr>
          <a:xfrm>
            <a:off x="115453" y="136309"/>
            <a:ext cx="9028547" cy="707886"/>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cs typeface="Times New Roman" panose="02020603050405020304" pitchFamily="18" charset="0"/>
              </a:rPr>
              <a:t>Luke 7:18-35</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4" name="TextBox 3">
            <a:extLst>
              <a:ext uri="{FF2B5EF4-FFF2-40B4-BE49-F238E27FC236}">
                <a16:creationId xmlns:a16="http://schemas.microsoft.com/office/drawing/2014/main" id="{EF546EF7-FE73-B16C-BEC4-23E58033C1C0}"/>
              </a:ext>
            </a:extLst>
          </p:cNvPr>
          <p:cNvSpPr txBox="1"/>
          <p:nvPr/>
        </p:nvSpPr>
        <p:spPr>
          <a:xfrm>
            <a:off x="115453" y="1125414"/>
            <a:ext cx="8418947" cy="4524315"/>
          </a:xfrm>
          <a:prstGeom prst="rect">
            <a:avLst/>
          </a:prstGeom>
          <a:noFill/>
        </p:spPr>
        <p:txBody>
          <a:bodyPr wrap="square">
            <a:spAutoFit/>
          </a:bodyPr>
          <a:lstStyle/>
          <a:p>
            <a:pPr marL="0" marR="0">
              <a:spcAft>
                <a:spcPts val="600"/>
              </a:spcAft>
            </a:pP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Baptist has come eating no bread and drinking no wine, and you say, ‘He has a demon’;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34</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the Son of Man has come eating and drinking, and you say, ‘Look, a glutton and a drunkard, a friend of tax collectors and sinners!’ </a:t>
            </a:r>
            <a:r>
              <a:rPr lang="en-US" sz="3600" baseline="30000" dirty="0">
                <a:effectLst/>
                <a:latin typeface="Arial Rounded MT Bold" panose="020F0704030504030204" pitchFamily="34" charset="0"/>
                <a:ea typeface="Calibri" panose="020F0502020204030204" pitchFamily="34" charset="0"/>
                <a:cs typeface="Times New Roman" panose="02020603050405020304" pitchFamily="18" charset="0"/>
              </a:rPr>
              <a:t>35</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Nevertheless, wisdom is vindicated by all her children.”</a:t>
            </a:r>
          </a:p>
        </p:txBody>
      </p:sp>
    </p:spTree>
    <p:extLst>
      <p:ext uri="{BB962C8B-B14F-4D97-AF65-F5344CB8AC3E}">
        <p14:creationId xmlns:p14="http://schemas.microsoft.com/office/powerpoint/2010/main" val="271070576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2" name="Table 1"/>
          <p:cNvGraphicFramePr>
            <a:graphicFrameLocks noGrp="1"/>
          </p:cNvGraphicFramePr>
          <p:nvPr/>
        </p:nvGraphicFramePr>
        <p:xfrm>
          <a:off x="628651" y="3822859"/>
          <a:ext cx="7886700" cy="457200"/>
        </p:xfrm>
        <a:graphic>
          <a:graphicData uri="http://schemas.openxmlformats.org/drawingml/2006/table">
            <a:tbl>
              <a:tblPr/>
              <a:tblGrid>
                <a:gridCol w="7886700">
                  <a:extLst>
                    <a:ext uri="{9D8B030D-6E8A-4147-A177-3AD203B41FA5}">
                      <a16:colId xmlns:a16="http://schemas.microsoft.com/office/drawing/2014/main" val="20000"/>
                    </a:ext>
                  </a:extLst>
                </a:gridCol>
              </a:tblGrid>
              <a:tr h="457200">
                <a:tc>
                  <a:txBody>
                    <a:bodyPr/>
                    <a:lstStyle/>
                    <a:p>
                      <a:pPr marL="0" marR="0" algn="l" fontAlgn="base">
                        <a:lnSpc>
                          <a:spcPts val="2720"/>
                        </a:lnSpc>
                        <a:spcBef>
                          <a:spcPts val="0"/>
                        </a:spcBef>
                        <a:spcAft>
                          <a:spcPts val="0"/>
                        </a:spcAft>
                      </a:pPr>
                      <a:r>
                        <a:rPr lang="en-US" sz="3300" dirty="0">
                          <a:effectLst/>
                          <a:latin typeface="Times New Roman" panose="02020603050405020304" pitchFamily="18" charset="0"/>
                          <a:ea typeface="Calibri" panose="020F0502020204030204" pitchFamily="34" charset="0"/>
                          <a:cs typeface="Times New Roman" panose="02020603050405020304" pitchFamily="18" charset="0"/>
                        </a:rPr>
                        <a:t> </a:t>
                      </a:r>
                      <a:endParaRPr lang="en-US" sz="1200" dirty="0">
                        <a:effectLst/>
                        <a:latin typeface="Times New Roman" panose="02020603050405020304" pitchFamily="18" charset="0"/>
                        <a:ea typeface="Calibri" panose="020F0502020204030204" pitchFamily="34" charset="0"/>
                        <a:cs typeface="Times New Roman" panose="02020603050405020304" pitchFamily="18" charset="0"/>
                      </a:endParaRPr>
                    </a:p>
                  </a:txBody>
                  <a:tcPr marL="0" marR="0" marT="0" marB="0">
                    <a:lnL>
                      <a:noFill/>
                    </a:lnL>
                    <a:lnR>
                      <a:noFill/>
                    </a:lnR>
                    <a:lnT>
                      <a:noFill/>
                    </a:lnT>
                    <a:lnB>
                      <a:noFill/>
                    </a:lnB>
                  </a:tcPr>
                </a:tc>
                <a:extLst>
                  <a:ext uri="{0D108BD9-81ED-4DB2-BD59-A6C34878D82A}">
                    <a16:rowId xmlns:a16="http://schemas.microsoft.com/office/drawing/2014/main" val="10000"/>
                  </a:ext>
                </a:extLst>
              </a:tr>
            </a:tbl>
          </a:graphicData>
        </a:graphic>
      </p:graphicFrame>
      <p:sp>
        <p:nvSpPr>
          <p:cNvPr id="6" name="TextBox 5"/>
          <p:cNvSpPr txBox="1"/>
          <p:nvPr/>
        </p:nvSpPr>
        <p:spPr>
          <a:xfrm>
            <a:off x="855518" y="1189606"/>
            <a:ext cx="7509165" cy="2227085"/>
          </a:xfrm>
          <a:prstGeom prst="rect">
            <a:avLst/>
          </a:prstGeom>
          <a:noFill/>
        </p:spPr>
        <p:txBody>
          <a:bodyPr wrap="square">
            <a:spAutoFit/>
          </a:bodyPr>
          <a:lstStyle/>
          <a:p>
            <a:pPr>
              <a:lnSpc>
                <a:spcPct val="95000"/>
              </a:lnSpc>
              <a:spcBef>
                <a:spcPts val="0"/>
              </a:spcBef>
              <a:spcAft>
                <a:spcPts val="600"/>
              </a:spcAft>
            </a:pP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a:p>
            <a:pPr marL="285744" indent="-285744">
              <a:lnSpc>
                <a:spcPct val="95000"/>
              </a:lnSpc>
              <a:spcBef>
                <a:spcPts val="0"/>
              </a:spcBef>
              <a:spcAft>
                <a:spcPts val="0"/>
              </a:spcAft>
            </a:pPr>
            <a:r>
              <a:rPr lang="en-US" sz="3200" dirty="0">
                <a:solidFill>
                  <a:srgbClr val="000000"/>
                </a:solidFill>
                <a:latin typeface="Arial Rounded MT Bold" panose="020F0704030504030204" pitchFamily="34" charset="0"/>
                <a:ea typeface="Times New Roman" panose="02020603050405020304" pitchFamily="18" charset="0"/>
                <a:cs typeface="Times New Roman" panose="02020603050405020304" pitchFamily="18" charset="0"/>
              </a:rPr>
              <a:t>R:	This is the Word of the Lord.</a:t>
            </a:r>
            <a:endParaRPr lang="en-US" sz="3200" dirty="0">
              <a:latin typeface="Arial Rounded MT Bold" panose="020F0704030504030204" pitchFamily="34" charset="0"/>
              <a:ea typeface="Calibri" panose="020F0502020204030204" pitchFamily="34" charset="0"/>
              <a:cs typeface="Times New Roman" panose="02020603050405020304" pitchFamily="18" charset="0"/>
            </a:endParaRPr>
          </a:p>
          <a:p>
            <a:pPr marL="285744" indent="-285744">
              <a:lnSpc>
                <a:spcPct val="95000"/>
              </a:lnSpc>
              <a:spcBef>
                <a:spcPts val="0"/>
              </a:spcBef>
              <a:spcAft>
                <a:spcPts val="0"/>
              </a:spcAft>
            </a:pPr>
            <a:r>
              <a:rPr lang="en-US" sz="3600" dirty="0">
                <a:latin typeface="Arial Rounded MT Bold" panose="020F0704030504030204" pitchFamily="34" charset="0"/>
                <a:ea typeface="Times New Roman" panose="02020603050405020304" pitchFamily="18" charset="0"/>
                <a:cs typeface="Times New Roman" panose="02020603050405020304" pitchFamily="18" charset="0"/>
              </a:rPr>
              <a:t> </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a:p>
            <a:pPr marL="285744" indent="-285744">
              <a:lnSpc>
                <a:spcPct val="97000"/>
              </a:lnSpc>
              <a:spcBef>
                <a:spcPts val="0"/>
              </a:spcBef>
              <a:spcAft>
                <a:spcPts val="0"/>
              </a:spcAft>
            </a:pPr>
            <a:r>
              <a:rPr lang="en-US" sz="3600" b="1" dirty="0">
                <a:latin typeface="Arial Rounded MT Bold" panose="020F0704030504030204" pitchFamily="34" charset="0"/>
                <a:ea typeface="Calibri" panose="020F0502020204030204" pitchFamily="34" charset="0"/>
                <a:cs typeface="Times New Roman" panose="02020603050405020304" pitchFamily="18" charset="0"/>
              </a:rPr>
              <a:t>C:	Praise to You, O Christ</a:t>
            </a:r>
            <a:endParaRPr lang="en-US" sz="3600" dirty="0">
              <a:solidFill>
                <a:srgbClr val="C00000"/>
              </a:solidFill>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5" name="Rectangle 4"/>
          <p:cNvSpPr/>
          <p:nvPr/>
        </p:nvSpPr>
        <p:spPr>
          <a:xfrm>
            <a:off x="115453" y="136311"/>
            <a:ext cx="9028547" cy="646331"/>
          </a:xfrm>
          <a:prstGeom prst="rect">
            <a:avLst/>
          </a:prstGeom>
        </p:spPr>
        <p:txBody>
          <a:bodyPr wrap="square">
            <a:spAutoFit/>
          </a:bodyPr>
          <a:lstStyle/>
          <a:p>
            <a:pPr marL="571486" indent="-571486">
              <a:spcBef>
                <a:spcPts val="0"/>
              </a:spcBef>
              <a:spcAft>
                <a:spcPts val="600"/>
              </a:spcAft>
              <a:buFont typeface="Arial" panose="020B0604020202020204" pitchFamily="34" charset="0"/>
              <a:buChar char="•"/>
            </a:pPr>
            <a:r>
              <a:rPr lang="fr-FR" sz="3600" b="1" dirty="0">
                <a:latin typeface="Arial Rounded MT Bold" panose="020F0704030504030204" pitchFamily="34" charset="0"/>
                <a:ea typeface="Calibri" panose="020F0502020204030204" pitchFamily="34" charset="0"/>
                <a:cs typeface="Times New Roman" panose="02020603050405020304" pitchFamily="18" charset="0"/>
              </a:rPr>
              <a:t>Luke 7:18-35</a:t>
            </a: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1"/>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3" name="Picture 2">
            <a:extLst>
              <a:ext uri="{FF2B5EF4-FFF2-40B4-BE49-F238E27FC236}">
                <a16:creationId xmlns:a16="http://schemas.microsoft.com/office/drawing/2014/main" id="{BE492A02-C2B3-83CF-B5E4-D7ABCA695C2C}"/>
              </a:ext>
            </a:extLst>
          </p:cNvPr>
          <p:cNvPicPr>
            <a:picLocks noChangeAspect="1"/>
          </p:cNvPicPr>
          <p:nvPr/>
        </p:nvPicPr>
        <p:blipFill>
          <a:blip r:embed="rId3"/>
          <a:stretch>
            <a:fillRect/>
          </a:stretch>
        </p:blipFill>
        <p:spPr>
          <a:xfrm>
            <a:off x="2182167" y="1449943"/>
            <a:ext cx="4627265" cy="4633362"/>
          </a:xfrm>
          <a:prstGeom prst="rect">
            <a:avLst/>
          </a:prstGeom>
        </p:spPr>
      </p:pic>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68B1069-FE72-981D-0936-40E0F82B130B}"/>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34384A03-F1F7-E186-29EE-97C8928FE330}"/>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5" name="Picture 4" descr="A group of people walking up a hill&#10;&#10;AI-generated content may be incorrect.">
            <a:extLst>
              <a:ext uri="{FF2B5EF4-FFF2-40B4-BE49-F238E27FC236}">
                <a16:creationId xmlns:a16="http://schemas.microsoft.com/office/drawing/2014/main" id="{AD16C555-1D62-5474-20A0-0EAD87A7125B}"/>
              </a:ext>
            </a:extLst>
          </p:cNvPr>
          <p:cNvPicPr>
            <a:picLocks noChangeAspect="1"/>
          </p:cNvPicPr>
          <p:nvPr/>
        </p:nvPicPr>
        <p:blipFill>
          <a:blip r:embed="rId3"/>
          <a:stretch>
            <a:fillRect/>
          </a:stretch>
        </p:blipFill>
        <p:spPr>
          <a:xfrm>
            <a:off x="18838" y="1153551"/>
            <a:ext cx="9144000" cy="5675909"/>
          </a:xfrm>
          <a:prstGeom prst="rect">
            <a:avLst/>
          </a:prstGeom>
        </p:spPr>
      </p:pic>
    </p:spTree>
    <p:extLst>
      <p:ext uri="{BB962C8B-B14F-4D97-AF65-F5344CB8AC3E}">
        <p14:creationId xmlns:p14="http://schemas.microsoft.com/office/powerpoint/2010/main" val="184197696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4255E8AC-2C64-D63A-F8AC-3787D0372A2E}"/>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8DD34492-094A-E301-B92F-A15752C3B747}"/>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1BDB8AF8-305B-E74F-826B-774A62D4B072}"/>
              </a:ext>
            </a:extLst>
          </p:cNvPr>
          <p:cNvPicPr>
            <a:picLocks noChangeAspect="1"/>
          </p:cNvPicPr>
          <p:nvPr/>
        </p:nvPicPr>
        <p:blipFill>
          <a:blip r:embed="rId3"/>
          <a:stretch>
            <a:fillRect/>
          </a:stretch>
        </p:blipFill>
        <p:spPr>
          <a:xfrm>
            <a:off x="990600" y="1047457"/>
            <a:ext cx="7162800" cy="5410200"/>
          </a:xfrm>
          <a:prstGeom prst="ellipse">
            <a:avLst/>
          </a:prstGeom>
          <a:ln w="63500" cap="rnd">
            <a:solidFill>
              <a:srgbClr val="333333"/>
            </a:solidFill>
          </a:ln>
          <a:effectLst>
            <a:outerShdw blurRad="381000" dist="292100" dir="5400000" sx="-80000" sy="-18000" rotWithShape="0">
              <a:srgbClr val="000000">
                <a:alpha val="22000"/>
              </a:srgbClr>
            </a:outerShdw>
          </a:effectLst>
          <a:scene3d>
            <a:camera prst="orthographicFront"/>
            <a:lightRig rig="contrasting" dir="t">
              <a:rot lat="0" lon="0" rev="3000000"/>
            </a:lightRig>
          </a:scene3d>
          <a:sp3d contourW="7620">
            <a:bevelT w="95250" h="31750"/>
            <a:contourClr>
              <a:srgbClr val="333333"/>
            </a:contourClr>
          </a:sp3d>
        </p:spPr>
      </p:pic>
    </p:spTree>
    <p:extLst>
      <p:ext uri="{BB962C8B-B14F-4D97-AF65-F5344CB8AC3E}">
        <p14:creationId xmlns:p14="http://schemas.microsoft.com/office/powerpoint/2010/main" val="3584188761"/>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D71E3E5-36BA-2105-CF9C-C582CE604DC6}"/>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53626998-B346-1549-DA70-49BE9814DDC7}"/>
              </a:ext>
            </a:extLst>
          </p:cNvPr>
          <p:cNvSpPr txBox="1"/>
          <p:nvPr/>
        </p:nvSpPr>
        <p:spPr bwMode="auto">
          <a:xfrm>
            <a:off x="18838" y="28540"/>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3" name="Picture 2">
            <a:extLst>
              <a:ext uri="{FF2B5EF4-FFF2-40B4-BE49-F238E27FC236}">
                <a16:creationId xmlns:a16="http://schemas.microsoft.com/office/drawing/2014/main" id="{F32E98E6-B1A6-BFFE-F126-2A3DCAE01386}"/>
              </a:ext>
            </a:extLst>
          </p:cNvPr>
          <p:cNvPicPr>
            <a:picLocks noChangeAspect="1"/>
          </p:cNvPicPr>
          <p:nvPr/>
        </p:nvPicPr>
        <p:blipFill>
          <a:blip r:embed="rId3"/>
          <a:stretch>
            <a:fillRect/>
          </a:stretch>
        </p:blipFill>
        <p:spPr>
          <a:xfrm>
            <a:off x="383433" y="931321"/>
            <a:ext cx="4255102" cy="2253229"/>
          </a:xfrm>
          <a:prstGeom prst="rect">
            <a:avLst/>
          </a:prstGeom>
        </p:spPr>
      </p:pic>
      <p:pic>
        <p:nvPicPr>
          <p:cNvPr id="5" name="Picture 4">
            <a:extLst>
              <a:ext uri="{FF2B5EF4-FFF2-40B4-BE49-F238E27FC236}">
                <a16:creationId xmlns:a16="http://schemas.microsoft.com/office/drawing/2014/main" id="{0AFDA984-ED19-5636-443D-6F9E42D45680}"/>
              </a:ext>
            </a:extLst>
          </p:cNvPr>
          <p:cNvPicPr>
            <a:picLocks noChangeAspect="1"/>
          </p:cNvPicPr>
          <p:nvPr/>
        </p:nvPicPr>
        <p:blipFill>
          <a:blip r:embed="rId4"/>
          <a:stretch>
            <a:fillRect/>
          </a:stretch>
        </p:blipFill>
        <p:spPr>
          <a:xfrm>
            <a:off x="4608603" y="895350"/>
            <a:ext cx="4514850" cy="2533650"/>
          </a:xfrm>
          <a:prstGeom prst="rect">
            <a:avLst/>
          </a:prstGeom>
        </p:spPr>
      </p:pic>
      <p:pic>
        <p:nvPicPr>
          <p:cNvPr id="6" name="Picture 5">
            <a:extLst>
              <a:ext uri="{FF2B5EF4-FFF2-40B4-BE49-F238E27FC236}">
                <a16:creationId xmlns:a16="http://schemas.microsoft.com/office/drawing/2014/main" id="{86ACD4E4-7BA9-6264-1B57-B1F9BCC36C3A}"/>
              </a:ext>
            </a:extLst>
          </p:cNvPr>
          <p:cNvPicPr>
            <a:picLocks noChangeAspect="1"/>
          </p:cNvPicPr>
          <p:nvPr/>
        </p:nvPicPr>
        <p:blipFill>
          <a:blip r:embed="rId5"/>
          <a:srcRect r="27753"/>
          <a:stretch/>
        </p:blipFill>
        <p:spPr>
          <a:xfrm>
            <a:off x="2801414" y="3148578"/>
            <a:ext cx="3614377" cy="2814071"/>
          </a:xfrm>
          <a:prstGeom prst="rect">
            <a:avLst/>
          </a:prstGeom>
        </p:spPr>
      </p:pic>
      <p:pic>
        <p:nvPicPr>
          <p:cNvPr id="7" name="Picture 6">
            <a:extLst>
              <a:ext uri="{FF2B5EF4-FFF2-40B4-BE49-F238E27FC236}">
                <a16:creationId xmlns:a16="http://schemas.microsoft.com/office/drawing/2014/main" id="{33F6F4DE-DDD4-F95D-FB75-2F8B39F87DE5}"/>
              </a:ext>
            </a:extLst>
          </p:cNvPr>
          <p:cNvPicPr>
            <a:picLocks noChangeAspect="1"/>
          </p:cNvPicPr>
          <p:nvPr/>
        </p:nvPicPr>
        <p:blipFill>
          <a:blip r:embed="rId6"/>
          <a:srcRect l="26395" r="11286"/>
          <a:stretch/>
        </p:blipFill>
        <p:spPr>
          <a:xfrm>
            <a:off x="238125" y="3044340"/>
            <a:ext cx="2800562" cy="2527816"/>
          </a:xfrm>
          <a:prstGeom prst="rect">
            <a:avLst/>
          </a:prstGeom>
        </p:spPr>
      </p:pic>
      <p:pic>
        <p:nvPicPr>
          <p:cNvPr id="8" name="Picture 7">
            <a:extLst>
              <a:ext uri="{FF2B5EF4-FFF2-40B4-BE49-F238E27FC236}">
                <a16:creationId xmlns:a16="http://schemas.microsoft.com/office/drawing/2014/main" id="{F1F8D477-2B42-9A9A-AE11-055B9A98D493}"/>
              </a:ext>
            </a:extLst>
          </p:cNvPr>
          <p:cNvPicPr>
            <a:picLocks noChangeAspect="1"/>
          </p:cNvPicPr>
          <p:nvPr/>
        </p:nvPicPr>
        <p:blipFill>
          <a:blip r:embed="rId7"/>
          <a:stretch>
            <a:fillRect/>
          </a:stretch>
        </p:blipFill>
        <p:spPr>
          <a:xfrm>
            <a:off x="6238383" y="3322961"/>
            <a:ext cx="2667492" cy="3318360"/>
          </a:xfrm>
          <a:prstGeom prst="rect">
            <a:avLst/>
          </a:prstGeom>
        </p:spPr>
      </p:pic>
    </p:spTree>
    <p:extLst>
      <p:ext uri="{BB962C8B-B14F-4D97-AF65-F5344CB8AC3E}">
        <p14:creationId xmlns:p14="http://schemas.microsoft.com/office/powerpoint/2010/main" val="385288850"/>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AF0156E2-3D00-D65F-048C-2D613C9C2F5B}"/>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BF0D591B-A552-6BEA-C916-6A70152C598A}"/>
              </a:ext>
            </a:extLst>
          </p:cNvPr>
          <p:cNvSpPr txBox="1"/>
          <p:nvPr/>
        </p:nvSpPr>
        <p:spPr bwMode="auto">
          <a:xfrm>
            <a:off x="39385" y="45587"/>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73ABF994-8664-C98C-B953-C4A0B92B0CB3}"/>
              </a:ext>
            </a:extLst>
          </p:cNvPr>
          <p:cNvPicPr>
            <a:picLocks noChangeAspect="1"/>
          </p:cNvPicPr>
          <p:nvPr/>
        </p:nvPicPr>
        <p:blipFill>
          <a:blip r:embed="rId3"/>
          <a:stretch>
            <a:fillRect/>
          </a:stretch>
        </p:blipFill>
        <p:spPr>
          <a:xfrm>
            <a:off x="0" y="800100"/>
            <a:ext cx="9144000" cy="6057900"/>
          </a:xfrm>
          <a:prstGeom prst="rect">
            <a:avLst/>
          </a:prstGeom>
        </p:spPr>
      </p:pic>
    </p:spTree>
    <p:extLst>
      <p:ext uri="{BB962C8B-B14F-4D97-AF65-F5344CB8AC3E}">
        <p14:creationId xmlns:p14="http://schemas.microsoft.com/office/powerpoint/2010/main" val="2206032628"/>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6A8BDEE9-A0BE-9A3C-C583-4AD122E4EEB9}"/>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41057173-77DB-D5E3-8BDB-34C38419D9A6}"/>
              </a:ext>
            </a:extLst>
          </p:cNvPr>
          <p:cNvSpPr txBox="1"/>
          <p:nvPr/>
        </p:nvSpPr>
        <p:spPr bwMode="auto">
          <a:xfrm>
            <a:off x="39385" y="45587"/>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3" name="Picture 2">
            <a:extLst>
              <a:ext uri="{FF2B5EF4-FFF2-40B4-BE49-F238E27FC236}">
                <a16:creationId xmlns:a16="http://schemas.microsoft.com/office/drawing/2014/main" id="{746172C3-D762-6BD5-807F-DF26DAACF22D}"/>
              </a:ext>
            </a:extLst>
          </p:cNvPr>
          <p:cNvPicPr>
            <a:picLocks noChangeAspect="1"/>
          </p:cNvPicPr>
          <p:nvPr/>
        </p:nvPicPr>
        <p:blipFill>
          <a:blip r:embed="rId3"/>
          <a:stretch>
            <a:fillRect/>
          </a:stretch>
        </p:blipFill>
        <p:spPr>
          <a:xfrm>
            <a:off x="0" y="1838325"/>
            <a:ext cx="9144000" cy="3318076"/>
          </a:xfrm>
          <a:prstGeom prst="rect">
            <a:avLst/>
          </a:prstGeom>
        </p:spPr>
      </p:pic>
    </p:spTree>
    <p:extLst>
      <p:ext uri="{BB962C8B-B14F-4D97-AF65-F5344CB8AC3E}">
        <p14:creationId xmlns:p14="http://schemas.microsoft.com/office/powerpoint/2010/main" val="1056857944"/>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95959CF-124D-561A-0A18-37C707CEF631}"/>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8627EFD0-3970-0474-F7F6-3CF77F7EAA72}"/>
              </a:ext>
            </a:extLst>
          </p:cNvPr>
          <p:cNvSpPr txBox="1"/>
          <p:nvPr/>
        </p:nvSpPr>
        <p:spPr bwMode="auto">
          <a:xfrm>
            <a:off x="39385" y="45587"/>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92053053-5487-930C-0CA4-029768594760}"/>
              </a:ext>
            </a:extLst>
          </p:cNvPr>
          <p:cNvPicPr>
            <a:picLocks noChangeAspect="1"/>
          </p:cNvPicPr>
          <p:nvPr/>
        </p:nvPicPr>
        <p:blipFill>
          <a:blip r:embed="rId3"/>
          <a:stretch>
            <a:fillRect/>
          </a:stretch>
        </p:blipFill>
        <p:spPr>
          <a:xfrm>
            <a:off x="0" y="894931"/>
            <a:ext cx="9144000" cy="5068137"/>
          </a:xfrm>
          <a:prstGeom prst="rect">
            <a:avLst/>
          </a:prstGeom>
        </p:spPr>
      </p:pic>
    </p:spTree>
    <p:extLst>
      <p:ext uri="{BB962C8B-B14F-4D97-AF65-F5344CB8AC3E}">
        <p14:creationId xmlns:p14="http://schemas.microsoft.com/office/powerpoint/2010/main" val="1712800506"/>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49C4D92-5B6D-9484-270E-2F5C90C24D66}"/>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18D2BDA1-FC97-A76C-B898-CA4246EFE3C4}"/>
              </a:ext>
            </a:extLst>
          </p:cNvPr>
          <p:cNvSpPr txBox="1"/>
          <p:nvPr/>
        </p:nvSpPr>
        <p:spPr bwMode="auto">
          <a:xfrm>
            <a:off x="39385" y="45587"/>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3" name="Picture 2">
            <a:extLst>
              <a:ext uri="{FF2B5EF4-FFF2-40B4-BE49-F238E27FC236}">
                <a16:creationId xmlns:a16="http://schemas.microsoft.com/office/drawing/2014/main" id="{9ECB54A1-4C88-C7AE-D20A-1A0FAF55CA43}"/>
              </a:ext>
            </a:extLst>
          </p:cNvPr>
          <p:cNvPicPr>
            <a:picLocks noChangeAspect="1"/>
          </p:cNvPicPr>
          <p:nvPr/>
        </p:nvPicPr>
        <p:blipFill>
          <a:blip r:embed="rId3"/>
          <a:stretch>
            <a:fillRect/>
          </a:stretch>
        </p:blipFill>
        <p:spPr>
          <a:xfrm>
            <a:off x="-1" y="693538"/>
            <a:ext cx="5133975" cy="2887862"/>
          </a:xfrm>
          <a:prstGeom prst="rect">
            <a:avLst/>
          </a:prstGeom>
        </p:spPr>
      </p:pic>
      <p:pic>
        <p:nvPicPr>
          <p:cNvPr id="5" name="Picture 4">
            <a:extLst>
              <a:ext uri="{FF2B5EF4-FFF2-40B4-BE49-F238E27FC236}">
                <a16:creationId xmlns:a16="http://schemas.microsoft.com/office/drawing/2014/main" id="{C8B15929-96F0-83EF-D6F7-8249F60D9A42}"/>
              </a:ext>
            </a:extLst>
          </p:cNvPr>
          <p:cNvPicPr>
            <a:picLocks noChangeAspect="1"/>
          </p:cNvPicPr>
          <p:nvPr/>
        </p:nvPicPr>
        <p:blipFill>
          <a:blip r:embed="rId4"/>
          <a:stretch>
            <a:fillRect/>
          </a:stretch>
        </p:blipFill>
        <p:spPr>
          <a:xfrm>
            <a:off x="3364754" y="3626987"/>
            <a:ext cx="5779246" cy="3231013"/>
          </a:xfrm>
          <a:prstGeom prst="rect">
            <a:avLst/>
          </a:prstGeom>
        </p:spPr>
      </p:pic>
      <p:sp>
        <p:nvSpPr>
          <p:cNvPr id="6" name="TextBox 5">
            <a:extLst>
              <a:ext uri="{FF2B5EF4-FFF2-40B4-BE49-F238E27FC236}">
                <a16:creationId xmlns:a16="http://schemas.microsoft.com/office/drawing/2014/main" id="{4C6CF268-3EF6-1E99-B898-704A47D03357}"/>
              </a:ext>
            </a:extLst>
          </p:cNvPr>
          <p:cNvSpPr txBox="1"/>
          <p:nvPr/>
        </p:nvSpPr>
        <p:spPr>
          <a:xfrm>
            <a:off x="229885" y="4343400"/>
            <a:ext cx="3248011" cy="2308324"/>
          </a:xfrm>
          <a:prstGeom prst="rect">
            <a:avLst/>
          </a:prstGeom>
          <a:noFill/>
        </p:spPr>
        <p:txBody>
          <a:bodyPr wrap="square" rtlCol="0">
            <a:spAutoFit/>
          </a:bodyPr>
          <a:lstStyle/>
          <a:p>
            <a:r>
              <a:rPr lang="en-US" sz="3600" dirty="0">
                <a:latin typeface="Arial Rounded MT Bold" panose="020F0704030504030204" pitchFamily="34" charset="0"/>
              </a:rPr>
              <a:t>The amazing grace of God in Christ Jesus</a:t>
            </a:r>
          </a:p>
        </p:txBody>
      </p:sp>
      <p:sp>
        <p:nvSpPr>
          <p:cNvPr id="7" name="TextBox 6">
            <a:extLst>
              <a:ext uri="{FF2B5EF4-FFF2-40B4-BE49-F238E27FC236}">
                <a16:creationId xmlns:a16="http://schemas.microsoft.com/office/drawing/2014/main" id="{25AE55B9-17B3-AD8F-0FBC-11AEF4043FC9}"/>
              </a:ext>
            </a:extLst>
          </p:cNvPr>
          <p:cNvSpPr txBox="1"/>
          <p:nvPr/>
        </p:nvSpPr>
        <p:spPr>
          <a:xfrm>
            <a:off x="5514981" y="853745"/>
            <a:ext cx="3248011" cy="1754326"/>
          </a:xfrm>
          <a:prstGeom prst="rect">
            <a:avLst/>
          </a:prstGeom>
          <a:noFill/>
        </p:spPr>
        <p:txBody>
          <a:bodyPr wrap="square" rtlCol="0">
            <a:spAutoFit/>
          </a:bodyPr>
          <a:lstStyle/>
          <a:p>
            <a:pPr algn="ctr"/>
            <a:r>
              <a:rPr lang="en-US" sz="3600" dirty="0">
                <a:latin typeface="Arial Rounded MT Bold" panose="020F0704030504030204" pitchFamily="34" charset="0"/>
              </a:rPr>
              <a:t>John’s vision of the Messiah</a:t>
            </a:r>
          </a:p>
        </p:txBody>
      </p:sp>
    </p:spTree>
    <p:extLst>
      <p:ext uri="{BB962C8B-B14F-4D97-AF65-F5344CB8AC3E}">
        <p14:creationId xmlns:p14="http://schemas.microsoft.com/office/powerpoint/2010/main" val="26980027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83B83B8-BEEA-9C29-18FA-FF927B0637B6}"/>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E38614AD-E855-F5D5-1ACE-575F269A5D6F}"/>
              </a:ext>
            </a:extLst>
          </p:cNvPr>
          <p:cNvSpPr txBox="1"/>
          <p:nvPr/>
        </p:nvSpPr>
        <p:spPr bwMode="auto">
          <a:xfrm>
            <a:off x="39385" y="45588"/>
            <a:ext cx="9104615" cy="56972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4E5925CF-4A4D-3E08-1B22-F2E7DFD175E6}"/>
              </a:ext>
            </a:extLst>
          </p:cNvPr>
          <p:cNvPicPr>
            <a:picLocks noChangeAspect="1"/>
          </p:cNvPicPr>
          <p:nvPr/>
        </p:nvPicPr>
        <p:blipFill>
          <a:blip r:embed="rId3"/>
          <a:stretch>
            <a:fillRect/>
          </a:stretch>
        </p:blipFill>
        <p:spPr>
          <a:xfrm>
            <a:off x="0" y="615315"/>
            <a:ext cx="9144000" cy="6217920"/>
          </a:xfrm>
          <a:prstGeom prst="rect">
            <a:avLst/>
          </a:prstGeom>
        </p:spPr>
      </p:pic>
    </p:spTree>
    <p:extLst>
      <p:ext uri="{BB962C8B-B14F-4D97-AF65-F5344CB8AC3E}">
        <p14:creationId xmlns:p14="http://schemas.microsoft.com/office/powerpoint/2010/main" val="52457226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5FA9EFD-F3D6-A7F2-4C55-77E1323D3C9F}"/>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08F832FC-B4C4-FAED-2393-055FB642E91A}"/>
              </a:ext>
            </a:extLst>
          </p:cNvPr>
          <p:cNvSpPr txBox="1"/>
          <p:nvPr/>
        </p:nvSpPr>
        <p:spPr bwMode="auto">
          <a:xfrm>
            <a:off x="39386" y="45587"/>
            <a:ext cx="3894440"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12A95978-005E-79A3-F180-1E8D26A6A866}"/>
              </a:ext>
            </a:extLst>
          </p:cNvPr>
          <p:cNvPicPr>
            <a:picLocks noChangeAspect="1"/>
          </p:cNvPicPr>
          <p:nvPr/>
        </p:nvPicPr>
        <p:blipFill>
          <a:blip r:embed="rId3"/>
          <a:stretch>
            <a:fillRect/>
          </a:stretch>
        </p:blipFill>
        <p:spPr>
          <a:xfrm>
            <a:off x="4346829" y="0"/>
            <a:ext cx="4507992" cy="6858000"/>
          </a:xfrm>
          <a:prstGeom prst="rect">
            <a:avLst/>
          </a:prstGeom>
        </p:spPr>
      </p:pic>
    </p:spTree>
    <p:extLst>
      <p:ext uri="{BB962C8B-B14F-4D97-AF65-F5344CB8AC3E}">
        <p14:creationId xmlns:p14="http://schemas.microsoft.com/office/powerpoint/2010/main" val="4123098175"/>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6212C8A-DBAA-6685-C5F4-257484E5C83A}"/>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B790EB7D-6CC1-F7EA-B421-98B6D44CF617}"/>
              </a:ext>
            </a:extLst>
          </p:cNvPr>
          <p:cNvSpPr txBox="1"/>
          <p:nvPr/>
        </p:nvSpPr>
        <p:spPr bwMode="auto">
          <a:xfrm>
            <a:off x="39385" y="45587"/>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2" name="Picture 1">
            <a:extLst>
              <a:ext uri="{FF2B5EF4-FFF2-40B4-BE49-F238E27FC236}">
                <a16:creationId xmlns:a16="http://schemas.microsoft.com/office/drawing/2014/main" id="{B196664D-9F1C-6828-FE9A-196C7DEBC50C}"/>
              </a:ext>
            </a:extLst>
          </p:cNvPr>
          <p:cNvPicPr>
            <a:picLocks noChangeAspect="1"/>
          </p:cNvPicPr>
          <p:nvPr/>
        </p:nvPicPr>
        <p:blipFill>
          <a:blip r:embed="rId3"/>
          <a:srcRect l="5482" b="8812"/>
          <a:stretch/>
        </p:blipFill>
        <p:spPr>
          <a:xfrm>
            <a:off x="257174" y="1743074"/>
            <a:ext cx="3513657" cy="3400426"/>
          </a:xfrm>
          <a:prstGeom prst="rect">
            <a:avLst/>
          </a:prstGeom>
        </p:spPr>
      </p:pic>
      <p:pic>
        <p:nvPicPr>
          <p:cNvPr id="5" name="Picture 4">
            <a:extLst>
              <a:ext uri="{FF2B5EF4-FFF2-40B4-BE49-F238E27FC236}">
                <a16:creationId xmlns:a16="http://schemas.microsoft.com/office/drawing/2014/main" id="{E330E6C7-6FC2-3DF3-EC02-390779C7640A}"/>
              </a:ext>
            </a:extLst>
          </p:cNvPr>
          <p:cNvPicPr>
            <a:picLocks noChangeAspect="1"/>
          </p:cNvPicPr>
          <p:nvPr/>
        </p:nvPicPr>
        <p:blipFill>
          <a:blip r:embed="rId4"/>
          <a:srcRect l="35000"/>
          <a:stretch/>
        </p:blipFill>
        <p:spPr>
          <a:xfrm>
            <a:off x="4957445" y="1728787"/>
            <a:ext cx="3929381" cy="3400426"/>
          </a:xfrm>
          <a:prstGeom prst="rect">
            <a:avLst/>
          </a:prstGeom>
        </p:spPr>
      </p:pic>
    </p:spTree>
    <p:extLst>
      <p:ext uri="{BB962C8B-B14F-4D97-AF65-F5344CB8AC3E}">
        <p14:creationId xmlns:p14="http://schemas.microsoft.com/office/powerpoint/2010/main" val="3887948697"/>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14017300-96A2-C852-0D78-61516945520B}"/>
            </a:ext>
          </a:extLst>
        </p:cNvPr>
        <p:cNvGrpSpPr/>
        <p:nvPr/>
      </p:nvGrpSpPr>
      <p:grpSpPr>
        <a:xfrm>
          <a:off x="0" y="0"/>
          <a:ext cx="0" cy="0"/>
          <a:chOff x="0" y="0"/>
          <a:chExt cx="0" cy="0"/>
        </a:xfrm>
      </p:grpSpPr>
      <p:sp>
        <p:nvSpPr>
          <p:cNvPr id="4" name="Title 1">
            <a:extLst>
              <a:ext uri="{FF2B5EF4-FFF2-40B4-BE49-F238E27FC236}">
                <a16:creationId xmlns:a16="http://schemas.microsoft.com/office/drawing/2014/main" id="{C160FB2C-D286-5C45-70EA-FFFA6832FCDD}"/>
              </a:ext>
            </a:extLst>
          </p:cNvPr>
          <p:cNvSpPr txBox="1"/>
          <p:nvPr/>
        </p:nvSpPr>
        <p:spPr bwMode="auto">
          <a:xfrm>
            <a:off x="39385" y="45587"/>
            <a:ext cx="9104615" cy="76257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lstStyle>
            <a:lvl1pPr algn="l" rtl="0" eaLnBrk="0" fontAlgn="base" hangingPunct="0">
              <a:lnSpc>
                <a:spcPct val="90000"/>
              </a:lnSpc>
              <a:spcBef>
                <a:spcPct val="0"/>
              </a:spcBef>
              <a:spcAft>
                <a:spcPct val="0"/>
              </a:spcAft>
              <a:defRPr sz="4400" kern="1200">
                <a:solidFill>
                  <a:schemeClr val="tx1"/>
                </a:solidFill>
                <a:latin typeface="+mj-lt"/>
                <a:ea typeface="ヒラギノ角ゴ Pro W3" pitchFamily="4" charset="-128"/>
                <a:cs typeface="ヒラギノ角ゴ Pro W3" pitchFamily="4" charset="-128"/>
              </a:defRPr>
            </a:lvl1pPr>
            <a:lvl2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2pPr>
            <a:lvl3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3pPr>
            <a:lvl4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4pPr>
            <a:lvl5pPr algn="l" rtl="0" eaLnBrk="0" fontAlgn="base" hangingPunct="0">
              <a:lnSpc>
                <a:spcPct val="90000"/>
              </a:lnSpc>
              <a:spcBef>
                <a:spcPct val="0"/>
              </a:spcBef>
              <a:spcAft>
                <a:spcPct val="0"/>
              </a:spcAft>
              <a:defRPr sz="4400">
                <a:solidFill>
                  <a:schemeClr val="tx1"/>
                </a:solidFill>
                <a:latin typeface="Calibri Light" panose="020F0302020204030204" charset="0"/>
                <a:ea typeface="ヒラギノ角ゴ Pro W3" pitchFamily="4" charset="-128"/>
                <a:cs typeface="ヒラギノ角ゴ Pro W3" pitchFamily="4" charset="-128"/>
              </a:defRPr>
            </a:lvl5pPr>
            <a:lvl6pPr marL="457200" algn="l" rtl="0" fontAlgn="base">
              <a:lnSpc>
                <a:spcPct val="90000"/>
              </a:lnSpc>
              <a:spcBef>
                <a:spcPct val="0"/>
              </a:spcBef>
              <a:spcAft>
                <a:spcPct val="0"/>
              </a:spcAft>
              <a:defRPr sz="4400">
                <a:solidFill>
                  <a:schemeClr val="tx1"/>
                </a:solidFill>
                <a:latin typeface="Calibri Light" panose="020F0302020204030204" charset="0"/>
              </a:defRPr>
            </a:lvl6pPr>
            <a:lvl7pPr marL="914400" algn="l" rtl="0" fontAlgn="base">
              <a:lnSpc>
                <a:spcPct val="90000"/>
              </a:lnSpc>
              <a:spcBef>
                <a:spcPct val="0"/>
              </a:spcBef>
              <a:spcAft>
                <a:spcPct val="0"/>
              </a:spcAft>
              <a:defRPr sz="4400">
                <a:solidFill>
                  <a:schemeClr val="tx1"/>
                </a:solidFill>
                <a:latin typeface="Calibri Light" panose="020F0302020204030204" charset="0"/>
              </a:defRPr>
            </a:lvl7pPr>
            <a:lvl8pPr marL="1371600" algn="l" rtl="0" fontAlgn="base">
              <a:lnSpc>
                <a:spcPct val="90000"/>
              </a:lnSpc>
              <a:spcBef>
                <a:spcPct val="0"/>
              </a:spcBef>
              <a:spcAft>
                <a:spcPct val="0"/>
              </a:spcAft>
              <a:defRPr sz="4400">
                <a:solidFill>
                  <a:schemeClr val="tx1"/>
                </a:solidFill>
                <a:latin typeface="Calibri Light" panose="020F0302020204030204" charset="0"/>
              </a:defRPr>
            </a:lvl8pPr>
            <a:lvl9pPr marL="1828800" algn="l" rtl="0" fontAlgn="base">
              <a:lnSpc>
                <a:spcPct val="90000"/>
              </a:lnSpc>
              <a:spcBef>
                <a:spcPct val="0"/>
              </a:spcBef>
              <a:spcAft>
                <a:spcPct val="0"/>
              </a:spcAft>
              <a:defRPr sz="4400">
                <a:solidFill>
                  <a:schemeClr val="tx1"/>
                </a:solidFill>
                <a:latin typeface="Calibri Light" panose="020F0302020204030204" charset="0"/>
              </a:defRPr>
            </a:lvl9pPr>
          </a:lstStyle>
          <a:p>
            <a:pPr algn="ctr" eaLnBrk="1" hangingPunct="1"/>
            <a:r>
              <a:rPr lang="en-US" altLang="en-US" sz="4000" dirty="0">
                <a:latin typeface="Arial Rounded MT Bold" panose="020F0704030504030204" pitchFamily="34" charset="0"/>
              </a:rPr>
              <a:t>Sermon</a:t>
            </a:r>
          </a:p>
        </p:txBody>
      </p:sp>
      <p:pic>
        <p:nvPicPr>
          <p:cNvPr id="3" name="Picture 2">
            <a:extLst>
              <a:ext uri="{FF2B5EF4-FFF2-40B4-BE49-F238E27FC236}">
                <a16:creationId xmlns:a16="http://schemas.microsoft.com/office/drawing/2014/main" id="{771AEC40-41CB-32CF-1D02-EC3924BD57F5}"/>
              </a:ext>
            </a:extLst>
          </p:cNvPr>
          <p:cNvPicPr>
            <a:picLocks noChangeAspect="1"/>
          </p:cNvPicPr>
          <p:nvPr/>
        </p:nvPicPr>
        <p:blipFill>
          <a:blip r:embed="rId3"/>
          <a:stretch>
            <a:fillRect/>
          </a:stretch>
        </p:blipFill>
        <p:spPr>
          <a:xfrm>
            <a:off x="1000125" y="1114425"/>
            <a:ext cx="6858000" cy="5143500"/>
          </a:xfrm>
          <a:prstGeom prst="rect">
            <a:avLst/>
          </a:prstGeom>
          <a:ln w="228600" cap="sq" cmpd="thickThin">
            <a:solidFill>
              <a:srgbClr val="000000"/>
            </a:solidFill>
            <a:prstDash val="solid"/>
            <a:miter lim="800000"/>
          </a:ln>
          <a:effectLst>
            <a:innerShdw blurRad="76200">
              <a:srgbClr val="000000"/>
            </a:innerShdw>
          </a:effectLst>
        </p:spPr>
      </p:pic>
    </p:spTree>
    <p:extLst>
      <p:ext uri="{BB962C8B-B14F-4D97-AF65-F5344CB8AC3E}">
        <p14:creationId xmlns:p14="http://schemas.microsoft.com/office/powerpoint/2010/main" val="1406597465"/>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129313" y="2288204"/>
            <a:ext cx="8765308" cy="192357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b" anchorCtr="0" compatLnSpc="1">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738487" indent="-738487" defTabSz="685783"/>
            <a:r>
              <a:rPr lang="en-US" altLang="en-US" sz="4000" b="1" dirty="0">
                <a:latin typeface="Arial Rounded MT Bold" panose="020F0704030504030204" pitchFamily="34" charset="0"/>
                <a:cs typeface="Times New Roman" panose="02020603050405020304" pitchFamily="18" charset="0"/>
              </a:rPr>
              <a:t>C:	I believe in God, the Father almighty, creator of heaven and earth.  </a:t>
            </a:r>
            <a:endParaRPr lang="en-US" altLang="en-US" sz="4000" dirty="0">
              <a:latin typeface="Arial Rounded MT Bold" panose="020F0704030504030204" pitchFamily="34" charset="0"/>
            </a:endParaRPr>
          </a:p>
        </p:txBody>
      </p:sp>
      <p:sp>
        <p:nvSpPr>
          <p:cNvPr id="9" name="Rectangle 8"/>
          <p:cNvSpPr/>
          <p:nvPr/>
        </p:nvSpPr>
        <p:spPr>
          <a:xfrm>
            <a:off x="272476" y="107213"/>
            <a:ext cx="8622145" cy="646331"/>
          </a:xfrm>
          <a:prstGeom prst="rect">
            <a:avLst/>
          </a:prstGeom>
        </p:spPr>
        <p:txBody>
          <a:bodyPr wrap="square">
            <a:spAutoFit/>
          </a:bodyPr>
          <a:lstStyle/>
          <a:p>
            <a:pPr marL="571486" indent="-571486">
              <a:buFont typeface="Symbol" panose="05050102010706020507" pitchFamily="18" charset="2"/>
              <a:buChar char=""/>
            </a:pPr>
            <a:r>
              <a:rPr lang="en-US" altLang="en-US" sz="3600" b="1" dirty="0">
                <a:solidFill>
                  <a:prstClr val="black"/>
                </a:solidFill>
                <a:latin typeface="Arial Rounded MT Bold" panose="020F0704030504030204" pitchFamily="34" charset="0"/>
                <a:cs typeface="Times New Roman" panose="02020603050405020304" pitchFamily="18" charset="0"/>
              </a:rPr>
              <a:t>APOSTLE’S CREED</a:t>
            </a:r>
            <a:endParaRPr lang="en-US" altLang="en-US" sz="3600" dirty="0">
              <a:solidFill>
                <a:prstClr val="black"/>
              </a:solidFill>
              <a:latin typeface="Arial Rounded MT Bold" panose="020F0704030504030204" pitchFamily="34" charset="0"/>
            </a:endParaRPr>
          </a:p>
        </p:txBody>
      </p:sp>
    </p:spTree>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129313" y="929679"/>
            <a:ext cx="8765308" cy="438579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738487" indent="-738487" defTabSz="685783"/>
            <a:r>
              <a:rPr lang="en-US" altLang="en-US" sz="4000" b="1" dirty="0">
                <a:latin typeface="Arial Rounded MT Bold" panose="020F0704030504030204" pitchFamily="34" charset="0"/>
                <a:cs typeface="Times New Roman" panose="02020603050405020304" pitchFamily="18" charset="0"/>
              </a:rPr>
              <a:t>C:	I believe in Jesus Christ, his only Son, our Lord.  He was conceived by the power of the Holy Spirit and born of the virgin Mary.  He suffered under Pontius Pilate, was crucified, died, and was buried.  </a:t>
            </a:r>
            <a:endParaRPr lang="en-US" altLang="en-US" sz="4000" dirty="0">
              <a:latin typeface="Arial Rounded MT Bold" panose="020F0704030504030204" pitchFamily="34" charset="0"/>
            </a:endParaRPr>
          </a:p>
        </p:txBody>
      </p:sp>
      <p:sp>
        <p:nvSpPr>
          <p:cNvPr id="9" name="Rectangle 8"/>
          <p:cNvSpPr/>
          <p:nvPr/>
        </p:nvSpPr>
        <p:spPr>
          <a:xfrm>
            <a:off x="272476" y="107209"/>
            <a:ext cx="8622145" cy="707886"/>
          </a:xfrm>
          <a:prstGeom prst="rect">
            <a:avLst/>
          </a:prstGeom>
        </p:spPr>
        <p:txBody>
          <a:bodyPr wrap="square">
            <a:spAutoFit/>
          </a:bodyPr>
          <a:lstStyle/>
          <a:p>
            <a:pPr marL="571486" indent="-571486">
              <a:buFont typeface="Symbol" panose="05050102010706020507" pitchFamily="18" charset="2"/>
              <a:buChar char=""/>
            </a:pPr>
            <a:r>
              <a:rPr lang="en-US" altLang="en-US" sz="4000" b="1" dirty="0">
                <a:solidFill>
                  <a:prstClr val="black"/>
                </a:solidFill>
                <a:latin typeface="Arial Rounded MT Bold" panose="020F0704030504030204" pitchFamily="34" charset="0"/>
                <a:cs typeface="Times New Roman" panose="02020603050405020304" pitchFamily="18" charset="0"/>
              </a:rPr>
              <a:t>APOSTLE’S CREED</a:t>
            </a:r>
            <a:endParaRPr lang="en-US" altLang="en-US" sz="4000" dirty="0">
              <a:solidFill>
                <a:prstClr val="black"/>
              </a:solidFill>
              <a:latin typeface="Arial Rounded MT Bold" panose="020F0704030504030204" pitchFamily="34" charset="0"/>
            </a:endParaRPr>
          </a:p>
        </p:txBody>
      </p:sp>
    </p:spTree>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129313" y="1585464"/>
            <a:ext cx="8765308" cy="37702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738487" indent="-738487" defTabSz="685783"/>
            <a:r>
              <a:rPr lang="en-US" altLang="en-US" sz="4000" b="1" dirty="0">
                <a:latin typeface="Arial Rounded MT Bold" panose="020F0704030504030204" pitchFamily="34" charset="0"/>
                <a:cs typeface="Times New Roman" panose="02020603050405020304" pitchFamily="18" charset="0"/>
              </a:rPr>
              <a:t>C:	He descended into hell.  On the third day he rose again.  He ascended into heaven, and is seated at the right hand of the Father.  He will come again to judge the living and the dead.  </a:t>
            </a:r>
            <a:endParaRPr lang="en-US" altLang="en-US" sz="4000" dirty="0">
              <a:latin typeface="Arial Rounded MT Bold" panose="020F0704030504030204" pitchFamily="34" charset="0"/>
            </a:endParaRPr>
          </a:p>
        </p:txBody>
      </p:sp>
      <p:sp>
        <p:nvSpPr>
          <p:cNvPr id="9" name="Rectangle 8"/>
          <p:cNvSpPr/>
          <p:nvPr/>
        </p:nvSpPr>
        <p:spPr>
          <a:xfrm>
            <a:off x="272476" y="107209"/>
            <a:ext cx="8622145" cy="707886"/>
          </a:xfrm>
          <a:prstGeom prst="rect">
            <a:avLst/>
          </a:prstGeom>
        </p:spPr>
        <p:txBody>
          <a:bodyPr wrap="square">
            <a:spAutoFit/>
          </a:bodyPr>
          <a:lstStyle/>
          <a:p>
            <a:pPr marL="571486" indent="-571486">
              <a:buFont typeface="Symbol" panose="05050102010706020507" pitchFamily="18" charset="2"/>
              <a:buChar char=""/>
            </a:pPr>
            <a:r>
              <a:rPr lang="en-US" altLang="en-US" sz="4000" b="1" dirty="0">
                <a:solidFill>
                  <a:prstClr val="black"/>
                </a:solidFill>
                <a:latin typeface="Arial Rounded MT Bold" panose="020F0704030504030204" pitchFamily="34" charset="0"/>
                <a:cs typeface="Times New Roman" panose="02020603050405020304" pitchFamily="18" charset="0"/>
              </a:rPr>
              <a:t>APOSTLE’S CREED</a:t>
            </a:r>
            <a:endParaRPr lang="en-US" altLang="en-US" sz="4000" dirty="0">
              <a:solidFill>
                <a:prstClr val="black"/>
              </a:solidFill>
              <a:latin typeface="Arial Rounded MT Bold" panose="020F0704030504030204" pitchFamily="34" charset="0"/>
            </a:endParaRPr>
          </a:p>
        </p:txBody>
      </p:sp>
    </p:spTree>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200894" y="1751719"/>
            <a:ext cx="8765308" cy="377023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738487" indent="-738487" defTabSz="685783"/>
            <a:r>
              <a:rPr lang="en-US" altLang="en-US" sz="4000" b="1" dirty="0">
                <a:latin typeface="Arial Rounded MT Bold" panose="020F0704030504030204" pitchFamily="34" charset="0"/>
                <a:cs typeface="Times New Roman" panose="02020603050405020304" pitchFamily="18" charset="0"/>
              </a:rPr>
              <a:t>C:	I believe in the Holy Spirit, the holy catholic Church, the communion of saints, the forgiveness of sins, the resurrection of the body, and the life everlasting.  Amen.  </a:t>
            </a:r>
            <a:endParaRPr lang="en-US" altLang="en-US" sz="4000" dirty="0">
              <a:latin typeface="Arial Rounded MT Bold" panose="020F0704030504030204" pitchFamily="34" charset="0"/>
            </a:endParaRPr>
          </a:p>
        </p:txBody>
      </p:sp>
      <p:sp>
        <p:nvSpPr>
          <p:cNvPr id="9" name="Rectangle 8"/>
          <p:cNvSpPr/>
          <p:nvPr/>
        </p:nvSpPr>
        <p:spPr>
          <a:xfrm>
            <a:off x="272476" y="107209"/>
            <a:ext cx="8622145" cy="707886"/>
          </a:xfrm>
          <a:prstGeom prst="rect">
            <a:avLst/>
          </a:prstGeom>
        </p:spPr>
        <p:txBody>
          <a:bodyPr wrap="square">
            <a:spAutoFit/>
          </a:bodyPr>
          <a:lstStyle/>
          <a:p>
            <a:pPr marL="571486" indent="-571486">
              <a:buFont typeface="Symbol" panose="05050102010706020507" pitchFamily="18" charset="2"/>
              <a:buChar char=""/>
            </a:pPr>
            <a:r>
              <a:rPr lang="en-US" altLang="en-US" sz="4000" b="1" dirty="0">
                <a:solidFill>
                  <a:prstClr val="black"/>
                </a:solidFill>
                <a:latin typeface="Arial Rounded MT Bold" panose="020F0704030504030204" pitchFamily="34" charset="0"/>
                <a:cs typeface="Times New Roman" panose="02020603050405020304" pitchFamily="18" charset="0"/>
              </a:rPr>
              <a:t>APOSTLE’S CREED</a:t>
            </a:r>
            <a:endParaRPr lang="en-US" altLang="en-US" sz="4000" dirty="0">
              <a:solidFill>
                <a:prstClr val="black"/>
              </a:solidFill>
              <a:latin typeface="Arial Rounded MT Bold" panose="020F0704030504030204" pitchFamily="34" charset="0"/>
            </a:endParaRPr>
          </a:p>
        </p:txBody>
      </p:sp>
    </p:spTree>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159488" y="946299"/>
            <a:ext cx="8835656" cy="2416302"/>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We believe in one God, the Father, the Almighty, maker of heaven and earth, of all that is, seen and unseen.</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939829329"/>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159488" y="946299"/>
            <a:ext cx="8835656" cy="4194674"/>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We believe in one Lord, Jesus Christ, the only Son of God, eternally begotten of the Father, God from God, Light from Light, true God from true God, begotten, not made, of one Being with the Father. </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1356545614"/>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159488" y="946299"/>
            <a:ext cx="8835656" cy="4194674"/>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Through him all things were made. For us and for our salvation he came down from heaven; by the power of the Holy Spirit he became incarnate from the virgin Mary, and was made man. For our sake he was crucified under Pontius Pilate; </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777585551"/>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159488" y="946299"/>
            <a:ext cx="8835656" cy="4787464"/>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he suffered death and was buried. On the third day he rose again in accordance with the Scriptures; he ascended into heaven and is seated at the right hand of the Father. He will come again in glory to judge the living and the dead, and his kingdom will have no end.</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3175868634"/>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159488" y="946299"/>
            <a:ext cx="8835656" cy="4834657"/>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We believe in the Holy Spirit, the Lord, the giver of life, who proceeds from the Father and the Son. With the Father and the Son he is worshiped and glorified. He has spoken through the prophets. We believe in one holy catholic and apostolic Church. </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2189618998"/>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	NICENE CREED</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3" name="Rectangle 2">
            <a:extLst>
              <a:ext uri="{FF2B5EF4-FFF2-40B4-BE49-F238E27FC236}">
                <a16:creationId xmlns:a16="http://schemas.microsoft.com/office/drawing/2014/main" id="{E711DC33-E11E-490A-8564-0E175B4EBA57}"/>
              </a:ext>
            </a:extLst>
          </p:cNvPr>
          <p:cNvSpPr/>
          <p:nvPr/>
        </p:nvSpPr>
        <p:spPr>
          <a:xfrm>
            <a:off x="818707" y="946299"/>
            <a:ext cx="7293936" cy="3649076"/>
          </a:xfrm>
          <a:prstGeom prst="rect">
            <a:avLst/>
          </a:prstGeom>
        </p:spPr>
        <p:txBody>
          <a:bodyPr wrap="square">
            <a:spAutoFit/>
          </a:bodyPr>
          <a:lstStyle/>
          <a:p>
            <a:pPr marL="690563" marR="0" indent="-690563">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t>
            </a:r>
            <a:r>
              <a:rPr lang="en-US" sz="3600" b="1" dirty="0">
                <a:latin typeface="Arial Rounded MT Bold" panose="020F0704030504030204" pitchFamily="34" charset="0"/>
                <a:ea typeface="Times New Roman" panose="02020603050405020304" pitchFamily="18" charset="0"/>
              </a:rPr>
              <a:t>We acknowledge one Baptism for the forgiveness of sins. We look for the resurrection of the dead, and the life of the world to come. Amen.</a:t>
            </a:r>
            <a:endParaRPr lang="en-US" sz="3600" dirty="0">
              <a:effectLst/>
              <a:latin typeface="Arial Rounded MT Bold" panose="020F0704030504030204" pitchFamily="34" charset="0"/>
              <a:ea typeface="Calibri" panose="020F0502020204030204" pitchFamily="34" charset="0"/>
            </a:endParaRPr>
          </a:p>
        </p:txBody>
      </p:sp>
    </p:spTree>
    <p:extLst>
      <p:ext uri="{BB962C8B-B14F-4D97-AF65-F5344CB8AC3E}">
        <p14:creationId xmlns:p14="http://schemas.microsoft.com/office/powerpoint/2010/main" val="263923542"/>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9EF9B957-AACD-4B9D-83AB-089A705D9CDA}"/>
              </a:ext>
            </a:extLst>
          </p:cNvPr>
          <p:cNvSpPr>
            <a:spLocks noChangeArrowheads="1"/>
          </p:cNvSpPr>
          <p:nvPr/>
        </p:nvSpPr>
        <p:spPr bwMode="auto">
          <a:xfrm>
            <a:off x="189346" y="1086697"/>
            <a:ext cx="8890646" cy="413957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prstTxWarp prst="textNoShape">
              <a:avLst/>
            </a:prstTxWarp>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R="0">
              <a:spcBef>
                <a:spcPts val="0"/>
              </a:spcBef>
              <a:spcAft>
                <a:spcPts val="0"/>
              </a:spcAft>
            </a:pPr>
            <a:r>
              <a:rPr lang="en-US" sz="3600" i="1" dirty="0">
                <a:solidFill>
                  <a:srgbClr val="C00000"/>
                </a:solidFill>
                <a:effectLst/>
                <a:latin typeface="Arial Rounded MT Bold" panose="020F0704030504030204" pitchFamily="34" charset="0"/>
                <a:ea typeface="Calibri" panose="020F0502020204030204" pitchFamily="34" charset="0"/>
                <a:cs typeface="Times New Roman" panose="02020603050405020304" pitchFamily="18" charset="0"/>
              </a:rPr>
              <a:t>Each petition will end with the words, </a:t>
            </a:r>
            <a:endParaRPr lang="en-US" sz="3600" dirty="0">
              <a:solidFill>
                <a:srgbClr val="C00000"/>
              </a:solidFill>
              <a:effectLst/>
              <a:latin typeface="Arial Rounded MT Bold" panose="020F0704030504030204" pitchFamily="34" charset="0"/>
              <a:ea typeface="Calibri" panose="020F0502020204030204" pitchFamily="34" charset="0"/>
              <a:cs typeface="Times New Roman" panose="02020603050405020304" pitchFamily="18" charset="0"/>
            </a:endParaRPr>
          </a:p>
          <a:p>
            <a:pPr marL="0" marR="0">
              <a:spcBef>
                <a:spcPts val="0"/>
              </a:spcBef>
              <a:spcAft>
                <a:spcPts val="0"/>
              </a:spcAft>
            </a:pPr>
            <a:endParaRPr lang="en-US" sz="40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3200" dirty="0">
                <a:effectLst/>
                <a:latin typeface="Arial Rounded MT Bold" panose="020F0704030504030204" pitchFamily="34" charset="0"/>
                <a:ea typeface="Calibri" panose="020F0502020204030204" pitchFamily="34" charset="0"/>
                <a:cs typeface="Times New Roman" panose="02020603050405020304" pitchFamily="18" charset="0"/>
              </a:rPr>
              <a:t>A:	God, draw near,</a:t>
            </a:r>
          </a:p>
          <a:p>
            <a:pPr marL="0" marR="0">
              <a:spcBef>
                <a:spcPts val="0"/>
              </a:spcBef>
              <a:spcAft>
                <a:spcPts val="0"/>
              </a:spcAft>
            </a:pPr>
            <a:endParaRPr lang="en-US" sz="40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3600" dirty="0">
                <a:solidFill>
                  <a:srgbClr val="C00000"/>
                </a:solidFill>
                <a:effectLst/>
                <a:latin typeface="Arial Rounded MT Bold" panose="020F0704030504030204" pitchFamily="34" charset="0"/>
                <a:ea typeface="Calibri" panose="020F0502020204030204" pitchFamily="34" charset="0"/>
                <a:cs typeface="Times New Roman" panose="02020603050405020304" pitchFamily="18" charset="0"/>
              </a:rPr>
              <a:t> </a:t>
            </a:r>
          </a:p>
          <a:p>
            <a:pPr marL="0" marR="0">
              <a:spcBef>
                <a:spcPts val="0"/>
              </a:spcBef>
              <a:spcAft>
                <a:spcPts val="0"/>
              </a:spcAft>
            </a:pPr>
            <a:r>
              <a:rPr lang="en-US" sz="3600" b="1" dirty="0">
                <a:effectLst/>
                <a:latin typeface="Arial Rounded MT Bold" panose="020F0704030504030204" pitchFamily="34" charset="0"/>
                <a:ea typeface="Calibri" panose="020F0502020204030204" pitchFamily="34" charset="0"/>
                <a:cs typeface="Times New Roman" panose="02020603050405020304" pitchFamily="18" charset="0"/>
              </a:rPr>
              <a:t>C:	Hear our prayer.</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0" marR="0">
              <a:spcBef>
                <a:spcPts val="0"/>
              </a:spcBef>
              <a:spcAft>
                <a:spcPts val="0"/>
              </a:spcAft>
            </a:pPr>
            <a:r>
              <a:rPr lang="en-US" sz="4000" b="1" dirty="0">
                <a:effectLst/>
                <a:latin typeface="Arial Rounded MT Bold" panose="020F0704030504030204" pitchFamily="34" charset="0"/>
                <a:ea typeface="Calibri" panose="020F0502020204030204" pitchFamily="34" charset="0"/>
                <a:cs typeface="Times New Roman" panose="02020603050405020304" pitchFamily="18" charset="0"/>
              </a:rPr>
              <a:t> </a:t>
            </a:r>
            <a:endParaRPr lang="en-US" sz="40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effectLst/>
                <a:latin typeface="Arial Rounded MT Bold" panose="020F0704030504030204" pitchFamily="34" charset="0"/>
                <a:ea typeface="Calibri" panose="020F0502020204030204" pitchFamily="34" charset="0"/>
                <a:cs typeface="Times New Roman" panose="02020603050405020304" pitchFamily="18" charset="0"/>
              </a:rPr>
              <a:t>PRAYERS</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1387523459"/>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a:extLst>
              <a:ext uri="{FF2B5EF4-FFF2-40B4-BE49-F238E27FC236}">
                <a16:creationId xmlns:a16="http://schemas.microsoft.com/office/drawing/2014/main" id="{9EF9B957-AACD-4B9D-83AB-089A705D9CDA}"/>
              </a:ext>
            </a:extLst>
          </p:cNvPr>
          <p:cNvSpPr>
            <a:spLocks noChangeArrowheads="1"/>
          </p:cNvSpPr>
          <p:nvPr/>
        </p:nvSpPr>
        <p:spPr bwMode="auto">
          <a:xfrm>
            <a:off x="523298" y="1210522"/>
            <a:ext cx="8021204" cy="380101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prstTxWarp prst="textNoShape">
              <a:avLst/>
            </a:prstTxWarp>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0" marR="0">
              <a:spcBef>
                <a:spcPts val="0"/>
              </a:spcBef>
              <a:spcAft>
                <a:spcPts val="0"/>
              </a:spcAft>
            </a:pPr>
            <a:r>
              <a:rPr lang="en-US" sz="4000" i="1" dirty="0">
                <a:solidFill>
                  <a:srgbClr val="C00000"/>
                </a:solidFill>
                <a:effectLst/>
                <a:latin typeface="Arial Rounded MT Bold" panose="020F0704030504030204" pitchFamily="34" charset="0"/>
                <a:ea typeface="Calibri" panose="020F0502020204030204" pitchFamily="34" charset="0"/>
                <a:cs typeface="Times New Roman" panose="02020603050405020304" pitchFamily="18" charset="0"/>
              </a:rPr>
              <a:t>The prayer concludes…</a:t>
            </a:r>
          </a:p>
          <a:p>
            <a:pPr marL="0" marR="0">
              <a:spcBef>
                <a:spcPts val="0"/>
              </a:spcBef>
              <a:spcAft>
                <a:spcPts val="0"/>
              </a:spcAft>
            </a:pPr>
            <a:endParaRPr lang="en-US" sz="14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684213" marR="0" indent="-684213">
              <a:spcBef>
                <a:spcPts val="0"/>
              </a:spcBef>
              <a:spcAft>
                <a:spcPts val="0"/>
              </a:spcAft>
            </a:pPr>
            <a:r>
              <a:rPr lang="en-US" sz="3600" dirty="0">
                <a:latin typeface="Arial Rounded MT Bold" panose="020F0704030504030204" pitchFamily="34" charset="0"/>
                <a:ea typeface="Calibri" panose="020F0502020204030204" pitchFamily="34" charset="0"/>
                <a:cs typeface="Times New Roman" panose="02020603050405020304" pitchFamily="18" charset="0"/>
              </a:rPr>
              <a:t>P</a:t>
            </a:r>
            <a:r>
              <a:rPr lang="en-US" sz="3600" dirty="0">
                <a:effectLst/>
                <a:latin typeface="Arial Rounded MT Bold" panose="020F0704030504030204" pitchFamily="34" charset="0"/>
                <a:ea typeface="Calibri" panose="020F0502020204030204" pitchFamily="34" charset="0"/>
                <a:cs typeface="Times New Roman" panose="02020603050405020304" pitchFamily="18" charset="0"/>
              </a:rPr>
              <a:t>:	</a:t>
            </a:r>
            <a:r>
              <a:rPr lang="en-US" sz="3600" dirty="0">
                <a:latin typeface="Arial Rounded MT Bold" panose="020F0704030504030204" pitchFamily="34" charset="0"/>
                <a:ea typeface="Calibri" panose="020F0502020204030204" pitchFamily="34" charset="0"/>
                <a:cs typeface="Times New Roman" panose="02020603050405020304" pitchFamily="18" charset="0"/>
              </a:rPr>
              <a:t>Trusting in your mercy and grace, we lift up all of our prayers to you.</a:t>
            </a:r>
          </a:p>
          <a:p>
            <a:pPr marL="684213" marR="0" indent="-684213">
              <a:spcBef>
                <a:spcPts val="0"/>
              </a:spcBef>
              <a:spcAft>
                <a:spcPts val="0"/>
              </a:spcAft>
            </a:pPr>
            <a:endParaRPr lang="en-US" sz="4000" b="1"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684213" marR="0" indent="-684213">
              <a:spcBef>
                <a:spcPts val="0"/>
              </a:spcBef>
              <a:spcAft>
                <a:spcPts val="0"/>
              </a:spcAft>
            </a:pPr>
            <a:r>
              <a:rPr lang="en-US" sz="4000" b="1" dirty="0">
                <a:effectLst/>
                <a:latin typeface="Arial Rounded MT Bold" panose="020F0704030504030204" pitchFamily="34" charset="0"/>
                <a:ea typeface="Calibri" panose="020F0502020204030204" pitchFamily="34" charset="0"/>
                <a:cs typeface="Times New Roman" panose="02020603050405020304" pitchFamily="18" charset="0"/>
              </a:rPr>
              <a:t>C:	Amen.</a:t>
            </a:r>
            <a:endParaRPr lang="en-US" sz="40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9" name="Rectangle 8">
            <a:extLst>
              <a:ext uri="{FF2B5EF4-FFF2-40B4-BE49-F238E27FC236}">
                <a16:creationId xmlns:a16="http://schemas.microsoft.com/office/drawing/2014/main" id="{58142D88-A151-4871-89E0-003AD0E6C4B6}"/>
              </a:ext>
            </a:extLst>
          </p:cNvPr>
          <p:cNvSpPr/>
          <p:nvPr/>
        </p:nvSpPr>
        <p:spPr>
          <a:xfrm>
            <a:off x="272472" y="107209"/>
            <a:ext cx="8622145" cy="707886"/>
          </a:xfrm>
          <a:prstGeom prst="rect">
            <a:avLst/>
          </a:prstGeom>
        </p:spPr>
        <p:txBody>
          <a:bodyPr wrap="square">
            <a:spAutoFit/>
          </a:bodyPr>
          <a:lstStyle/>
          <a:p>
            <a:pPr marL="342900" marR="0" lvl="0" indent="-342900">
              <a:spcBef>
                <a:spcPts val="0"/>
              </a:spcBef>
              <a:spcAft>
                <a:spcPts val="0"/>
              </a:spcAft>
              <a:buFont typeface="Symbol" panose="05050102010706020507" pitchFamily="18" charset="2"/>
              <a:buChar char=""/>
            </a:pPr>
            <a:r>
              <a:rPr lang="en-US" sz="4000" b="1" dirty="0">
                <a:effectLst/>
                <a:latin typeface="Arial Rounded MT Bold" panose="020F0704030504030204" pitchFamily="34" charset="0"/>
                <a:ea typeface="Calibri" panose="020F0502020204030204" pitchFamily="34" charset="0"/>
                <a:cs typeface="Times New Roman" panose="02020603050405020304" pitchFamily="18" charset="0"/>
              </a:rPr>
              <a:t>PRAYERS OF INTERCESSION</a:t>
            </a:r>
            <a:endParaRPr lang="en-US" sz="36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Tree>
    <p:extLst>
      <p:ext uri="{BB962C8B-B14F-4D97-AF65-F5344CB8AC3E}">
        <p14:creationId xmlns:p14="http://schemas.microsoft.com/office/powerpoint/2010/main" val="3863683106"/>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80520" y="91403"/>
            <a:ext cx="9059160" cy="677108"/>
          </a:xfrm>
          <a:prstGeom prst="rect">
            <a:avLst/>
          </a:prstGeom>
        </p:spPr>
        <p:txBody>
          <a:bodyPr wrap="square">
            <a:spAutoFit/>
          </a:bodyPr>
          <a:lstStyle/>
          <a:p>
            <a:pPr marL="571486" indent="-571486" algn="ctr">
              <a:lnSpc>
                <a:spcPct val="95000"/>
              </a:lnSpc>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rPr>
              <a:t>OFFERING</a:t>
            </a:r>
          </a:p>
        </p:txBody>
      </p:sp>
      <p:pic>
        <p:nvPicPr>
          <p:cNvPr id="2" name="Picture 1">
            <a:extLst>
              <a:ext uri="{FF2B5EF4-FFF2-40B4-BE49-F238E27FC236}">
                <a16:creationId xmlns:a16="http://schemas.microsoft.com/office/drawing/2014/main" id="{24AFA5D8-E321-0847-E87E-5B4FFC01DC1B}"/>
              </a:ext>
            </a:extLst>
          </p:cNvPr>
          <p:cNvPicPr>
            <a:picLocks noChangeAspect="1"/>
          </p:cNvPicPr>
          <p:nvPr/>
        </p:nvPicPr>
        <p:blipFill>
          <a:blip r:embed="rId3"/>
          <a:stretch>
            <a:fillRect/>
          </a:stretch>
        </p:blipFill>
        <p:spPr>
          <a:xfrm>
            <a:off x="2182167" y="1675026"/>
            <a:ext cx="4627265" cy="4633362"/>
          </a:xfrm>
          <a:prstGeom prst="rect">
            <a:avLst/>
          </a:prstGeom>
        </p:spPr>
      </p:pic>
    </p:spTree>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6"/>
          <p:cNvSpPr/>
          <p:nvPr/>
        </p:nvSpPr>
        <p:spPr>
          <a:xfrm>
            <a:off x="80520" y="81012"/>
            <a:ext cx="9059160" cy="677108"/>
          </a:xfrm>
          <a:prstGeom prst="rect">
            <a:avLst/>
          </a:prstGeom>
        </p:spPr>
        <p:txBody>
          <a:bodyPr wrap="square">
            <a:spAutoFit/>
          </a:bodyPr>
          <a:lstStyle/>
          <a:p>
            <a:pPr marL="571486" indent="-571486" algn="ctr">
              <a:lnSpc>
                <a:spcPct val="95000"/>
              </a:lnSpc>
              <a:spcBef>
                <a:spcPts val="0"/>
              </a:spcBef>
              <a:spcAft>
                <a:spcPts val="600"/>
              </a:spcAft>
              <a:buFont typeface="Symbol" panose="05050102010706020507" pitchFamily="18" charset="2"/>
              <a:buChar char="*"/>
            </a:pPr>
            <a:r>
              <a:rPr lang="en-US" sz="4000" b="1" dirty="0">
                <a:latin typeface="Arial Rounded MT Bold" panose="020F0704030504030204" pitchFamily="34" charset="0"/>
                <a:ea typeface="Times New Roman" panose="02020603050405020304" pitchFamily="18" charset="0"/>
              </a:rPr>
              <a:t>OFFERING PRAYER</a:t>
            </a:r>
          </a:p>
        </p:txBody>
      </p:sp>
      <p:pic>
        <p:nvPicPr>
          <p:cNvPr id="2" name="Picture 1">
            <a:extLst>
              <a:ext uri="{FF2B5EF4-FFF2-40B4-BE49-F238E27FC236}">
                <a16:creationId xmlns:a16="http://schemas.microsoft.com/office/drawing/2014/main" id="{703ED972-880D-FA43-C808-A5BA01CFD484}"/>
              </a:ext>
            </a:extLst>
          </p:cNvPr>
          <p:cNvPicPr>
            <a:picLocks noChangeAspect="1"/>
          </p:cNvPicPr>
          <p:nvPr/>
        </p:nvPicPr>
        <p:blipFill>
          <a:blip r:embed="rId3"/>
          <a:stretch>
            <a:fillRect/>
          </a:stretch>
        </p:blipFill>
        <p:spPr>
          <a:xfrm>
            <a:off x="2287379" y="1891981"/>
            <a:ext cx="4444977" cy="4444977"/>
          </a:xfrm>
          <a:prstGeom prst="rect">
            <a:avLst/>
          </a:prstGeom>
          <a:ln w="88900" cap="sq" cmpd="thickThin">
            <a:solidFill>
              <a:srgbClr val="000000"/>
            </a:solidFill>
            <a:prstDash val="solid"/>
            <a:miter lim="800000"/>
          </a:ln>
          <a:effectLst>
            <a:innerShdw blurRad="76200">
              <a:srgbClr val="000000"/>
            </a:innerShdw>
          </a:effectLst>
        </p:spPr>
      </p:pic>
    </p:spTree>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Rectangle 4"/>
          <p:cNvSpPr/>
          <p:nvPr/>
        </p:nvSpPr>
        <p:spPr>
          <a:xfrm>
            <a:off x="159250" y="135689"/>
            <a:ext cx="8825501" cy="698525"/>
          </a:xfrm>
          <a:prstGeom prst="rect">
            <a:avLst/>
          </a:prstGeom>
        </p:spPr>
        <p:txBody>
          <a:bodyPr wrap="square">
            <a:spAutoFit/>
          </a:bodyPr>
          <a:lstStyle/>
          <a:p>
            <a:pPr marL="571486" indent="-571486" algn="ctr">
              <a:lnSpc>
                <a:spcPct val="107000"/>
              </a:lnSpc>
              <a:spcBef>
                <a:spcPts val="0"/>
              </a:spcBef>
              <a:spcAft>
                <a:spcPts val="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THE GREAT THANKSGIVING</a:t>
            </a:r>
            <a:endParaRPr lang="en-US" sz="4000" dirty="0">
              <a:latin typeface="Arial Rounded MT Bold" panose="020F0704030504030204" pitchFamily="34" charset="0"/>
              <a:ea typeface="Calibri" panose="020F0502020204030204" pitchFamily="34" charset="0"/>
            </a:endParaRPr>
          </a:p>
        </p:txBody>
      </p:sp>
      <p:sp>
        <p:nvSpPr>
          <p:cNvPr id="8" name="Rectangle 7"/>
          <p:cNvSpPr/>
          <p:nvPr/>
        </p:nvSpPr>
        <p:spPr>
          <a:xfrm>
            <a:off x="645928" y="2379443"/>
            <a:ext cx="7852141" cy="1357166"/>
          </a:xfrm>
          <a:prstGeom prst="rect">
            <a:avLst/>
          </a:prstGeom>
        </p:spPr>
        <p:txBody>
          <a:bodyPr wrap="square">
            <a:spAutoFit/>
          </a:bodyPr>
          <a:lstStyle/>
          <a:p>
            <a:pPr>
              <a:lnSpc>
                <a:spcPct val="107000"/>
              </a:lnSpc>
              <a:spcBef>
                <a:spcPts val="0"/>
              </a:spcBef>
              <a:spcAft>
                <a:spcPts val="600"/>
              </a:spcAft>
            </a:pPr>
            <a:r>
              <a:rPr lang="en-US" sz="4000" i="1" dirty="0">
                <a:solidFill>
                  <a:srgbClr val="C00000"/>
                </a:solidFill>
                <a:latin typeface="Arial Rounded MT Bold" panose="020F0704030504030204" pitchFamily="34" charset="0"/>
                <a:ea typeface="Calibri" panose="020F0502020204030204" pitchFamily="34" charset="0"/>
              </a:rPr>
              <a:t>All the Baptized are welcome to celebrate this Holy Meal.</a:t>
            </a:r>
            <a:endParaRPr lang="en-US" sz="4000" dirty="0">
              <a:solidFill>
                <a:srgbClr val="C00000"/>
              </a:solidFill>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DIALOGUE</a:t>
            </a:r>
            <a:endParaRPr lang="en-US" sz="4000" dirty="0">
              <a:latin typeface="Arial Rounded MT Bold" panose="020F0704030504030204" pitchFamily="34" charset="0"/>
              <a:ea typeface="Calibri" panose="020F0502020204030204" pitchFamily="34" charset="0"/>
            </a:endParaRPr>
          </a:p>
        </p:txBody>
      </p:sp>
      <p:pic>
        <p:nvPicPr>
          <p:cNvPr id="7" name="Picture 6"/>
          <p:cNvPicPr>
            <a:picLocks noChangeAspect="1"/>
          </p:cNvPicPr>
          <p:nvPr/>
        </p:nvPicPr>
        <p:blipFill>
          <a:blip r:embed="rId2"/>
          <a:stretch>
            <a:fillRect/>
          </a:stretch>
        </p:blipFill>
        <p:spPr>
          <a:xfrm>
            <a:off x="0" y="812058"/>
            <a:ext cx="9144000" cy="6045943"/>
          </a:xfrm>
          <a:prstGeom prst="rect">
            <a:avLst/>
          </a:prstGeom>
        </p:spPr>
      </p:pic>
    </p:spTree>
  </p:cSld>
  <p:clrMapOvr>
    <a:masterClrMapping/>
  </p:clrMapOvr>
  <p:transition/>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THE PREFACE</a:t>
            </a:r>
            <a:endParaRPr lang="en-US" sz="4000" dirty="0">
              <a:latin typeface="Arial Rounded MT Bold" panose="020F0704030504030204" pitchFamily="34" charset="0"/>
              <a:ea typeface="Calibri" panose="020F0502020204030204" pitchFamily="34" charset="0"/>
            </a:endParaRPr>
          </a:p>
        </p:txBody>
      </p:sp>
      <p:sp>
        <p:nvSpPr>
          <p:cNvPr id="5" name="Rectangle 4"/>
          <p:cNvSpPr/>
          <p:nvPr/>
        </p:nvSpPr>
        <p:spPr>
          <a:xfrm>
            <a:off x="318500" y="2145024"/>
            <a:ext cx="8825501" cy="2443746"/>
          </a:xfrm>
          <a:prstGeom prst="rect">
            <a:avLst/>
          </a:prstGeom>
        </p:spPr>
        <p:txBody>
          <a:bodyPr wrap="square">
            <a:spAutoFit/>
          </a:bodyPr>
          <a:lstStyle/>
          <a:p>
            <a:pPr>
              <a:lnSpc>
                <a:spcPct val="107000"/>
              </a:lnSpc>
              <a:spcBef>
                <a:spcPts val="0"/>
              </a:spcBef>
              <a:spcAft>
                <a:spcPts val="600"/>
              </a:spcAft>
            </a:pPr>
            <a:r>
              <a:rPr lang="en-US" sz="3200" dirty="0">
                <a:solidFill>
                  <a:srgbClr val="000000"/>
                </a:solidFill>
                <a:latin typeface="Arial Rounded MT Bold" panose="020F0704030504030204" pitchFamily="34" charset="0"/>
                <a:ea typeface="Calibri" panose="020F0502020204030204" pitchFamily="34" charset="0"/>
              </a:rPr>
              <a:t>P:	It is indeed right and salutary…</a:t>
            </a:r>
          </a:p>
          <a:p>
            <a:pPr>
              <a:lnSpc>
                <a:spcPct val="107000"/>
              </a:lnSpc>
              <a:spcBef>
                <a:spcPts val="0"/>
              </a:spcBef>
              <a:spcAft>
                <a:spcPts val="600"/>
              </a:spcAft>
            </a:pPr>
            <a:endParaRPr lang="en-US" sz="4000" b="1" dirty="0">
              <a:solidFill>
                <a:srgbClr val="000000"/>
              </a:solidFill>
              <a:latin typeface="Arial Rounded MT Bold" panose="020F0704030504030204" pitchFamily="34" charset="0"/>
              <a:ea typeface="Calibri" panose="020F0502020204030204" pitchFamily="34" charset="0"/>
            </a:endParaRPr>
          </a:p>
          <a:p>
            <a:pPr>
              <a:lnSpc>
                <a:spcPct val="107000"/>
              </a:lnSpc>
              <a:spcBef>
                <a:spcPts val="0"/>
              </a:spcBef>
              <a:spcAft>
                <a:spcPts val="600"/>
              </a:spcAft>
            </a:pPr>
            <a:r>
              <a:rPr lang="en-US" sz="3200" dirty="0">
                <a:solidFill>
                  <a:srgbClr val="000000"/>
                </a:solidFill>
                <a:latin typeface="Arial Rounded MT Bold" panose="020F0704030504030204" pitchFamily="34" charset="0"/>
                <a:ea typeface="Calibri" panose="020F0502020204030204" pitchFamily="34" charset="0"/>
              </a:rPr>
              <a:t>… we praise your name and join their unending hymn.</a:t>
            </a:r>
            <a:endParaRPr lang="en-US" sz="32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THE SANCTUS</a:t>
            </a:r>
            <a:endParaRPr lang="en-US" sz="4000" dirty="0">
              <a:latin typeface="Arial Rounded MT Bold" panose="020F0704030504030204" pitchFamily="34" charset="0"/>
              <a:ea typeface="Calibri" panose="020F0502020204030204" pitchFamily="34" charset="0"/>
            </a:endParaRPr>
          </a:p>
        </p:txBody>
      </p:sp>
      <p:pic>
        <p:nvPicPr>
          <p:cNvPr id="2" name="Picture 1"/>
          <p:cNvPicPr>
            <a:picLocks noChangeAspect="1"/>
          </p:cNvPicPr>
          <p:nvPr/>
        </p:nvPicPr>
        <p:blipFill>
          <a:blip r:embed="rId2"/>
          <a:stretch>
            <a:fillRect/>
          </a:stretch>
        </p:blipFill>
        <p:spPr>
          <a:xfrm>
            <a:off x="1" y="945222"/>
            <a:ext cx="9166815" cy="5912777"/>
          </a:xfrm>
          <a:prstGeom prst="rect">
            <a:avLst/>
          </a:prstGeom>
        </p:spPr>
      </p:pic>
    </p:spTree>
  </p:cSld>
  <p:clrMapOvr>
    <a:masterClrMapping/>
  </p:clrMapOvr>
  <p:transition/>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EUCHARISTIC PRAYER</a:t>
            </a:r>
            <a:endParaRPr lang="en-US" sz="4000" dirty="0">
              <a:latin typeface="Arial Rounded MT Bold" panose="020F0704030504030204" pitchFamily="34" charset="0"/>
              <a:ea typeface="Calibri" panose="020F0502020204030204" pitchFamily="34" charset="0"/>
            </a:endParaRPr>
          </a:p>
        </p:txBody>
      </p:sp>
      <p:sp>
        <p:nvSpPr>
          <p:cNvPr id="3" name="Rectangle 2"/>
          <p:cNvSpPr/>
          <p:nvPr/>
        </p:nvSpPr>
        <p:spPr>
          <a:xfrm>
            <a:off x="82194" y="1999633"/>
            <a:ext cx="8902557" cy="2877391"/>
          </a:xfrm>
          <a:prstGeom prst="rect">
            <a:avLst/>
          </a:prstGeom>
        </p:spPr>
        <p:txBody>
          <a:bodyPr wrap="square">
            <a:spAutoFit/>
          </a:bodyPr>
          <a:lstStyle/>
          <a:p>
            <a:pPr marL="462268" indent="-462268">
              <a:lnSpc>
                <a:spcPct val="107000"/>
              </a:lnSpc>
              <a:spcBef>
                <a:spcPts val="0"/>
              </a:spcBef>
              <a:spcAft>
                <a:spcPts val="0"/>
              </a:spcAft>
            </a:pPr>
            <a:r>
              <a:rPr lang="en-US" sz="3200" dirty="0">
                <a:latin typeface="Arial Rounded MT Bold" panose="020F0704030504030204" pitchFamily="34" charset="0"/>
                <a:ea typeface="Calibri" panose="020F0502020204030204" pitchFamily="34" charset="0"/>
              </a:rPr>
              <a:t>P:	</a:t>
            </a:r>
            <a:r>
              <a:rPr lang="en-US" sz="3200" dirty="0">
                <a:latin typeface="Arial Rounded MT Bold" panose="020F0704030504030204" pitchFamily="34" charset="0"/>
                <a:ea typeface="Times New Roman" panose="02020603050405020304" pitchFamily="18" charset="0"/>
              </a:rPr>
              <a:t>Blessed are you, O holy God…</a:t>
            </a:r>
          </a:p>
          <a:p>
            <a:pPr marL="462268" indent="-462268">
              <a:lnSpc>
                <a:spcPct val="107000"/>
              </a:lnSpc>
              <a:spcBef>
                <a:spcPts val="0"/>
              </a:spcBef>
              <a:spcAft>
                <a:spcPts val="0"/>
              </a:spcAft>
            </a:pPr>
            <a:endParaRPr lang="en-US" sz="3200" dirty="0">
              <a:latin typeface="Arial Rounded MT Bold" panose="020F0704030504030204" pitchFamily="34" charset="0"/>
              <a:ea typeface="Times New Roman" panose="02020603050405020304" pitchFamily="18" charset="0"/>
            </a:endParaRPr>
          </a:p>
          <a:p>
            <a:pPr marL="462268" indent="-462268">
              <a:lnSpc>
                <a:spcPct val="107000"/>
              </a:lnSpc>
              <a:spcBef>
                <a:spcPts val="0"/>
              </a:spcBef>
              <a:spcAft>
                <a:spcPts val="0"/>
              </a:spcAft>
            </a:pPr>
            <a:r>
              <a:rPr lang="en-US" sz="3200" dirty="0">
                <a:latin typeface="Arial Rounded MT Bold" panose="020F0704030504030204" pitchFamily="34" charset="0"/>
                <a:ea typeface="Times New Roman" panose="02020603050405020304" pitchFamily="18" charset="0"/>
              </a:rPr>
              <a:t> 				…both now and forever.</a:t>
            </a:r>
            <a:r>
              <a:rPr lang="en-US" sz="3600" dirty="0">
                <a:latin typeface="Arial Rounded MT Bold" panose="020F0704030504030204" pitchFamily="34" charset="0"/>
                <a:ea typeface="Calibri" panose="020F0502020204030204" pitchFamily="34" charset="0"/>
              </a:rPr>
              <a:t> </a:t>
            </a:r>
          </a:p>
          <a:p>
            <a:pPr marL="462268" indent="-462268">
              <a:lnSpc>
                <a:spcPct val="107000"/>
              </a:lnSpc>
              <a:spcBef>
                <a:spcPts val="0"/>
              </a:spcBef>
              <a:spcAft>
                <a:spcPts val="0"/>
              </a:spcAft>
            </a:pPr>
            <a:endParaRPr lang="en-US" sz="3600" dirty="0">
              <a:latin typeface="Arial Rounded MT Bold" panose="020F0704030504030204" pitchFamily="34" charset="0"/>
              <a:ea typeface="Calibri" panose="020F0502020204030204" pitchFamily="34" charset="0"/>
            </a:endParaRPr>
          </a:p>
          <a:p>
            <a:pPr marL="462268" indent="-462268">
              <a:lnSpc>
                <a:spcPct val="107000"/>
              </a:lnSpc>
              <a:spcBef>
                <a:spcPts val="0"/>
              </a:spcBef>
              <a:spcAft>
                <a:spcPts val="600"/>
              </a:spcAft>
            </a:pPr>
            <a:r>
              <a:rPr lang="en-US" sz="3600" b="1" dirty="0">
                <a:latin typeface="Arial Rounded MT Bold" panose="020F0704030504030204" pitchFamily="34" charset="0"/>
                <a:ea typeface="Calibri" panose="020F0502020204030204" pitchFamily="34" charset="0"/>
              </a:rPr>
              <a:t>C:	Amen.</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THE LORD’S PRAYER</a:t>
            </a:r>
            <a:endParaRPr lang="en-US" sz="4000" dirty="0">
              <a:latin typeface="Arial Rounded MT Bold" panose="020F0704030504030204" pitchFamily="34" charset="0"/>
              <a:ea typeface="Calibri" panose="020F0502020204030204" pitchFamily="34" charset="0"/>
            </a:endParaRPr>
          </a:p>
        </p:txBody>
      </p:sp>
      <p:sp>
        <p:nvSpPr>
          <p:cNvPr id="2" name="Rectangle 1"/>
          <p:cNvSpPr/>
          <p:nvPr/>
        </p:nvSpPr>
        <p:spPr>
          <a:xfrm>
            <a:off x="159248" y="1005568"/>
            <a:ext cx="8825501" cy="5380255"/>
          </a:xfrm>
          <a:prstGeom prst="rect">
            <a:avLst/>
          </a:prstGeom>
        </p:spPr>
        <p:txBody>
          <a:bodyPr wrap="square">
            <a:spAutoFit/>
          </a:bodyPr>
          <a:lstStyle/>
          <a:p>
            <a:pPr marL="688957" indent="-688957">
              <a:lnSpc>
                <a:spcPct val="107000"/>
              </a:lnSpc>
              <a:spcBef>
                <a:spcPts val="0"/>
              </a:spcBef>
              <a:spcAft>
                <a:spcPts val="0"/>
              </a:spcAft>
            </a:pPr>
            <a:r>
              <a:rPr lang="en-US" sz="3600" b="1" dirty="0">
                <a:solidFill>
                  <a:srgbClr val="000000"/>
                </a:solidFill>
                <a:latin typeface="Arial Rounded MT Bold" panose="020F0704030504030204" pitchFamily="34" charset="0"/>
                <a:ea typeface="Calibri" panose="020F0502020204030204" pitchFamily="34" charset="0"/>
              </a:rPr>
              <a:t>C:	Our Father, who art in heaven, hallowed be thy name, thy kingdom come, thy will be done, on earth as it is in heaven.  Give us this day our daily bread; and forgive us our trespasses, as we forgive those who trespass against us; and lead us not into temptation, but deliver us from evil.  </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THE LORD’S PRAYER</a:t>
            </a:r>
            <a:endParaRPr lang="en-US" sz="4000" dirty="0">
              <a:latin typeface="Arial Rounded MT Bold" panose="020F0704030504030204" pitchFamily="34" charset="0"/>
              <a:ea typeface="Calibri" panose="020F0502020204030204" pitchFamily="34" charset="0"/>
            </a:endParaRPr>
          </a:p>
        </p:txBody>
      </p:sp>
      <p:sp>
        <p:nvSpPr>
          <p:cNvPr id="2" name="Rectangle 1"/>
          <p:cNvSpPr/>
          <p:nvPr/>
        </p:nvSpPr>
        <p:spPr>
          <a:xfrm>
            <a:off x="896318" y="1431467"/>
            <a:ext cx="7536093" cy="1823513"/>
          </a:xfrm>
          <a:prstGeom prst="rect">
            <a:avLst/>
          </a:prstGeom>
        </p:spPr>
        <p:txBody>
          <a:bodyPr wrap="square">
            <a:spAutoFit/>
          </a:bodyPr>
          <a:lstStyle/>
          <a:p>
            <a:pPr marL="688957" indent="-688957">
              <a:lnSpc>
                <a:spcPct val="107000"/>
              </a:lnSpc>
              <a:spcBef>
                <a:spcPts val="0"/>
              </a:spcBef>
              <a:spcAft>
                <a:spcPts val="0"/>
              </a:spcAft>
            </a:pPr>
            <a:r>
              <a:rPr lang="en-US" sz="3600" b="1" dirty="0">
                <a:solidFill>
                  <a:srgbClr val="000000"/>
                </a:solidFill>
                <a:latin typeface="Arial Rounded MT Bold" panose="020F0704030504030204" pitchFamily="34" charset="0"/>
                <a:ea typeface="Calibri" panose="020F0502020204030204" pitchFamily="34" charset="0"/>
              </a:rPr>
              <a:t>C:	For thine is the kingdom, and the power, and the glory, forever and ever.  Amen.</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342891" indent="-342891">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INVITATION TO COMMUNION</a:t>
            </a:r>
            <a:endParaRPr lang="en-US" sz="4000" dirty="0">
              <a:latin typeface="Arial Rounded MT Bold" panose="020F0704030504030204" pitchFamily="34" charset="0"/>
              <a:ea typeface="Calibri" panose="020F0502020204030204" pitchFamily="34" charset="0"/>
            </a:endParaRPr>
          </a:p>
        </p:txBody>
      </p:sp>
      <p:sp>
        <p:nvSpPr>
          <p:cNvPr id="3" name="Rectangle 2"/>
          <p:cNvSpPr/>
          <p:nvPr/>
        </p:nvSpPr>
        <p:spPr>
          <a:xfrm>
            <a:off x="349224" y="1035268"/>
            <a:ext cx="8369352" cy="3601883"/>
          </a:xfrm>
          <a:prstGeom prst="rect">
            <a:avLst/>
          </a:prstGeom>
        </p:spPr>
        <p:txBody>
          <a:bodyPr wrap="square">
            <a:spAutoFit/>
          </a:bodyPr>
          <a:lstStyle/>
          <a:p>
            <a:pPr marL="573391" indent="-573391">
              <a:lnSpc>
                <a:spcPct val="107000"/>
              </a:lnSpc>
              <a:spcBef>
                <a:spcPts val="0"/>
              </a:spcBef>
              <a:spcAft>
                <a:spcPts val="0"/>
              </a:spcAft>
            </a:pPr>
            <a:r>
              <a:rPr lang="en-US" sz="3600" dirty="0">
                <a:solidFill>
                  <a:srgbClr val="000000"/>
                </a:solidFill>
                <a:latin typeface="Arial Rounded MT Bold" panose="020F0704030504030204" pitchFamily="34" charset="0"/>
                <a:ea typeface="Calibri" panose="020F0502020204030204" pitchFamily="34" charset="0"/>
              </a:rPr>
              <a:t>P:	Jesus, the Messiah, friend of tax collectors and sinners, welcomes one and all to the feast of eternal life. This is the bread and wine in which Christ, fully present, meets and nourishes us. All is prepared.</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37932"/>
          </a:xfrm>
          <a:prstGeom prst="rect">
            <a:avLst/>
          </a:prstGeom>
        </p:spPr>
        <p:txBody>
          <a:bodyPr wrap="square">
            <a:spAutoFit/>
          </a:bodyPr>
          <a:lstStyle/>
          <a:p>
            <a:pPr marL="571486" indent="-571486">
              <a:lnSpc>
                <a:spcPct val="107000"/>
              </a:lnSpc>
              <a:spcBef>
                <a:spcPts val="0"/>
              </a:spcBef>
              <a:spcAft>
                <a:spcPts val="600"/>
              </a:spcAft>
              <a:buFont typeface="Arial" panose="020B0604020202020204" pitchFamily="34" charset="0"/>
              <a:buChar char="•"/>
            </a:pPr>
            <a:r>
              <a:rPr lang="en-US" sz="3600" b="1" dirty="0">
                <a:solidFill>
                  <a:srgbClr val="000000"/>
                </a:solidFill>
                <a:latin typeface="Arial Rounded MT Bold" panose="020F0704030504030204" pitchFamily="34" charset="0"/>
                <a:ea typeface="Calibri" panose="020F0502020204030204" pitchFamily="34" charset="0"/>
              </a:rPr>
              <a:t>COMMUNION DISTRIBUTION</a:t>
            </a:r>
            <a:endParaRPr lang="en-US" sz="3600" dirty="0">
              <a:latin typeface="Arial Rounded MT Bold" panose="020F0704030504030204" pitchFamily="34" charset="0"/>
              <a:ea typeface="Calibri" panose="020F0502020204030204" pitchFamily="34" charset="0"/>
            </a:endParaRPr>
          </a:p>
        </p:txBody>
      </p:sp>
      <p:sp>
        <p:nvSpPr>
          <p:cNvPr id="2" name="Rectangle 1"/>
          <p:cNvSpPr/>
          <p:nvPr/>
        </p:nvSpPr>
        <p:spPr>
          <a:xfrm>
            <a:off x="236307" y="697420"/>
            <a:ext cx="8748444" cy="3934860"/>
          </a:xfrm>
          <a:prstGeom prst="rect">
            <a:avLst/>
          </a:prstGeom>
        </p:spPr>
        <p:txBody>
          <a:bodyPr wrap="square">
            <a:spAutoFit/>
          </a:bodyPr>
          <a:lstStyle/>
          <a:p>
            <a:pPr>
              <a:spcBef>
                <a:spcPts val="0"/>
              </a:spcBef>
              <a:spcAft>
                <a:spcPts val="600"/>
              </a:spcAft>
            </a:pPr>
            <a:r>
              <a:rPr lang="en-US" sz="3200" i="1" dirty="0">
                <a:solidFill>
                  <a:srgbClr val="C00000"/>
                </a:solidFill>
                <a:latin typeface="Arial Rounded MT Bold" panose="020F0704030504030204" pitchFamily="34" charset="0"/>
                <a:ea typeface="Times New Roman" panose="02020603050405020304" pitchFamily="18" charset="0"/>
              </a:rPr>
              <a:t>All will commune “By Station”. </a:t>
            </a:r>
          </a:p>
          <a:p>
            <a:pPr>
              <a:spcBef>
                <a:spcPts val="0"/>
              </a:spcBef>
              <a:spcAft>
                <a:spcPts val="600"/>
              </a:spcAft>
            </a:pPr>
            <a:r>
              <a:rPr lang="en-US" sz="3200" i="1" dirty="0">
                <a:solidFill>
                  <a:srgbClr val="C00000"/>
                </a:solidFill>
                <a:latin typeface="Arial Rounded MT Bold" panose="020F0704030504030204" pitchFamily="34" charset="0"/>
                <a:ea typeface="Times New Roman" panose="02020603050405020304" pitchFamily="18" charset="0"/>
              </a:rPr>
              <a:t>The bread may be broken for distribution.  As the ministers give the bread and wine, they say these words :</a:t>
            </a:r>
          </a:p>
          <a:p>
            <a:pPr>
              <a:spcBef>
                <a:spcPts val="0"/>
              </a:spcBef>
              <a:spcAft>
                <a:spcPts val="600"/>
              </a:spcAft>
            </a:pPr>
            <a:r>
              <a:rPr lang="en-US" sz="3200" dirty="0">
                <a:solidFill>
                  <a:srgbClr val="000000"/>
                </a:solidFill>
                <a:latin typeface="Arial Rounded MT Bold" panose="020F0704030504030204" pitchFamily="34" charset="0"/>
                <a:ea typeface="Times New Roman" panose="02020603050405020304" pitchFamily="18" charset="0"/>
              </a:rPr>
              <a:t>The body of Christ, given for you.</a:t>
            </a:r>
            <a:endParaRPr lang="en-US" sz="3200" dirty="0">
              <a:latin typeface="Arial Rounded MT Bold" panose="020F0704030504030204" pitchFamily="34" charset="0"/>
              <a:ea typeface="Calibri" panose="020F0502020204030204" pitchFamily="34" charset="0"/>
            </a:endParaRPr>
          </a:p>
          <a:p>
            <a:pPr>
              <a:lnSpc>
                <a:spcPct val="107000"/>
              </a:lnSpc>
              <a:spcBef>
                <a:spcPts val="0"/>
              </a:spcBef>
              <a:spcAft>
                <a:spcPts val="600"/>
              </a:spcAft>
            </a:pPr>
            <a:r>
              <a:rPr lang="en-US" sz="3200" dirty="0">
                <a:solidFill>
                  <a:srgbClr val="000000"/>
                </a:solidFill>
                <a:latin typeface="Arial Rounded MT Bold" panose="020F0704030504030204" pitchFamily="34" charset="0"/>
                <a:ea typeface="Times New Roman" panose="02020603050405020304" pitchFamily="18" charset="0"/>
              </a:rPr>
              <a:t>The blood of Christ, shed for you.</a:t>
            </a:r>
            <a:endParaRPr lang="en-US" sz="3200" dirty="0">
              <a:latin typeface="Arial Rounded MT Bold" panose="020F0704030504030204" pitchFamily="34" charset="0"/>
              <a:ea typeface="Calibri" panose="020F0502020204030204" pitchFamily="34" charset="0"/>
            </a:endParaRPr>
          </a:p>
          <a:p>
            <a:pPr>
              <a:lnSpc>
                <a:spcPct val="107000"/>
              </a:lnSpc>
              <a:spcBef>
                <a:spcPts val="0"/>
              </a:spcBef>
              <a:spcAft>
                <a:spcPts val="600"/>
              </a:spcAft>
            </a:pPr>
            <a:r>
              <a:rPr lang="en-US" sz="3600" i="1" dirty="0">
                <a:solidFill>
                  <a:srgbClr val="C00000"/>
                </a:solidFill>
                <a:latin typeface="Arial Rounded MT Bold" panose="020F0704030504030204" pitchFamily="34" charset="0"/>
                <a:ea typeface="Times New Roman" panose="02020603050405020304" pitchFamily="18" charset="0"/>
              </a:rPr>
              <a:t>The communicant may say: </a:t>
            </a:r>
            <a:r>
              <a:rPr lang="en-US" sz="3600" b="1" dirty="0">
                <a:solidFill>
                  <a:srgbClr val="000000"/>
                </a:solidFill>
                <a:latin typeface="Arial Rounded MT Bold" panose="020F0704030504030204" pitchFamily="34" charset="0"/>
                <a:ea typeface="Times New Roman" panose="02020603050405020304" pitchFamily="18" charset="0"/>
              </a:rPr>
              <a:t>Amen.</a:t>
            </a:r>
            <a:endParaRPr lang="en-US" sz="3600" dirty="0">
              <a:latin typeface="Arial Rounded MT Bold" panose="020F0704030504030204" pitchFamily="34" charset="0"/>
              <a:ea typeface="Calibri" panose="020F0502020204030204" pitchFamily="34" charset="0"/>
            </a:endParaRPr>
          </a:p>
        </p:txBody>
      </p:sp>
    </p:spTree>
  </p:cSld>
  <p:clrMapOvr>
    <a:masterClrMapping/>
  </p:clrMapOvr>
  <p:transition/>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577338"/>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3200" b="1" dirty="0">
                <a:solidFill>
                  <a:srgbClr val="000000"/>
                </a:solidFill>
                <a:latin typeface="Arial Rounded MT Bold" panose="020F0704030504030204" pitchFamily="34" charset="0"/>
                <a:ea typeface="Calibri" panose="020F0502020204030204" pitchFamily="34" charset="0"/>
              </a:rPr>
              <a:t>POST COMMUNION BLESSING</a:t>
            </a:r>
            <a:endParaRPr lang="en-US" sz="3200" dirty="0">
              <a:latin typeface="Arial Rounded MT Bold" panose="020F0704030504030204" pitchFamily="34" charset="0"/>
              <a:ea typeface="Calibri" panose="020F0502020204030204" pitchFamily="34" charset="0"/>
            </a:endParaRPr>
          </a:p>
        </p:txBody>
      </p:sp>
      <p:sp>
        <p:nvSpPr>
          <p:cNvPr id="2" name="Rectangle 1"/>
          <p:cNvSpPr/>
          <p:nvPr/>
        </p:nvSpPr>
        <p:spPr>
          <a:xfrm>
            <a:off x="400050" y="1002277"/>
            <a:ext cx="8267700" cy="4170372"/>
          </a:xfrm>
          <a:prstGeom prst="rect">
            <a:avLst/>
          </a:prstGeom>
        </p:spPr>
        <p:txBody>
          <a:bodyPr wrap="square">
            <a:spAutoFit/>
          </a:bodyPr>
          <a:lstStyle/>
          <a:p>
            <a:pPr marL="228600" marR="0">
              <a:spcAft>
                <a:spcPts val="600"/>
              </a:spcAft>
            </a:pPr>
            <a:r>
              <a:rPr lang="en-US" sz="3200" i="1" dirty="0">
                <a:solidFill>
                  <a:srgbClr val="C00000"/>
                </a:solidFill>
                <a:effectLst/>
                <a:latin typeface="Arial Rounded MT Bold" panose="020F0704030504030204" pitchFamily="34" charset="0"/>
                <a:ea typeface="Times New Roman" panose="02020603050405020304" pitchFamily="18" charset="0"/>
                <a:cs typeface="Times New Roman" panose="02020603050405020304" pitchFamily="18" charset="0"/>
              </a:rPr>
              <a:t>The blessing is said to all after the distribution by station.  It is said after each table is fed at the railing.</a:t>
            </a:r>
            <a:endParaRPr lang="en-US" sz="32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228600" marR="0"/>
            <a:r>
              <a:rPr lang="en-US" sz="3200" b="1" dirty="0">
                <a:effectLst/>
                <a:latin typeface="Arial Rounded MT Bold" panose="020F0704030504030204" pitchFamily="34" charset="0"/>
                <a:ea typeface="Times New Roman" panose="02020603050405020304" pitchFamily="18" charset="0"/>
                <a:cs typeface="Times New Roman" panose="02020603050405020304" pitchFamily="18" charset="0"/>
              </a:rPr>
              <a:t> </a:t>
            </a:r>
            <a:endParaRPr lang="en-US" sz="3200" dirty="0">
              <a:effectLst/>
              <a:latin typeface="Arial Rounded MT Bold" panose="020F0704030504030204" pitchFamily="34" charset="0"/>
              <a:ea typeface="Calibri" panose="020F0502020204030204" pitchFamily="34" charset="0"/>
              <a:cs typeface="Times New Roman" panose="02020603050405020304" pitchFamily="18" charset="0"/>
            </a:endParaRPr>
          </a:p>
          <a:p>
            <a:pPr marL="285750" marR="0" indent="-285750">
              <a:spcAft>
                <a:spcPts val="600"/>
              </a:spcAft>
            </a:pPr>
            <a:r>
              <a:rPr lang="en-US" sz="3200" dirty="0">
                <a:effectLst/>
                <a:latin typeface="Arial Rounded MT Bold" panose="020F0704030504030204" pitchFamily="34" charset="0"/>
                <a:ea typeface="Times New Roman" panose="02020603050405020304" pitchFamily="18" charset="0"/>
                <a:cs typeface="Times New Roman" panose="02020603050405020304" pitchFamily="18" charset="0"/>
              </a:rPr>
              <a:t>P:  May this body and blood of our Lord and Savior, Jesus Christ, </a:t>
            </a:r>
            <a:r>
              <a:rPr lang="en-US" sz="3600" dirty="0">
                <a:solidFill>
                  <a:srgbClr val="C00000"/>
                </a:solidFill>
                <a:effectLst/>
                <a:latin typeface="Segoe UI Symbol" panose="020B0502040204020203" pitchFamily="34" charset="0"/>
                <a:ea typeface="Calibri" panose="020F0502020204030204" pitchFamily="34" charset="0"/>
                <a:cs typeface="Segoe UI Symbol" panose="020B0502040204020203" pitchFamily="34" charset="0"/>
              </a:rPr>
              <a:t>☩</a:t>
            </a:r>
            <a:r>
              <a:rPr lang="en-US" sz="3200" dirty="0">
                <a:effectLst/>
                <a:latin typeface="Arial Rounded MT Bold" panose="020F0704030504030204" pitchFamily="34" charset="0"/>
                <a:ea typeface="Times New Roman" panose="02020603050405020304" pitchFamily="18" charset="0"/>
                <a:cs typeface="Times New Roman" panose="02020603050405020304" pitchFamily="18" charset="0"/>
              </a:rPr>
              <a:t> strengthen, keep and unite us, now and forever, amen.</a:t>
            </a:r>
            <a:endParaRPr lang="en-US" sz="3200" dirty="0">
              <a:effectLst/>
              <a:latin typeface="Arial Rounded MT Bold" panose="020F0704030504030204" pitchFamily="34" charset="0"/>
              <a:ea typeface="Calibri" panose="020F0502020204030204" pitchFamily="34" charset="0"/>
              <a:cs typeface="Times New Roman" panose="02020603050405020304" pitchFamily="18" charset="0"/>
            </a:endParaRPr>
          </a:p>
        </p:txBody>
      </p:sp>
    </p:spTree>
  </p:cSld>
  <p:clrMapOvr>
    <a:masterClrMapping/>
  </p:clrMapOvr>
  <p:transition/>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POST COMMUNION CANTACLE</a:t>
            </a:r>
            <a:endParaRPr lang="en-US" sz="4000" dirty="0">
              <a:latin typeface="Arial Rounded MT Bold" panose="020F0704030504030204" pitchFamily="34" charset="0"/>
              <a:ea typeface="Calibri" panose="020F0502020204030204" pitchFamily="34" charset="0"/>
            </a:endParaRPr>
          </a:p>
        </p:txBody>
      </p:sp>
      <p:pic>
        <p:nvPicPr>
          <p:cNvPr id="3" name="Picture 2" descr="A picture containing timeline&#10;&#10;Description automatically generated"/>
          <p:cNvPicPr>
            <a:picLocks noChangeAspect="1"/>
          </p:cNvPicPr>
          <p:nvPr/>
        </p:nvPicPr>
        <p:blipFill rotWithShape="1">
          <a:blip r:embed="rId2" cstate="screen"/>
          <a:srcRect b="51796"/>
          <a:stretch>
            <a:fillRect/>
          </a:stretch>
        </p:blipFill>
        <p:spPr>
          <a:xfrm>
            <a:off x="0" y="894493"/>
            <a:ext cx="9144000" cy="5427649"/>
          </a:xfrm>
          <a:prstGeom prst="rect">
            <a:avLst/>
          </a:prstGeom>
        </p:spPr>
      </p:pic>
    </p:spTree>
    <p:extLst>
      <p:ext uri="{BB962C8B-B14F-4D97-AF65-F5344CB8AC3E}">
        <p14:creationId xmlns:p14="http://schemas.microsoft.com/office/powerpoint/2010/main" val="1672656354"/>
      </p:ext>
    </p:extLst>
  </p:cSld>
  <p:clrMapOvr>
    <a:masterClrMapping/>
  </p:clrMapOvr>
  <p:transition/>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98525"/>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4000" b="1" dirty="0">
                <a:solidFill>
                  <a:srgbClr val="000000"/>
                </a:solidFill>
                <a:latin typeface="Arial Rounded MT Bold" panose="020F0704030504030204" pitchFamily="34" charset="0"/>
                <a:ea typeface="Calibri" panose="020F0502020204030204" pitchFamily="34" charset="0"/>
              </a:rPr>
              <a:t>POST COMMUNION CANTACLE</a:t>
            </a:r>
            <a:endParaRPr lang="en-US" sz="4000" dirty="0">
              <a:latin typeface="Arial Rounded MT Bold" panose="020F0704030504030204" pitchFamily="34" charset="0"/>
              <a:ea typeface="Calibri" panose="020F0502020204030204" pitchFamily="34" charset="0"/>
            </a:endParaRPr>
          </a:p>
        </p:txBody>
      </p:sp>
      <p:pic>
        <p:nvPicPr>
          <p:cNvPr id="3" name="Picture 2" descr="A picture containing timeline&#10;&#10;Description automatically generated"/>
          <p:cNvPicPr>
            <a:picLocks noChangeAspect="1"/>
          </p:cNvPicPr>
          <p:nvPr/>
        </p:nvPicPr>
        <p:blipFill rotWithShape="1">
          <a:blip r:embed="rId2" cstate="screen"/>
          <a:srcRect t="49548"/>
          <a:stretch>
            <a:fillRect/>
          </a:stretch>
        </p:blipFill>
        <p:spPr>
          <a:xfrm>
            <a:off x="0" y="1059874"/>
            <a:ext cx="9144000" cy="5243420"/>
          </a:xfrm>
          <a:prstGeom prst="rect">
            <a:avLst/>
          </a:prstGeom>
        </p:spPr>
      </p:pic>
    </p:spTree>
  </p:cSld>
  <p:clrMapOvr>
    <a:masterClrMapping/>
  </p:clrMapOvr>
  <p:transition/>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4DE1EAE-1EBB-A680-DDCB-8892D3F9BB42}"/>
            </a:ext>
          </a:extLst>
        </p:cNvPr>
        <p:cNvGrpSpPr/>
        <p:nvPr/>
      </p:nvGrpSpPr>
      <p:grpSpPr>
        <a:xfrm>
          <a:off x="0" y="0"/>
          <a:ext cx="0" cy="0"/>
          <a:chOff x="0" y="0"/>
          <a:chExt cx="0" cy="0"/>
        </a:xfrm>
      </p:grpSpPr>
      <p:sp>
        <p:nvSpPr>
          <p:cNvPr id="6" name="Rectangle 5">
            <a:extLst>
              <a:ext uri="{FF2B5EF4-FFF2-40B4-BE49-F238E27FC236}">
                <a16:creationId xmlns:a16="http://schemas.microsoft.com/office/drawing/2014/main" id="{2805DAC7-5F7D-7E8C-1B03-4A0901646FC0}"/>
              </a:ext>
            </a:extLst>
          </p:cNvPr>
          <p:cNvSpPr/>
          <p:nvPr/>
        </p:nvSpPr>
        <p:spPr>
          <a:xfrm>
            <a:off x="159250" y="61083"/>
            <a:ext cx="8825501" cy="577338"/>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3200" b="1" dirty="0">
                <a:solidFill>
                  <a:srgbClr val="000000"/>
                </a:solidFill>
                <a:latin typeface="Arial Rounded MT Bold" panose="020F0704030504030204" pitchFamily="34" charset="0"/>
                <a:ea typeface="Calibri" panose="020F0502020204030204" pitchFamily="34" charset="0"/>
              </a:rPr>
              <a:t>POST COMMUNION PRAYER</a:t>
            </a:r>
            <a:endParaRPr lang="en-US" sz="3200" dirty="0">
              <a:latin typeface="Arial Rounded MT Bold" panose="020F0704030504030204" pitchFamily="34" charset="0"/>
              <a:ea typeface="Calibri" panose="020F0502020204030204" pitchFamily="34" charset="0"/>
            </a:endParaRPr>
          </a:p>
        </p:txBody>
      </p:sp>
      <p:sp>
        <p:nvSpPr>
          <p:cNvPr id="2" name="Rectangle 1">
            <a:extLst>
              <a:ext uri="{FF2B5EF4-FFF2-40B4-BE49-F238E27FC236}">
                <a16:creationId xmlns:a16="http://schemas.microsoft.com/office/drawing/2014/main" id="{94F3B330-DE1D-7FEA-8345-23AC28E519BF}"/>
              </a:ext>
            </a:extLst>
          </p:cNvPr>
          <p:cNvSpPr/>
          <p:nvPr/>
        </p:nvSpPr>
        <p:spPr>
          <a:xfrm>
            <a:off x="159250" y="1002277"/>
            <a:ext cx="8508500" cy="4853445"/>
          </a:xfrm>
          <a:prstGeom prst="rect">
            <a:avLst/>
          </a:prstGeom>
        </p:spPr>
        <p:txBody>
          <a:bodyPr wrap="square">
            <a:spAutoFit/>
          </a:bodyPr>
          <a:lstStyle/>
          <a:p>
            <a:pPr marL="574660" indent="-574660">
              <a:lnSpc>
                <a:spcPct val="107000"/>
              </a:lnSpc>
              <a:spcBef>
                <a:spcPts val="0"/>
              </a:spcBef>
              <a:spcAft>
                <a:spcPts val="0"/>
              </a:spcAft>
            </a:pPr>
            <a:r>
              <a:rPr lang="en-US" sz="3200" dirty="0">
                <a:solidFill>
                  <a:srgbClr val="000000"/>
                </a:solidFill>
                <a:latin typeface="Arial Rounded MT Bold" panose="020F0704030504030204" pitchFamily="34" charset="0"/>
                <a:ea typeface="Calibri" panose="020F0502020204030204" pitchFamily="34" charset="0"/>
              </a:rPr>
              <a:t>P:</a:t>
            </a:r>
            <a:r>
              <a:rPr lang="en-US" sz="3200" dirty="0">
                <a:latin typeface="Arial Rounded MT Bold" panose="020F0704030504030204" pitchFamily="34" charset="0"/>
                <a:ea typeface="Calibri" panose="020F0502020204030204" pitchFamily="34" charset="0"/>
              </a:rPr>
              <a:t>	Let us pray…  Nourishing God, at this table you have refreshed us with holy gifts of food and drink.  Strengthen us for service, and send us out to embody your good news of liberation and healing for the sake of the world.  In the name of Christ we pray.</a:t>
            </a:r>
          </a:p>
          <a:p>
            <a:pPr marL="574660" indent="-574660">
              <a:lnSpc>
                <a:spcPct val="107000"/>
              </a:lnSpc>
              <a:spcBef>
                <a:spcPts val="0"/>
              </a:spcBef>
              <a:spcAft>
                <a:spcPts val="0"/>
              </a:spcAft>
            </a:pPr>
            <a:endParaRPr lang="en-US" sz="3200" dirty="0">
              <a:latin typeface="Arial Rounded MT Bold" panose="020F0704030504030204" pitchFamily="34" charset="0"/>
              <a:ea typeface="Calibri" panose="020F0502020204030204" pitchFamily="34" charset="0"/>
            </a:endParaRPr>
          </a:p>
          <a:p>
            <a:pPr marL="574660" indent="-574660">
              <a:lnSpc>
                <a:spcPct val="107000"/>
              </a:lnSpc>
              <a:spcBef>
                <a:spcPts val="0"/>
              </a:spcBef>
              <a:spcAft>
                <a:spcPts val="0"/>
              </a:spcAft>
            </a:pPr>
            <a:r>
              <a:rPr lang="en-US" sz="3600" b="1" dirty="0">
                <a:latin typeface="Arial Rounded MT Bold" panose="020F0704030504030204" pitchFamily="34" charset="0"/>
                <a:ea typeface="Calibri" panose="020F0502020204030204" pitchFamily="34" charset="0"/>
              </a:rPr>
              <a:t>C:	Amen.  </a:t>
            </a:r>
          </a:p>
        </p:txBody>
      </p:sp>
    </p:spTree>
    <p:extLst>
      <p:ext uri="{BB962C8B-B14F-4D97-AF65-F5344CB8AC3E}">
        <p14:creationId xmlns:p14="http://schemas.microsoft.com/office/powerpoint/2010/main" val="1153913778"/>
      </p:ext>
    </p:extLst>
  </p:cSld>
  <p:clrMapOvr>
    <a:masterClrMapping/>
  </p:clrMapOvr>
  <p:transition/>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DB5F053-C816-68A5-3966-B0FCB81291A3}"/>
            </a:ext>
          </a:extLst>
        </p:cNvPr>
        <p:cNvGrpSpPr/>
        <p:nvPr/>
      </p:nvGrpSpPr>
      <p:grpSpPr>
        <a:xfrm>
          <a:off x="0" y="0"/>
          <a:ext cx="0" cy="0"/>
          <a:chOff x="0" y="0"/>
          <a:chExt cx="0" cy="0"/>
        </a:xfrm>
      </p:grpSpPr>
      <p:sp>
        <p:nvSpPr>
          <p:cNvPr id="7" name="Rectangle 6">
            <a:extLst>
              <a:ext uri="{FF2B5EF4-FFF2-40B4-BE49-F238E27FC236}">
                <a16:creationId xmlns:a16="http://schemas.microsoft.com/office/drawing/2014/main" id="{25C48AE8-8B95-7713-2146-D5C8FA802427}"/>
              </a:ext>
            </a:extLst>
          </p:cNvPr>
          <p:cNvSpPr/>
          <p:nvPr/>
        </p:nvSpPr>
        <p:spPr>
          <a:xfrm>
            <a:off x="80520" y="70624"/>
            <a:ext cx="9059160" cy="677108"/>
          </a:xfrm>
          <a:prstGeom prst="rect">
            <a:avLst/>
          </a:prstGeom>
        </p:spPr>
        <p:txBody>
          <a:bodyPr wrap="square">
            <a:spAutoFit/>
          </a:bodyPr>
          <a:lstStyle/>
          <a:p>
            <a:pPr marL="571486" indent="-571486" algn="ctr">
              <a:lnSpc>
                <a:spcPct val="95000"/>
              </a:lnSpc>
              <a:spcBef>
                <a:spcPts val="0"/>
              </a:spcBef>
              <a:spcAft>
                <a:spcPts val="600"/>
              </a:spcAft>
              <a:buFont typeface="Arial" panose="020B0604020202020204" pitchFamily="34" charset="0"/>
              <a:buChar char="•"/>
            </a:pPr>
            <a:r>
              <a:rPr lang="en-US" sz="4000" b="1" dirty="0">
                <a:latin typeface="Arial Rounded MT Bold" panose="020F0704030504030204" pitchFamily="34" charset="0"/>
                <a:ea typeface="Times New Roman" panose="02020603050405020304" pitchFamily="18" charset="0"/>
              </a:rPr>
              <a:t>ANNOUNCEMENTS</a:t>
            </a:r>
          </a:p>
        </p:txBody>
      </p:sp>
      <p:pic>
        <p:nvPicPr>
          <p:cNvPr id="3" name="Picture 2">
            <a:extLst>
              <a:ext uri="{FF2B5EF4-FFF2-40B4-BE49-F238E27FC236}">
                <a16:creationId xmlns:a16="http://schemas.microsoft.com/office/drawing/2014/main" id="{AE150046-4D2F-116D-FC0F-51AF75FC5788}"/>
              </a:ext>
            </a:extLst>
          </p:cNvPr>
          <p:cNvPicPr>
            <a:picLocks noChangeAspect="1"/>
          </p:cNvPicPr>
          <p:nvPr/>
        </p:nvPicPr>
        <p:blipFill>
          <a:blip r:embed="rId3"/>
          <a:stretch>
            <a:fillRect/>
          </a:stretch>
        </p:blipFill>
        <p:spPr>
          <a:xfrm>
            <a:off x="0" y="1823220"/>
            <a:ext cx="9139680" cy="4092395"/>
          </a:xfrm>
          <a:prstGeom prst="rect">
            <a:avLst/>
          </a:prstGeom>
        </p:spPr>
      </p:pic>
    </p:spTree>
    <p:extLst>
      <p:ext uri="{BB962C8B-B14F-4D97-AF65-F5344CB8AC3E}">
        <p14:creationId xmlns:p14="http://schemas.microsoft.com/office/powerpoint/2010/main" val="2634912574"/>
      </p:ext>
    </p:extLst>
  </p:cSld>
  <p:clrMapOvr>
    <a:masterClrMapping/>
  </p:clrMapOvr>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angle 1"/>
          <p:cNvSpPr>
            <a:spLocks noChangeArrowheads="1"/>
          </p:cNvSpPr>
          <p:nvPr/>
        </p:nvSpPr>
        <p:spPr bwMode="auto">
          <a:xfrm>
            <a:off x="517813" y="1144583"/>
            <a:ext cx="8032173" cy="247449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0" tIns="0" rIns="0" bIns="76176" numCol="1" anchor="t" anchorCtr="0" compatLnSpc="1">
            <a:spAutoFit/>
          </a:bodyPr>
          <a:lstStyle>
            <a:lvl1pPr>
              <a:defRPr sz="1300">
                <a:solidFill>
                  <a:schemeClr val="tx1"/>
                </a:solidFill>
                <a:latin typeface="Calibri" panose="020F0502020204030204" pitchFamily="34" charset="0"/>
                <a:ea typeface="ヒラギノ角ゴ Pro W3" pitchFamily="4" charset="-128"/>
              </a:defRPr>
            </a:lvl1pPr>
            <a:lvl2pPr>
              <a:defRPr sz="1300">
                <a:solidFill>
                  <a:schemeClr val="tx1"/>
                </a:solidFill>
                <a:latin typeface="Calibri" panose="020F0502020204030204" pitchFamily="34" charset="0"/>
                <a:ea typeface="ヒラギノ角ゴ Pro W3" pitchFamily="4" charset="-128"/>
              </a:defRPr>
            </a:lvl2pPr>
            <a:lvl3pPr>
              <a:defRPr sz="1300">
                <a:solidFill>
                  <a:schemeClr val="tx1"/>
                </a:solidFill>
                <a:latin typeface="Calibri" panose="020F0502020204030204" pitchFamily="34" charset="0"/>
                <a:ea typeface="ヒラギノ角ゴ Pro W3" pitchFamily="4" charset="-128"/>
              </a:defRPr>
            </a:lvl3pPr>
            <a:lvl4pPr>
              <a:defRPr sz="1300">
                <a:solidFill>
                  <a:schemeClr val="tx1"/>
                </a:solidFill>
                <a:latin typeface="Calibri" panose="020F0502020204030204" pitchFamily="34" charset="0"/>
                <a:ea typeface="ヒラギノ角ゴ Pro W3" pitchFamily="4" charset="-128"/>
              </a:defRPr>
            </a:lvl4pPr>
            <a:lvl5pPr>
              <a:defRPr sz="1300">
                <a:solidFill>
                  <a:schemeClr val="tx1"/>
                </a:solidFill>
                <a:latin typeface="Calibri" panose="020F0502020204030204" pitchFamily="34" charset="0"/>
                <a:ea typeface="ヒラギノ角ゴ Pro W3" pitchFamily="4" charset="-128"/>
              </a:defRPr>
            </a:lvl5pPr>
            <a:lvl6pPr marL="18288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6pPr>
            <a:lvl7pPr marL="22860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7pPr>
            <a:lvl8pPr marL="27432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8pPr>
            <a:lvl9pPr marL="3200400" indent="457200" defTabSz="685800" eaLnBrk="0" fontAlgn="base" hangingPunct="0">
              <a:spcBef>
                <a:spcPct val="0"/>
              </a:spcBef>
              <a:spcAft>
                <a:spcPct val="0"/>
              </a:spcAft>
              <a:defRPr sz="1300">
                <a:solidFill>
                  <a:schemeClr val="tx1"/>
                </a:solidFill>
                <a:latin typeface="Calibri" panose="020F0502020204030204" pitchFamily="34" charset="0"/>
                <a:ea typeface="ヒラギノ角ゴ Pro W3" pitchFamily="4" charset="-128"/>
              </a:defRPr>
            </a:lvl9pPr>
          </a:lstStyle>
          <a:p>
            <a:pPr marL="803255" indent="-803255">
              <a:lnSpc>
                <a:spcPct val="95000"/>
              </a:lnSpc>
              <a:spcBef>
                <a:spcPts val="0"/>
              </a:spcBef>
              <a:spcAft>
                <a:spcPts val="0"/>
              </a:spcAft>
            </a:pPr>
            <a:r>
              <a:rPr lang="en-US" sz="3200" dirty="0">
                <a:latin typeface="Arial Rounded MT Bold" panose="020F0704030504030204" pitchFamily="34" charset="0"/>
                <a:ea typeface="Calibri" panose="020F0502020204030204" pitchFamily="34" charset="0"/>
                <a:cs typeface="Times New Roman" panose="02020603050405020304" pitchFamily="18" charset="0"/>
              </a:rPr>
              <a:t>P:	</a:t>
            </a:r>
            <a:r>
              <a:rPr lang="en-US" sz="3200" dirty="0">
                <a:solidFill>
                  <a:srgbClr val="000000"/>
                </a:solidFill>
                <a:latin typeface="Arial Rounded MT Bold" panose="020F0704030504030204" pitchFamily="34" charset="0"/>
                <a:ea typeface="Calibri" panose="020F0502020204030204" pitchFamily="34" charset="0"/>
              </a:rPr>
              <a:t>The Spirit of the triune God bless you with joy, anoint you with compassion, and </a:t>
            </a:r>
            <a:r>
              <a:rPr lang="en-US" sz="3200" dirty="0">
                <a:solidFill>
                  <a:srgbClr val="C00000"/>
                </a:solidFill>
                <a:latin typeface="Arial Rounded MT Bold" panose="020F0704030504030204" pitchFamily="34" charset="0"/>
                <a:ea typeface="Calibri" panose="020F0502020204030204" pitchFamily="34" charset="0"/>
                <a:cs typeface="Segoe UI Symbol" panose="020B0502040204020203" pitchFamily="34" charset="0"/>
              </a:rPr>
              <a:t>☩ </a:t>
            </a:r>
            <a:r>
              <a:rPr lang="en-US" sz="3200" dirty="0">
                <a:solidFill>
                  <a:srgbClr val="000000"/>
                </a:solidFill>
                <a:latin typeface="Arial Rounded MT Bold" panose="020F0704030504030204" pitchFamily="34" charset="0"/>
                <a:ea typeface="Calibri" panose="020F0502020204030204" pitchFamily="34" charset="0"/>
              </a:rPr>
              <a:t>send you in love.</a:t>
            </a:r>
          </a:p>
          <a:p>
            <a:pPr marL="803255" indent="-803255">
              <a:lnSpc>
                <a:spcPct val="95000"/>
              </a:lnSpc>
              <a:spcBef>
                <a:spcPts val="0"/>
              </a:spcBef>
              <a:spcAft>
                <a:spcPts val="0"/>
              </a:spcAft>
            </a:pPr>
            <a:endParaRPr lang="en-US" sz="3200" dirty="0">
              <a:solidFill>
                <a:srgbClr val="000000"/>
              </a:solidFill>
              <a:latin typeface="Arial Rounded MT Bold" panose="020F0704030504030204" pitchFamily="34" charset="0"/>
              <a:ea typeface="Calibri" panose="020F0502020204030204" pitchFamily="34" charset="0"/>
            </a:endParaRPr>
          </a:p>
          <a:p>
            <a:pPr marL="803255" indent="-803255">
              <a:lnSpc>
                <a:spcPct val="95000"/>
              </a:lnSpc>
              <a:spcBef>
                <a:spcPts val="0"/>
              </a:spcBef>
              <a:spcAft>
                <a:spcPts val="0"/>
              </a:spcAft>
            </a:pPr>
            <a:r>
              <a:rPr lang="en-US" sz="3600" b="1" dirty="0">
                <a:solidFill>
                  <a:prstClr val="black"/>
                </a:solidFill>
                <a:latin typeface="Arial Rounded MT Bold" panose="020F0704030504030204" pitchFamily="34" charset="0"/>
                <a:ea typeface="Calibri" panose="020F0502020204030204" pitchFamily="34" charset="0"/>
                <a:cs typeface="Times New Roman" panose="02020603050405020304" pitchFamily="18" charset="0"/>
              </a:rPr>
              <a:t>C:	Amen.</a:t>
            </a:r>
            <a:endParaRPr lang="en-US" sz="3600" dirty="0">
              <a:solidFill>
                <a:prstClr val="black"/>
              </a:solidFill>
              <a:latin typeface="Arial Rounded MT Bold" panose="020F0704030504030204" pitchFamily="34" charset="0"/>
              <a:ea typeface="Calibri" panose="020F0502020204030204" pitchFamily="34" charset="0"/>
              <a:cs typeface="Times New Roman" panose="02020603050405020304" pitchFamily="18" charset="0"/>
            </a:endParaRPr>
          </a:p>
        </p:txBody>
      </p:sp>
      <p:sp>
        <p:nvSpPr>
          <p:cNvPr id="9" name="Rectangle 8"/>
          <p:cNvSpPr/>
          <p:nvPr/>
        </p:nvSpPr>
        <p:spPr>
          <a:xfrm>
            <a:off x="272473" y="107209"/>
            <a:ext cx="8622145" cy="707886"/>
          </a:xfrm>
          <a:prstGeom prst="rect">
            <a:avLst/>
          </a:prstGeom>
        </p:spPr>
        <p:txBody>
          <a:bodyPr wrap="square">
            <a:spAutoFit/>
          </a:bodyPr>
          <a:lstStyle/>
          <a:p>
            <a:pPr marL="342891" indent="-342891">
              <a:spcBef>
                <a:spcPts val="0"/>
              </a:spcBef>
              <a:spcAft>
                <a:spcPts val="0"/>
              </a:spcAft>
              <a:buFont typeface="Symbol" panose="05050102010706020507" pitchFamily="18" charset="2"/>
              <a:buChar char=""/>
            </a:pPr>
            <a:r>
              <a:rPr lang="en-US" sz="4000" b="1" dirty="0">
                <a:latin typeface="Arial Rounded MT Bold" panose="020F0704030504030204" pitchFamily="34" charset="0"/>
                <a:ea typeface="Calibri" panose="020F0502020204030204" pitchFamily="34" charset="0"/>
                <a:cs typeface="Times New Roman" panose="02020603050405020304" pitchFamily="18" charset="0"/>
              </a:rPr>
              <a:t>SENDING BLESSING</a:t>
            </a:r>
            <a:endParaRPr lang="en-US" sz="3600" dirty="0">
              <a:latin typeface="Arial Rounded MT Bold" panose="020F0704030504030204" pitchFamily="34" charset="0"/>
              <a:ea typeface="Calibri" panose="020F0502020204030204" pitchFamily="34" charset="0"/>
              <a:cs typeface="Times New Roman" panose="02020603050405020304" pitchFamily="18" charset="0"/>
            </a:endParaRPr>
          </a:p>
        </p:txBody>
      </p:sp>
    </p:spTree>
  </p:cSld>
  <p:clrMapOvr>
    <a:masterClrMapping/>
  </p:clrMapOvr>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a:xfrm>
            <a:off x="2" y="2"/>
            <a:ext cx="9143999" cy="706583"/>
          </a:xfrm>
        </p:spPr>
        <p:txBody>
          <a:bodyPr/>
          <a:lstStyle/>
          <a:p>
            <a:pPr marL="571486" indent="-571486" algn="ctr">
              <a:buFont typeface="Symbol" panose="05050102010706020507" pitchFamily="18" charset="2"/>
              <a:buChar char=""/>
            </a:pPr>
            <a:r>
              <a:rPr lang="en-US" dirty="0"/>
              <a:t>Sending Song</a:t>
            </a:r>
          </a:p>
        </p:txBody>
      </p:sp>
      <p:sp>
        <p:nvSpPr>
          <p:cNvPr id="2" name="Rectangle 1"/>
          <p:cNvSpPr/>
          <p:nvPr/>
        </p:nvSpPr>
        <p:spPr>
          <a:xfrm>
            <a:off x="1" y="735233"/>
            <a:ext cx="9143999" cy="1230722"/>
          </a:xfrm>
          <a:prstGeom prst="rect">
            <a:avLst/>
          </a:prstGeom>
        </p:spPr>
        <p:txBody>
          <a:bodyPr wrap="square">
            <a:spAutoFit/>
          </a:bodyPr>
          <a:lstStyle/>
          <a:p>
            <a:pPr algn="ctr">
              <a:lnSpc>
                <a:spcPct val="107000"/>
              </a:lnSpc>
              <a:spcBef>
                <a:spcPts val="0"/>
              </a:spcBef>
              <a:spcAft>
                <a:spcPts val="600"/>
              </a:spcAft>
            </a:pPr>
            <a:r>
              <a:rPr lang="en-US" sz="3600" dirty="0">
                <a:solidFill>
                  <a:srgbClr val="000000"/>
                </a:solidFill>
                <a:latin typeface="Arial Rounded MT Bold" panose="020F0704030504030204" pitchFamily="34" charset="0"/>
                <a:ea typeface="Calibri" panose="020F0502020204030204" pitchFamily="34" charset="0"/>
              </a:rPr>
              <a:t>“On Jordan’s Banks the Baptist’s Cry”     LBW 36</a:t>
            </a:r>
          </a:p>
        </p:txBody>
      </p:sp>
      <p:pic>
        <p:nvPicPr>
          <p:cNvPr id="5" name="Picture 4">
            <a:extLst>
              <a:ext uri="{FF2B5EF4-FFF2-40B4-BE49-F238E27FC236}">
                <a16:creationId xmlns:a16="http://schemas.microsoft.com/office/drawing/2014/main" id="{E56FE950-B90E-95E7-52F5-79FCA95B949B}"/>
              </a:ext>
            </a:extLst>
          </p:cNvPr>
          <p:cNvPicPr>
            <a:picLocks noChangeAspect="1"/>
          </p:cNvPicPr>
          <p:nvPr/>
        </p:nvPicPr>
        <p:blipFill>
          <a:blip r:embed="rId3"/>
          <a:stretch>
            <a:fillRect/>
          </a:stretch>
        </p:blipFill>
        <p:spPr>
          <a:xfrm>
            <a:off x="2251928" y="1994603"/>
            <a:ext cx="4487743" cy="4493656"/>
          </a:xfrm>
          <a:prstGeom prst="rect">
            <a:avLst/>
          </a:prstGeom>
        </p:spPr>
      </p:pic>
    </p:spTree>
  </p:cSld>
  <p:clrMapOvr>
    <a:masterClrMapping/>
  </p:clrMapOvr>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AutoShape 2" descr="https://members.sundaysandseasons.com/File/GetImage?atomCode=HC1G007a_m&amp;width=600&amp;height=600"/>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5" name="AutoShape 4" descr="https://members.sundaysandseasons.com/File/GetImage?atomCode=HC1G007a_m&amp;width=600&amp;height=600"/>
          <p:cNvSpPr>
            <a:spLocks noChangeAspect="1" noChangeArrowheads="1"/>
          </p:cNvSpPr>
          <p:nvPr/>
        </p:nvSpPr>
        <p:spPr bwMode="auto">
          <a:xfrm>
            <a:off x="4572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10" name="Rectangle 9"/>
          <p:cNvSpPr/>
          <p:nvPr/>
        </p:nvSpPr>
        <p:spPr>
          <a:xfrm>
            <a:off x="-1" y="59311"/>
            <a:ext cx="9003323" cy="1200329"/>
          </a:xfrm>
          <a:prstGeom prst="rect">
            <a:avLst/>
          </a:prstGeom>
        </p:spPr>
        <p:txBody>
          <a:bodyPr wrap="square">
            <a:spAutoFit/>
          </a:bodyPr>
          <a:lstStyle/>
          <a:p>
            <a:pPr marL="225425" indent="-225425" algn="ctr" defTabSz="685783">
              <a:spcBef>
                <a:spcPts val="0"/>
              </a:spcBef>
              <a:spcAft>
                <a:spcPts val="600"/>
              </a:spcAft>
              <a:buFont typeface="Symbol" panose="05050102010706020507" pitchFamily="18" charset="2"/>
              <a:buChar char=""/>
              <a:defRPr/>
            </a:pPr>
            <a:r>
              <a:rPr lang="en-US" sz="3600" b="1" dirty="0">
                <a:solidFill>
                  <a:prstClr val="black"/>
                </a:solidFill>
                <a:latin typeface="Arial Rounded MT Bold" panose="020F0704030504030204" pitchFamily="34" charset="0"/>
                <a:ea typeface="Times New Roman" panose="02020603050405020304" pitchFamily="18" charset="0"/>
                <a:cs typeface="Times New Roman" panose="02020603050405020304" pitchFamily="18" charset="0"/>
              </a:rPr>
              <a:t>“On Jordan’s Banks the Baptist’s Cry”     LBW 36</a:t>
            </a:r>
          </a:p>
        </p:txBody>
      </p:sp>
      <p:sp>
        <p:nvSpPr>
          <p:cNvPr id="4" name="TextBox 3">
            <a:extLst>
              <a:ext uri="{FF2B5EF4-FFF2-40B4-BE49-F238E27FC236}">
                <a16:creationId xmlns:a16="http://schemas.microsoft.com/office/drawing/2014/main" id="{F397BEB2-4156-E3B7-3E96-CEAE9E427ECE}"/>
              </a:ext>
            </a:extLst>
          </p:cNvPr>
          <p:cNvSpPr txBox="1"/>
          <p:nvPr/>
        </p:nvSpPr>
        <p:spPr>
          <a:xfrm>
            <a:off x="1550378" y="1471642"/>
            <a:ext cx="5079022" cy="4524315"/>
          </a:xfrm>
          <a:prstGeom prst="rect">
            <a:avLst/>
          </a:prstGeom>
          <a:noFill/>
        </p:spPr>
        <p:txBody>
          <a:bodyPr wrap="square">
            <a:spAutoFit/>
          </a:bodyPr>
          <a:lstStyle/>
          <a:p>
            <a:pPr marL="400050" marR="0" indent="-400050"/>
            <a:r>
              <a:rPr lang="en-US" sz="3600" dirty="0">
                <a:effectLst/>
                <a:latin typeface="Arial Rounded MT Bold" panose="020F0704030504030204" pitchFamily="34" charset="0"/>
                <a:ea typeface="MS Mincho" panose="02020609040205080304" pitchFamily="49" charset="-128"/>
              </a:rPr>
              <a:t>1	On Jordan’s banks                                                  the Baptist’s cry</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announces that                                                       the Lord is nigh;</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awake and hearken,                                                 for he brings</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glad tidings of                                                 the King of kings!</a:t>
            </a:r>
            <a:endParaRPr lang="en-US" sz="3600" dirty="0">
              <a:effectLst/>
              <a:latin typeface="Arial Rounded MT Bold" panose="020F0704030504030204" pitchFamily="34" charset="0"/>
              <a:ea typeface="Times New Roman" panose="02020603050405020304" pitchFamily="18" charset="0"/>
            </a:endParaRPr>
          </a:p>
        </p:txBody>
      </p:sp>
    </p:spTree>
  </p:cSld>
  <p:clrMapOvr>
    <a:masterClrMapping/>
  </p:clrMapOvr>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4FDE387-A324-C23C-04D0-DA61F7BDB02A}"/>
            </a:ext>
          </a:extLst>
        </p:cNvPr>
        <p:cNvGrpSpPr/>
        <p:nvPr/>
      </p:nvGrpSpPr>
      <p:grpSpPr>
        <a:xfrm>
          <a:off x="0" y="0"/>
          <a:ext cx="0" cy="0"/>
          <a:chOff x="0" y="0"/>
          <a:chExt cx="0" cy="0"/>
        </a:xfrm>
      </p:grpSpPr>
      <p:sp>
        <p:nvSpPr>
          <p:cNvPr id="3" name="AutoShape 2" descr="https://members.sundaysandseasons.com/File/GetImage?atomCode=HC1G007a_m&amp;width=600&amp;height=600">
            <a:extLst>
              <a:ext uri="{FF2B5EF4-FFF2-40B4-BE49-F238E27FC236}">
                <a16:creationId xmlns:a16="http://schemas.microsoft.com/office/drawing/2014/main" id="{FA2BA1DA-CBB8-2541-C5B8-6C6A5C3EAB06}"/>
              </a:ext>
            </a:extLst>
          </p:cNvPr>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5" name="AutoShape 4" descr="https://members.sundaysandseasons.com/File/GetImage?atomCode=HC1G007a_m&amp;width=600&amp;height=600">
            <a:extLst>
              <a:ext uri="{FF2B5EF4-FFF2-40B4-BE49-F238E27FC236}">
                <a16:creationId xmlns:a16="http://schemas.microsoft.com/office/drawing/2014/main" id="{B725656A-A465-B964-9AFE-60137F7F9F8F}"/>
              </a:ext>
            </a:extLst>
          </p:cNvPr>
          <p:cNvSpPr>
            <a:spLocks noChangeAspect="1" noChangeArrowheads="1"/>
          </p:cNvSpPr>
          <p:nvPr/>
        </p:nvSpPr>
        <p:spPr bwMode="auto">
          <a:xfrm>
            <a:off x="4572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10" name="Rectangle 9">
            <a:extLst>
              <a:ext uri="{FF2B5EF4-FFF2-40B4-BE49-F238E27FC236}">
                <a16:creationId xmlns:a16="http://schemas.microsoft.com/office/drawing/2014/main" id="{1F9EC1CD-F643-25A7-6D67-55544DE41F55}"/>
              </a:ext>
            </a:extLst>
          </p:cNvPr>
          <p:cNvSpPr/>
          <p:nvPr/>
        </p:nvSpPr>
        <p:spPr>
          <a:xfrm>
            <a:off x="-1" y="59311"/>
            <a:ext cx="9003323" cy="1200329"/>
          </a:xfrm>
          <a:prstGeom prst="rect">
            <a:avLst/>
          </a:prstGeom>
        </p:spPr>
        <p:txBody>
          <a:bodyPr wrap="square">
            <a:spAutoFit/>
          </a:bodyPr>
          <a:lstStyle/>
          <a:p>
            <a:pPr marL="225425" indent="-225425" algn="ctr" defTabSz="685783">
              <a:spcBef>
                <a:spcPts val="0"/>
              </a:spcBef>
              <a:spcAft>
                <a:spcPts val="600"/>
              </a:spcAft>
              <a:buFont typeface="Symbol" panose="05050102010706020507" pitchFamily="18" charset="2"/>
              <a:buChar char=""/>
              <a:defRPr/>
            </a:pPr>
            <a:r>
              <a:rPr lang="en-US" sz="3600" b="1" dirty="0">
                <a:solidFill>
                  <a:prstClr val="black"/>
                </a:solidFill>
                <a:latin typeface="Arial Rounded MT Bold" panose="020F0704030504030204" pitchFamily="34" charset="0"/>
                <a:ea typeface="Times New Roman" panose="02020603050405020304" pitchFamily="18" charset="0"/>
                <a:cs typeface="Times New Roman" panose="02020603050405020304" pitchFamily="18" charset="0"/>
              </a:rPr>
              <a:t>“On Jordan’s Banks the Baptist’s Cry”     LBW 36</a:t>
            </a:r>
          </a:p>
        </p:txBody>
      </p:sp>
      <p:sp>
        <p:nvSpPr>
          <p:cNvPr id="4" name="TextBox 3">
            <a:extLst>
              <a:ext uri="{FF2B5EF4-FFF2-40B4-BE49-F238E27FC236}">
                <a16:creationId xmlns:a16="http://schemas.microsoft.com/office/drawing/2014/main" id="{E5E35F84-E391-80AD-B9A9-917F79BFA817}"/>
              </a:ext>
            </a:extLst>
          </p:cNvPr>
          <p:cNvSpPr txBox="1"/>
          <p:nvPr/>
        </p:nvSpPr>
        <p:spPr>
          <a:xfrm>
            <a:off x="1489564" y="1471642"/>
            <a:ext cx="5860072" cy="4524315"/>
          </a:xfrm>
          <a:prstGeom prst="rect">
            <a:avLst/>
          </a:prstGeom>
          <a:noFill/>
        </p:spPr>
        <p:txBody>
          <a:bodyPr wrap="square">
            <a:spAutoFit/>
          </a:bodyPr>
          <a:lstStyle/>
          <a:p>
            <a:pPr marL="400050" marR="0" indent="-400050"/>
            <a:r>
              <a:rPr lang="en-US" sz="3600" dirty="0">
                <a:effectLst/>
                <a:latin typeface="Arial Rounded MT Bold" panose="020F0704030504030204" pitchFamily="34" charset="0"/>
                <a:ea typeface="MS Mincho" panose="02020609040205080304" pitchFamily="49" charset="-128"/>
              </a:rPr>
              <a:t>2	Then cleansed be </a:t>
            </a:r>
            <a:r>
              <a:rPr lang="en-US" sz="3600" dirty="0" err="1">
                <a:effectLst/>
                <a:latin typeface="Arial Rounded MT Bold" panose="020F0704030504030204" pitchFamily="34" charset="0"/>
                <a:ea typeface="MS Mincho" panose="02020609040205080304" pitchFamily="49" charset="-128"/>
              </a:rPr>
              <a:t>ev’ry</a:t>
            </a:r>
            <a:r>
              <a:rPr lang="en-US" sz="3600" dirty="0">
                <a:effectLst/>
                <a:latin typeface="Arial Rounded MT Bold" panose="020F0704030504030204" pitchFamily="34" charset="0"/>
                <a:ea typeface="MS Mincho" panose="02020609040205080304" pitchFamily="49" charset="-128"/>
              </a:rPr>
              <a:t>                                         life from sin;</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make straight the way                                             for God within,</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and let us all                                                               our hearts prepare</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for Christ to come                                         and enter there.</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2059189104"/>
      </p:ext>
    </p:extLst>
  </p:cSld>
  <p:clrMapOvr>
    <a:masterClrMapping/>
  </p:clrMapOvr>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D4E387A5-D091-6A23-9425-A449497A0F67}"/>
            </a:ext>
          </a:extLst>
        </p:cNvPr>
        <p:cNvGrpSpPr/>
        <p:nvPr/>
      </p:nvGrpSpPr>
      <p:grpSpPr>
        <a:xfrm>
          <a:off x="0" y="0"/>
          <a:ext cx="0" cy="0"/>
          <a:chOff x="0" y="0"/>
          <a:chExt cx="0" cy="0"/>
        </a:xfrm>
      </p:grpSpPr>
      <p:sp>
        <p:nvSpPr>
          <p:cNvPr id="3" name="AutoShape 2" descr="https://members.sundaysandseasons.com/File/GetImage?atomCode=HC1G007a_m&amp;width=600&amp;height=600">
            <a:extLst>
              <a:ext uri="{FF2B5EF4-FFF2-40B4-BE49-F238E27FC236}">
                <a16:creationId xmlns:a16="http://schemas.microsoft.com/office/drawing/2014/main" id="{561DFD52-22EB-EDF7-C642-F9628A54DC23}"/>
              </a:ext>
            </a:extLst>
          </p:cNvPr>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5" name="AutoShape 4" descr="https://members.sundaysandseasons.com/File/GetImage?atomCode=HC1G007a_m&amp;width=600&amp;height=600">
            <a:extLst>
              <a:ext uri="{FF2B5EF4-FFF2-40B4-BE49-F238E27FC236}">
                <a16:creationId xmlns:a16="http://schemas.microsoft.com/office/drawing/2014/main" id="{CBEEA1FE-E3C8-7608-CE97-C34024E4AEE2}"/>
              </a:ext>
            </a:extLst>
          </p:cNvPr>
          <p:cNvSpPr>
            <a:spLocks noChangeAspect="1" noChangeArrowheads="1"/>
          </p:cNvSpPr>
          <p:nvPr/>
        </p:nvSpPr>
        <p:spPr bwMode="auto">
          <a:xfrm>
            <a:off x="4572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10" name="Rectangle 9">
            <a:extLst>
              <a:ext uri="{FF2B5EF4-FFF2-40B4-BE49-F238E27FC236}">
                <a16:creationId xmlns:a16="http://schemas.microsoft.com/office/drawing/2014/main" id="{B14869C4-295F-4F72-F3FD-D53C5305AB56}"/>
              </a:ext>
            </a:extLst>
          </p:cNvPr>
          <p:cNvSpPr/>
          <p:nvPr/>
        </p:nvSpPr>
        <p:spPr>
          <a:xfrm>
            <a:off x="-1" y="59311"/>
            <a:ext cx="9003323" cy="1200329"/>
          </a:xfrm>
          <a:prstGeom prst="rect">
            <a:avLst/>
          </a:prstGeom>
        </p:spPr>
        <p:txBody>
          <a:bodyPr wrap="square">
            <a:spAutoFit/>
          </a:bodyPr>
          <a:lstStyle/>
          <a:p>
            <a:pPr marL="225425" indent="-225425" algn="ctr" defTabSz="685783">
              <a:spcBef>
                <a:spcPts val="0"/>
              </a:spcBef>
              <a:spcAft>
                <a:spcPts val="600"/>
              </a:spcAft>
              <a:buFont typeface="Symbol" panose="05050102010706020507" pitchFamily="18" charset="2"/>
              <a:buChar char=""/>
              <a:defRPr/>
            </a:pPr>
            <a:r>
              <a:rPr lang="en-US" sz="3600" b="1" dirty="0">
                <a:solidFill>
                  <a:prstClr val="black"/>
                </a:solidFill>
                <a:latin typeface="Arial Rounded MT Bold" panose="020F0704030504030204" pitchFamily="34" charset="0"/>
                <a:ea typeface="Times New Roman" panose="02020603050405020304" pitchFamily="18" charset="0"/>
                <a:cs typeface="Times New Roman" panose="02020603050405020304" pitchFamily="18" charset="0"/>
              </a:rPr>
              <a:t>“On Jordan’s Banks the Baptist’s Cry”     LBW 36</a:t>
            </a:r>
          </a:p>
        </p:txBody>
      </p:sp>
      <p:sp>
        <p:nvSpPr>
          <p:cNvPr id="4" name="TextBox 3">
            <a:extLst>
              <a:ext uri="{FF2B5EF4-FFF2-40B4-BE49-F238E27FC236}">
                <a16:creationId xmlns:a16="http://schemas.microsoft.com/office/drawing/2014/main" id="{D839FC8C-F158-C453-D61D-B3AAAA91C99A}"/>
              </a:ext>
            </a:extLst>
          </p:cNvPr>
          <p:cNvSpPr txBox="1"/>
          <p:nvPr/>
        </p:nvSpPr>
        <p:spPr>
          <a:xfrm>
            <a:off x="1913426" y="1650165"/>
            <a:ext cx="5012347" cy="4524315"/>
          </a:xfrm>
          <a:prstGeom prst="rect">
            <a:avLst/>
          </a:prstGeom>
          <a:noFill/>
        </p:spPr>
        <p:txBody>
          <a:bodyPr wrap="square">
            <a:spAutoFit/>
          </a:bodyPr>
          <a:lstStyle/>
          <a:p>
            <a:pPr marL="400050" marR="0" indent="-400050"/>
            <a:r>
              <a:rPr lang="en-US" sz="3600" dirty="0">
                <a:effectLst/>
                <a:latin typeface="Arial Rounded MT Bold" panose="020F0704030504030204" pitchFamily="34" charset="0"/>
                <a:ea typeface="MS Mincho" panose="02020609040205080304" pitchFamily="49" charset="-128"/>
              </a:rPr>
              <a:t>3	We hail you as                                                           our Savior, Lord,</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our refuge and                                                                                         our great reward;</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without your grace                                                                    we waste away</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like </a:t>
            </a:r>
            <a:r>
              <a:rPr lang="en-US" sz="3600" dirty="0" err="1">
                <a:effectLst/>
                <a:latin typeface="Arial Rounded MT Bold" panose="020F0704030504030204" pitchFamily="34" charset="0"/>
                <a:ea typeface="MS Mincho" panose="02020609040205080304" pitchFamily="49" charset="-128"/>
              </a:rPr>
              <a:t>flow’rs</a:t>
            </a:r>
            <a:r>
              <a:rPr lang="en-US" sz="3600" dirty="0">
                <a:effectLst/>
                <a:latin typeface="Arial Rounded MT Bold" panose="020F0704030504030204" pitchFamily="34" charset="0"/>
                <a:ea typeface="MS Mincho" panose="02020609040205080304" pitchFamily="49" charset="-128"/>
              </a:rPr>
              <a:t> that                                         wither and decay.</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1529354319"/>
      </p:ext>
    </p:extLst>
  </p:cSld>
  <p:clrMapOvr>
    <a:masterClrMapping/>
  </p:clrMapOvr>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86B64F62-995F-1562-F029-638216B543EA}"/>
            </a:ext>
          </a:extLst>
        </p:cNvPr>
        <p:cNvGrpSpPr/>
        <p:nvPr/>
      </p:nvGrpSpPr>
      <p:grpSpPr>
        <a:xfrm>
          <a:off x="0" y="0"/>
          <a:ext cx="0" cy="0"/>
          <a:chOff x="0" y="0"/>
          <a:chExt cx="0" cy="0"/>
        </a:xfrm>
      </p:grpSpPr>
      <p:sp>
        <p:nvSpPr>
          <p:cNvPr id="3" name="AutoShape 2" descr="https://members.sundaysandseasons.com/File/GetImage?atomCode=HC1G007a_m&amp;width=600&amp;height=600">
            <a:extLst>
              <a:ext uri="{FF2B5EF4-FFF2-40B4-BE49-F238E27FC236}">
                <a16:creationId xmlns:a16="http://schemas.microsoft.com/office/drawing/2014/main" id="{2EF2BDA4-1AF1-80B6-A0A9-9E04E0AF1FCA}"/>
              </a:ext>
            </a:extLst>
          </p:cNvPr>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5" name="AutoShape 4" descr="https://members.sundaysandseasons.com/File/GetImage?atomCode=HC1G007a_m&amp;width=600&amp;height=600">
            <a:extLst>
              <a:ext uri="{FF2B5EF4-FFF2-40B4-BE49-F238E27FC236}">
                <a16:creationId xmlns:a16="http://schemas.microsoft.com/office/drawing/2014/main" id="{81665E31-6792-80A4-B97E-272FCD0185EA}"/>
              </a:ext>
            </a:extLst>
          </p:cNvPr>
          <p:cNvSpPr>
            <a:spLocks noChangeAspect="1" noChangeArrowheads="1"/>
          </p:cNvSpPr>
          <p:nvPr/>
        </p:nvSpPr>
        <p:spPr bwMode="auto">
          <a:xfrm>
            <a:off x="4572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10" name="Rectangle 9">
            <a:extLst>
              <a:ext uri="{FF2B5EF4-FFF2-40B4-BE49-F238E27FC236}">
                <a16:creationId xmlns:a16="http://schemas.microsoft.com/office/drawing/2014/main" id="{07A2D512-B2E0-5274-37D2-01155C42C9F1}"/>
              </a:ext>
            </a:extLst>
          </p:cNvPr>
          <p:cNvSpPr/>
          <p:nvPr/>
        </p:nvSpPr>
        <p:spPr>
          <a:xfrm>
            <a:off x="-1" y="59311"/>
            <a:ext cx="9003323" cy="1200329"/>
          </a:xfrm>
          <a:prstGeom prst="rect">
            <a:avLst/>
          </a:prstGeom>
        </p:spPr>
        <p:txBody>
          <a:bodyPr wrap="square">
            <a:spAutoFit/>
          </a:bodyPr>
          <a:lstStyle/>
          <a:p>
            <a:pPr marL="225425" indent="-225425" algn="ctr" defTabSz="685783">
              <a:spcBef>
                <a:spcPts val="0"/>
              </a:spcBef>
              <a:spcAft>
                <a:spcPts val="600"/>
              </a:spcAft>
              <a:buFont typeface="Symbol" panose="05050102010706020507" pitchFamily="18" charset="2"/>
              <a:buChar char=""/>
              <a:defRPr/>
            </a:pPr>
            <a:r>
              <a:rPr lang="en-US" sz="3600" b="1" dirty="0">
                <a:solidFill>
                  <a:prstClr val="black"/>
                </a:solidFill>
                <a:latin typeface="Arial Rounded MT Bold" panose="020F0704030504030204" pitchFamily="34" charset="0"/>
                <a:ea typeface="Times New Roman" panose="02020603050405020304" pitchFamily="18" charset="0"/>
                <a:cs typeface="Times New Roman" panose="02020603050405020304" pitchFamily="18" charset="0"/>
              </a:rPr>
              <a:t>“On Jordan’s Banks the Baptist’s Cry”     LBW 36</a:t>
            </a:r>
          </a:p>
        </p:txBody>
      </p:sp>
      <p:sp>
        <p:nvSpPr>
          <p:cNvPr id="4" name="TextBox 3">
            <a:extLst>
              <a:ext uri="{FF2B5EF4-FFF2-40B4-BE49-F238E27FC236}">
                <a16:creationId xmlns:a16="http://schemas.microsoft.com/office/drawing/2014/main" id="{B1EC85DE-E054-5118-E366-BF98F06496FA}"/>
              </a:ext>
            </a:extLst>
          </p:cNvPr>
          <p:cNvSpPr txBox="1"/>
          <p:nvPr/>
        </p:nvSpPr>
        <p:spPr>
          <a:xfrm>
            <a:off x="1408601" y="1471642"/>
            <a:ext cx="6021997" cy="4524315"/>
          </a:xfrm>
          <a:prstGeom prst="rect">
            <a:avLst/>
          </a:prstGeom>
          <a:noFill/>
        </p:spPr>
        <p:txBody>
          <a:bodyPr wrap="square">
            <a:spAutoFit/>
          </a:bodyPr>
          <a:lstStyle/>
          <a:p>
            <a:pPr marL="400050" marR="0" indent="-400050"/>
            <a:r>
              <a:rPr lang="en-US" sz="3600" dirty="0">
                <a:effectLst/>
                <a:latin typeface="Arial Rounded MT Bold" panose="020F0704030504030204" pitchFamily="34" charset="0"/>
                <a:ea typeface="MS Mincho" panose="02020609040205080304" pitchFamily="49" charset="-128"/>
              </a:rPr>
              <a:t>4	Stretch forth your hand,                             our health restore,</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and make us rise                                                   to fall no more;</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oh, let your face                                                     upon us shine</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and fill the world                                         with love divine.</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2446783125"/>
      </p:ext>
    </p:extLst>
  </p:cSld>
  <p:clrMapOvr>
    <a:masterClrMapping/>
  </p:clrMapOvr>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72C8CDB3-62B2-3FB4-A00E-4A3D4C873B78}"/>
            </a:ext>
          </a:extLst>
        </p:cNvPr>
        <p:cNvGrpSpPr/>
        <p:nvPr/>
      </p:nvGrpSpPr>
      <p:grpSpPr>
        <a:xfrm>
          <a:off x="0" y="0"/>
          <a:ext cx="0" cy="0"/>
          <a:chOff x="0" y="0"/>
          <a:chExt cx="0" cy="0"/>
        </a:xfrm>
      </p:grpSpPr>
      <p:sp>
        <p:nvSpPr>
          <p:cNvPr id="3" name="AutoShape 2" descr="https://members.sundaysandseasons.com/File/GetImage?atomCode=HC1G007a_m&amp;width=600&amp;height=600">
            <a:extLst>
              <a:ext uri="{FF2B5EF4-FFF2-40B4-BE49-F238E27FC236}">
                <a16:creationId xmlns:a16="http://schemas.microsoft.com/office/drawing/2014/main" id="{75A398B3-1529-3BC1-195C-B11194691935}"/>
              </a:ext>
            </a:extLst>
          </p:cNvPr>
          <p:cNvSpPr>
            <a:spLocks noChangeAspect="1" noChangeArrowheads="1"/>
          </p:cNvSpPr>
          <p:nvPr/>
        </p:nvSpPr>
        <p:spPr bwMode="auto">
          <a:xfrm>
            <a:off x="4419600" y="32766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5" name="AutoShape 4" descr="https://members.sundaysandseasons.com/File/GetImage?atomCode=HC1G007a_m&amp;width=600&amp;height=600">
            <a:extLst>
              <a:ext uri="{FF2B5EF4-FFF2-40B4-BE49-F238E27FC236}">
                <a16:creationId xmlns:a16="http://schemas.microsoft.com/office/drawing/2014/main" id="{B2585049-793E-7EB2-F1AE-3A4157596C3A}"/>
              </a:ext>
            </a:extLst>
          </p:cNvPr>
          <p:cNvSpPr>
            <a:spLocks noChangeAspect="1" noChangeArrowheads="1"/>
          </p:cNvSpPr>
          <p:nvPr/>
        </p:nvSpPr>
        <p:spPr bwMode="auto">
          <a:xfrm>
            <a:off x="4572000" y="3429000"/>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lstStyle/>
          <a:p>
            <a:pPr defTabSz="685783">
              <a:defRPr/>
            </a:pPr>
            <a:endParaRPr lang="en-US">
              <a:solidFill>
                <a:prstClr val="black"/>
              </a:solidFill>
            </a:endParaRPr>
          </a:p>
        </p:txBody>
      </p:sp>
      <p:sp>
        <p:nvSpPr>
          <p:cNvPr id="10" name="Rectangle 9">
            <a:extLst>
              <a:ext uri="{FF2B5EF4-FFF2-40B4-BE49-F238E27FC236}">
                <a16:creationId xmlns:a16="http://schemas.microsoft.com/office/drawing/2014/main" id="{EDEDE2EC-B679-918E-0E20-71FF681D6749}"/>
              </a:ext>
            </a:extLst>
          </p:cNvPr>
          <p:cNvSpPr/>
          <p:nvPr/>
        </p:nvSpPr>
        <p:spPr>
          <a:xfrm>
            <a:off x="-1" y="59311"/>
            <a:ext cx="9003323" cy="1200329"/>
          </a:xfrm>
          <a:prstGeom prst="rect">
            <a:avLst/>
          </a:prstGeom>
        </p:spPr>
        <p:txBody>
          <a:bodyPr wrap="square">
            <a:spAutoFit/>
          </a:bodyPr>
          <a:lstStyle/>
          <a:p>
            <a:pPr marL="225425" indent="-225425" algn="ctr" defTabSz="685783">
              <a:spcBef>
                <a:spcPts val="0"/>
              </a:spcBef>
              <a:spcAft>
                <a:spcPts val="600"/>
              </a:spcAft>
              <a:buFont typeface="Symbol" panose="05050102010706020507" pitchFamily="18" charset="2"/>
              <a:buChar char=""/>
              <a:defRPr/>
            </a:pPr>
            <a:r>
              <a:rPr lang="en-US" sz="3600" b="1" dirty="0">
                <a:solidFill>
                  <a:prstClr val="black"/>
                </a:solidFill>
                <a:latin typeface="Arial Rounded MT Bold" panose="020F0704030504030204" pitchFamily="34" charset="0"/>
                <a:ea typeface="Times New Roman" panose="02020603050405020304" pitchFamily="18" charset="0"/>
                <a:cs typeface="Times New Roman" panose="02020603050405020304" pitchFamily="18" charset="0"/>
              </a:rPr>
              <a:t>“On Jordan’s Banks the Baptist’s Cry”     LBW 36</a:t>
            </a:r>
          </a:p>
        </p:txBody>
      </p:sp>
      <p:sp>
        <p:nvSpPr>
          <p:cNvPr id="4" name="TextBox 3">
            <a:extLst>
              <a:ext uri="{FF2B5EF4-FFF2-40B4-BE49-F238E27FC236}">
                <a16:creationId xmlns:a16="http://schemas.microsoft.com/office/drawing/2014/main" id="{11C705D9-6AC5-107A-55E4-E388B596AD46}"/>
              </a:ext>
            </a:extLst>
          </p:cNvPr>
          <p:cNvSpPr txBox="1"/>
          <p:nvPr/>
        </p:nvSpPr>
        <p:spPr>
          <a:xfrm>
            <a:off x="1641964" y="1583490"/>
            <a:ext cx="5555272" cy="4524315"/>
          </a:xfrm>
          <a:prstGeom prst="rect">
            <a:avLst/>
          </a:prstGeom>
          <a:noFill/>
        </p:spPr>
        <p:txBody>
          <a:bodyPr wrap="square">
            <a:spAutoFit/>
          </a:bodyPr>
          <a:lstStyle/>
          <a:p>
            <a:pPr marL="400050" marR="0" indent="-400050"/>
            <a:r>
              <a:rPr lang="en-US" sz="3600" dirty="0">
                <a:effectLst/>
                <a:latin typeface="Arial Rounded MT Bold" panose="020F0704030504030204" pitchFamily="34" charset="0"/>
                <a:ea typeface="MS Mincho" panose="02020609040205080304" pitchFamily="49" charset="-128"/>
              </a:rPr>
              <a:t>5	All praise to you,                                           eternal Son,</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whose advent has                                                    our freedom won,</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whom with the Father                                            we adore,</a:t>
            </a:r>
            <a:endParaRPr lang="en-US" sz="3600" dirty="0">
              <a:effectLst/>
              <a:latin typeface="Arial Rounded MT Bold" panose="020F0704030504030204" pitchFamily="34" charset="0"/>
              <a:ea typeface="Times New Roman" panose="02020603050405020304" pitchFamily="18" charset="0"/>
            </a:endParaRPr>
          </a:p>
          <a:p>
            <a:pPr marL="400050" marR="0" indent="-400050"/>
            <a:r>
              <a:rPr lang="en-US" sz="3600" dirty="0">
                <a:effectLst/>
                <a:latin typeface="Arial Rounded MT Bold" panose="020F0704030504030204" pitchFamily="34" charset="0"/>
                <a:ea typeface="MS Mincho" panose="02020609040205080304" pitchFamily="49" charset="-128"/>
              </a:rPr>
              <a:t>	and Holy Spirit,                                    evermore.</a:t>
            </a:r>
            <a:endParaRPr lang="en-US" sz="3600" dirty="0">
              <a:effectLst/>
              <a:latin typeface="Arial Rounded MT Bold" panose="020F0704030504030204" pitchFamily="34" charset="0"/>
              <a:ea typeface="Times New Roman" panose="02020603050405020304" pitchFamily="18" charset="0"/>
            </a:endParaRPr>
          </a:p>
        </p:txBody>
      </p:sp>
    </p:spTree>
    <p:extLst>
      <p:ext uri="{BB962C8B-B14F-4D97-AF65-F5344CB8AC3E}">
        <p14:creationId xmlns:p14="http://schemas.microsoft.com/office/powerpoint/2010/main" val="2138637297"/>
      </p:ext>
    </p:extLst>
  </p:cSld>
  <p:clrMapOvr>
    <a:masterClrMapping/>
  </p:clrMapOvr>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p:cNvSpPr/>
          <p:nvPr/>
        </p:nvSpPr>
        <p:spPr>
          <a:xfrm>
            <a:off x="159250" y="61083"/>
            <a:ext cx="8825501" cy="637932"/>
          </a:xfrm>
          <a:prstGeom prst="rect">
            <a:avLst/>
          </a:prstGeom>
        </p:spPr>
        <p:txBody>
          <a:bodyPr wrap="square">
            <a:spAutoFit/>
          </a:bodyPr>
          <a:lstStyle/>
          <a:p>
            <a:pPr marL="571486" indent="-571486">
              <a:lnSpc>
                <a:spcPct val="107000"/>
              </a:lnSpc>
              <a:spcBef>
                <a:spcPts val="0"/>
              </a:spcBef>
              <a:spcAft>
                <a:spcPts val="600"/>
              </a:spcAft>
              <a:buFont typeface="Symbol" panose="05050102010706020507" pitchFamily="18" charset="2"/>
              <a:buChar char=""/>
            </a:pPr>
            <a:r>
              <a:rPr lang="en-US" sz="3600" b="1" dirty="0">
                <a:solidFill>
                  <a:srgbClr val="000000"/>
                </a:solidFill>
                <a:latin typeface="Arial Rounded MT Bold" panose="020F0704030504030204" pitchFamily="34" charset="0"/>
                <a:ea typeface="Calibri" panose="020F0502020204030204" pitchFamily="34" charset="0"/>
              </a:rPr>
              <a:t>DISMISSAL</a:t>
            </a:r>
          </a:p>
        </p:txBody>
      </p:sp>
      <p:sp>
        <p:nvSpPr>
          <p:cNvPr id="3" name="Rectangle 2"/>
          <p:cNvSpPr/>
          <p:nvPr/>
        </p:nvSpPr>
        <p:spPr>
          <a:xfrm>
            <a:off x="308224" y="829580"/>
            <a:ext cx="8507003" cy="2284600"/>
          </a:xfrm>
          <a:prstGeom prst="rect">
            <a:avLst/>
          </a:prstGeom>
        </p:spPr>
        <p:txBody>
          <a:bodyPr wrap="square">
            <a:spAutoFit/>
          </a:bodyPr>
          <a:lstStyle/>
          <a:p>
            <a:pPr marL="347337" indent="-347337">
              <a:lnSpc>
                <a:spcPct val="107000"/>
              </a:lnSpc>
              <a:spcBef>
                <a:spcPts val="0"/>
              </a:spcBef>
              <a:spcAft>
                <a:spcPts val="0"/>
              </a:spcAft>
            </a:pPr>
            <a:r>
              <a:rPr lang="en-US" sz="3200" dirty="0">
                <a:solidFill>
                  <a:srgbClr val="000000"/>
                </a:solidFill>
                <a:latin typeface="Arial Rounded MT Bold" panose="020F0704030504030204" pitchFamily="34" charset="0"/>
                <a:ea typeface="Calibri" panose="020F0502020204030204" pitchFamily="34" charset="0"/>
              </a:rPr>
              <a:t>P:	…  Depart in Christ’s Love.</a:t>
            </a:r>
          </a:p>
          <a:p>
            <a:pPr marL="347337" indent="-347337">
              <a:lnSpc>
                <a:spcPct val="107000"/>
              </a:lnSpc>
              <a:spcBef>
                <a:spcPts val="0"/>
              </a:spcBef>
              <a:spcAft>
                <a:spcPts val="0"/>
              </a:spcAft>
            </a:pPr>
            <a:endParaRPr lang="en-US" sz="3200" dirty="0">
              <a:latin typeface="Arial Rounded MT Bold" panose="020F0704030504030204" pitchFamily="34" charset="0"/>
              <a:ea typeface="Calibri" panose="020F0502020204030204" pitchFamily="34" charset="0"/>
            </a:endParaRPr>
          </a:p>
          <a:p>
            <a:pPr marL="347337" indent="-347337">
              <a:lnSpc>
                <a:spcPct val="107000"/>
              </a:lnSpc>
              <a:spcBef>
                <a:spcPts val="0"/>
              </a:spcBef>
              <a:spcAft>
                <a:spcPts val="1200"/>
              </a:spcAft>
            </a:pPr>
            <a:r>
              <a:rPr lang="en-US" sz="3600" b="1" dirty="0">
                <a:solidFill>
                  <a:srgbClr val="000000"/>
                </a:solidFill>
                <a:latin typeface="Arial Rounded MT Bold" panose="020F0704030504030204" pitchFamily="34" charset="0"/>
                <a:ea typeface="Calibri" panose="020F0502020204030204" pitchFamily="34" charset="0"/>
              </a:rPr>
              <a:t>C:	Seeking, welcoming, and serving all.  Amen!</a:t>
            </a:r>
            <a:endParaRPr lang="en-US" sz="3600" dirty="0">
              <a:latin typeface="Arial Rounded MT Bold" panose="020F0704030504030204" pitchFamily="34" charset="0"/>
              <a:ea typeface="Calibri" panose="020F0502020204030204" pitchFamily="34" charset="0"/>
            </a:endParaRPr>
          </a:p>
        </p:txBody>
      </p:sp>
      <p:sp>
        <p:nvSpPr>
          <p:cNvPr id="7" name="Rectangle 6"/>
          <p:cNvSpPr/>
          <p:nvPr/>
        </p:nvSpPr>
        <p:spPr>
          <a:xfrm>
            <a:off x="234592" y="3316010"/>
            <a:ext cx="8507003" cy="2131289"/>
          </a:xfrm>
          <a:prstGeom prst="rect">
            <a:avLst/>
          </a:prstGeom>
        </p:spPr>
        <p:txBody>
          <a:bodyPr wrap="square">
            <a:spAutoFit/>
          </a:bodyPr>
          <a:lstStyle/>
          <a:p>
            <a:pPr algn="ctr">
              <a:lnSpc>
                <a:spcPct val="107000"/>
              </a:lnSpc>
              <a:spcBef>
                <a:spcPts val="0"/>
              </a:spcBef>
              <a:spcAft>
                <a:spcPts val="1200"/>
              </a:spcAft>
            </a:pPr>
            <a:r>
              <a:rPr lang="en-US" sz="3600" b="1" dirty="0">
                <a:solidFill>
                  <a:srgbClr val="000000"/>
                </a:solidFill>
                <a:latin typeface="Arial Rounded MT Bold" panose="020F0704030504030204" pitchFamily="34" charset="0"/>
                <a:ea typeface="Calibri" panose="020F0502020204030204" pitchFamily="34" charset="0"/>
              </a:rPr>
              <a:t>POSTLUDE</a:t>
            </a:r>
          </a:p>
          <a:p>
            <a:pPr algn="ctr">
              <a:lnSpc>
                <a:spcPct val="107000"/>
              </a:lnSpc>
              <a:spcBef>
                <a:spcPts val="0"/>
              </a:spcBef>
              <a:spcAft>
                <a:spcPts val="1200"/>
              </a:spcAft>
            </a:pPr>
            <a:r>
              <a:rPr lang="en-US" sz="3600" dirty="0">
                <a:solidFill>
                  <a:srgbClr val="000000"/>
                </a:solidFill>
                <a:latin typeface="Arial Rounded MT Bold" panose="020F0704030504030204" pitchFamily="34" charset="0"/>
                <a:ea typeface="Calibri" panose="020F0502020204030204" pitchFamily="34" charset="0"/>
              </a:rPr>
              <a:t>By </a:t>
            </a:r>
          </a:p>
          <a:p>
            <a:pPr algn="ctr">
              <a:lnSpc>
                <a:spcPct val="107000"/>
              </a:lnSpc>
              <a:spcBef>
                <a:spcPts val="0"/>
              </a:spcBef>
              <a:spcAft>
                <a:spcPts val="1200"/>
              </a:spcAft>
            </a:pPr>
            <a:r>
              <a:rPr lang="en-US" sz="3600" dirty="0">
                <a:solidFill>
                  <a:srgbClr val="000000"/>
                </a:solidFill>
                <a:latin typeface="Arial Rounded MT Bold" panose="020F0704030504030204" pitchFamily="34" charset="0"/>
                <a:ea typeface="Calibri" panose="020F0502020204030204" pitchFamily="34" charset="0"/>
              </a:rPr>
              <a:t>Roxanne Groff</a:t>
            </a:r>
          </a:p>
        </p:txBody>
      </p:sp>
      <p:sp>
        <p:nvSpPr>
          <p:cNvPr id="8" name="Rectangle 7"/>
          <p:cNvSpPr/>
          <p:nvPr/>
        </p:nvSpPr>
        <p:spPr>
          <a:xfrm>
            <a:off x="159250" y="5609991"/>
            <a:ext cx="8676527" cy="1169551"/>
          </a:xfrm>
          <a:prstGeom prst="rect">
            <a:avLst/>
          </a:prstGeom>
        </p:spPr>
        <p:txBody>
          <a:bodyPr wrap="square">
            <a:spAutoFit/>
          </a:bodyPr>
          <a:lstStyle/>
          <a:p>
            <a:pPr>
              <a:spcBef>
                <a:spcPts val="0"/>
              </a:spcBef>
              <a:spcAft>
                <a:spcPts val="0"/>
              </a:spcAft>
            </a:pPr>
            <a:r>
              <a:rPr lang="en-US" sz="1400" dirty="0">
                <a:latin typeface="Times New Roman" panose="02020603050405020304" pitchFamily="18" charset="0"/>
                <a:ea typeface="Times New Roman" panose="02020603050405020304" pitchFamily="18" charset="0"/>
              </a:rPr>
              <a:t>From sundaysandseasons.com.  Copyright © 2025 Augsburg Fortress. All rights reserved. Reprinted by permission under Augsburg Fortress Liturgies Annual License #SAS023830.  New Revised Standard Version Bible, Copyright © 1989, Division of Christian Education of the National Council of the Churches of Christ in the United States of America. Used by permission. All rights reserved.  Revised Common Lectionary, Copyright © 1992 Consultation on Common Texts, admin Augsburg Fortress. Used by permission.</a:t>
            </a:r>
            <a:endParaRPr lang="en-US" sz="2800" dirty="0">
              <a:latin typeface="Times New Roman" panose="02020603050405020304" pitchFamily="18" charset="0"/>
              <a:ea typeface="Times New Roman" panose="02020603050405020304" pitchFamily="18" charset="0"/>
            </a:endParaRPr>
          </a:p>
        </p:txBody>
      </p:sp>
    </p:spTree>
  </p:cSld>
  <p:clrMapOvr>
    <a:masterClrMapping/>
  </p:clrMapOvr>
</p:sld>
</file>

<file path=ppt/theme/theme1.xml><?xml version="1.0" encoding="utf-8"?>
<a:theme xmlns:a="http://schemas.openxmlformats.org/drawingml/2006/main" name="Office Theme">
  <a:themeElements>
    <a:clrScheme name="Office Them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Theme">
      <a:majorFont>
        <a:latin typeface="Calibri Light"/>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Office 2013 - 2022 Theme</Template>
  <TotalTime>16957</TotalTime>
  <Words>3689</Words>
  <Application>Microsoft Office PowerPoint</Application>
  <PresentationFormat>On-screen Show (4:3)</PresentationFormat>
  <Paragraphs>330</Paragraphs>
  <Slides>77</Slides>
  <Notes>50</Notes>
  <HiddenSlides>6</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77</vt:i4>
      </vt:variant>
    </vt:vector>
  </HeadingPairs>
  <TitlesOfParts>
    <vt:vector size="85" baseType="lpstr">
      <vt:lpstr>Arial</vt:lpstr>
      <vt:lpstr>Arial Rounded MT Bold</vt:lpstr>
      <vt:lpstr>Calibri</vt:lpstr>
      <vt:lpstr>Calibri Light</vt:lpstr>
      <vt:lpstr>Segoe UI Symbol</vt:lpstr>
      <vt:lpstr>Symbol</vt:lpstr>
      <vt:lpstr>Times New Roman</vt:lpstr>
      <vt:lpstr>Office Theme</vt:lpstr>
      <vt:lpstr>February 16, 2025</vt:lpstr>
      <vt:lpstr>PowerPoint Presentation</vt:lpstr>
      <vt:lpstr>PowerPoint Presentation</vt:lpstr>
      <vt:lpstr>PowerPoint Presentation</vt:lpstr>
      <vt:lpstr>PowerPoint Presentation</vt:lpstr>
      <vt:lpstr>PowerPoint Presentation</vt:lpstr>
      <vt:lpstr>Gathering Song/Hymn of Praise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Sending Song</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David Meyer</dc:creator>
  <cp:lastModifiedBy>Mel Musser</cp:lastModifiedBy>
  <cp:revision>164</cp:revision>
  <dcterms:created xsi:type="dcterms:W3CDTF">2016-05-14T21:20:00Z</dcterms:created>
  <dcterms:modified xsi:type="dcterms:W3CDTF">2025-02-16T11:48:40Z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ICV">
    <vt:lpwstr>922E4D8F61E94F3B9050E9BDB314627B</vt:lpwstr>
  </property>
  <property fmtid="{D5CDD505-2E9C-101B-9397-08002B2CF9AE}" pid="3" name="KSOProductBuildVer">
    <vt:lpwstr>1033-11.2.0.11219</vt:lpwstr>
  </property>
</Properties>
</file>