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75"/>
  </p:notesMasterIdLst>
  <p:sldIdLst>
    <p:sldId id="258" r:id="rId2"/>
    <p:sldId id="260" r:id="rId3"/>
    <p:sldId id="261" r:id="rId4"/>
    <p:sldId id="1914" r:id="rId5"/>
    <p:sldId id="1915" r:id="rId6"/>
    <p:sldId id="1916" r:id="rId7"/>
    <p:sldId id="267" r:id="rId8"/>
    <p:sldId id="1018" r:id="rId9"/>
    <p:sldId id="1935" r:id="rId10"/>
    <p:sldId id="1936" r:id="rId11"/>
    <p:sldId id="270" r:id="rId12"/>
    <p:sldId id="272" r:id="rId13"/>
    <p:sldId id="271" r:id="rId14"/>
    <p:sldId id="273" r:id="rId15"/>
    <p:sldId id="274" r:id="rId16"/>
    <p:sldId id="275" r:id="rId17"/>
    <p:sldId id="348" r:id="rId18"/>
    <p:sldId id="277" r:id="rId19"/>
    <p:sldId id="1536" r:id="rId20"/>
    <p:sldId id="1962" r:id="rId21"/>
    <p:sldId id="1963" r:id="rId22"/>
    <p:sldId id="278" r:id="rId23"/>
    <p:sldId id="1498" r:id="rId24"/>
    <p:sldId id="1937" r:id="rId25"/>
    <p:sldId id="1938" r:id="rId26"/>
    <p:sldId id="1939" r:id="rId27"/>
    <p:sldId id="1940" r:id="rId28"/>
    <p:sldId id="995" r:id="rId29"/>
    <p:sldId id="1328" r:id="rId30"/>
    <p:sldId id="1953" r:id="rId31"/>
    <p:sldId id="1954" r:id="rId32"/>
    <p:sldId id="1955" r:id="rId33"/>
    <p:sldId id="1956" r:id="rId34"/>
    <p:sldId id="1957" r:id="rId35"/>
    <p:sldId id="1958" r:id="rId36"/>
    <p:sldId id="1959" r:id="rId37"/>
    <p:sldId id="1960" r:id="rId38"/>
    <p:sldId id="1961" r:id="rId39"/>
    <p:sldId id="1448" r:id="rId40"/>
    <p:sldId id="310" r:id="rId41"/>
    <p:sldId id="1424" r:id="rId42"/>
    <p:sldId id="1425" r:id="rId43"/>
    <p:sldId id="1802" r:id="rId44"/>
    <p:sldId id="1803" r:id="rId45"/>
    <p:sldId id="1804" r:id="rId46"/>
    <p:sldId id="1805" r:id="rId47"/>
    <p:sldId id="1806" r:id="rId48"/>
    <p:sldId id="1807" r:id="rId49"/>
    <p:sldId id="1776" r:id="rId50"/>
    <p:sldId id="1777" r:id="rId51"/>
    <p:sldId id="1291" r:id="rId52"/>
    <p:sldId id="311" r:id="rId53"/>
    <p:sldId id="312" r:id="rId54"/>
    <p:sldId id="313" r:id="rId55"/>
    <p:sldId id="314" r:id="rId56"/>
    <p:sldId id="315" r:id="rId57"/>
    <p:sldId id="316" r:id="rId58"/>
    <p:sldId id="317" r:id="rId59"/>
    <p:sldId id="318" r:id="rId60"/>
    <p:sldId id="319" r:id="rId61"/>
    <p:sldId id="321" r:id="rId62"/>
    <p:sldId id="1691" r:id="rId63"/>
    <p:sldId id="1302" r:id="rId64"/>
    <p:sldId id="1861" r:id="rId65"/>
    <p:sldId id="1950" r:id="rId66"/>
    <p:sldId id="1917" r:id="rId67"/>
    <p:sldId id="1839" r:id="rId68"/>
    <p:sldId id="485" r:id="rId69"/>
    <p:sldId id="1017" r:id="rId70"/>
    <p:sldId id="297" r:id="rId71"/>
    <p:sldId id="1951" r:id="rId72"/>
    <p:sldId id="1952" r:id="rId73"/>
    <p:sldId id="330" r:id="rId74"/>
  </p:sldIdLst>
  <p:sldSz cx="9144000" cy="6858000" type="screen4x3"/>
  <p:notesSz cx="6858000" cy="9144000"/>
  <p:defaultTextStyle>
    <a:defPPr>
      <a:defRPr lang="en-US"/>
    </a:defPPr>
    <a:lvl1pPr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1pPr>
    <a:lvl2pPr marL="342900" indent="1143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2pPr>
    <a:lvl3pPr marL="685800" indent="2286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3pPr>
    <a:lvl4pPr marL="1028700" indent="3429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4pPr>
    <a:lvl5pPr marL="1371600" indent="4572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5pPr>
    <a:lvl6pPr marL="22860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6pPr>
    <a:lvl7pPr marL="27432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7pPr>
    <a:lvl8pPr marL="32004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8pPr>
    <a:lvl9pPr marL="36576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9pPr>
  </p:defaultTextStyle>
  <p:extLst>
    <p:ext uri="{EFAFB233-063F-42B5-8137-9DF3F51BA10A}">
      <p15:sldGuideLst xmlns:p15="http://schemas.microsoft.com/office/powerpoint/2012/main">
        <p15:guide id="1" orient="horz" pos="2256" userDrawn="1">
          <p15:clr>
            <a:srgbClr val="A4A3A4"/>
          </p15:clr>
        </p15:guide>
        <p15:guide id="2" pos="283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09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80" autoAdjust="0"/>
    <p:restoredTop sz="94660"/>
  </p:normalViewPr>
  <p:slideViewPr>
    <p:cSldViewPr snapToGrid="0" snapToObjects="1" showGuides="1">
      <p:cViewPr varScale="1">
        <p:scale>
          <a:sx n="101" d="100"/>
          <a:sy n="101" d="100"/>
        </p:scale>
        <p:origin x="1554" y="108"/>
      </p:cViewPr>
      <p:guideLst>
        <p:guide orient="horz" pos="2256"/>
        <p:guide pos="283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6735B07E-0200-45DC-BF01-BF15172474D2}" type="datetimeFigureOut">
              <a:rPr lang="en-US"/>
              <a:t>5/10/2025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2C2E7160-5CF9-415B-9465-96C8C5BE548E}" type="slidenum">
              <a:rPr lang="en-US"/>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F11BAC-6C66-C83A-28EB-CC063BC8E1F2}"/>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6709B110-3CB6-40F8-3614-B48A6E0549E3}"/>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1AA387C2-6D21-7CB3-7004-D1B20682500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B60B4995-149E-5EF3-D26E-220F57CE125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10</a:t>
            </a:fld>
            <a:endParaRPr lang="en-US" altLang="en-US"/>
          </a:p>
        </p:txBody>
      </p:sp>
    </p:spTree>
    <p:extLst>
      <p:ext uri="{BB962C8B-B14F-4D97-AF65-F5344CB8AC3E}">
        <p14:creationId xmlns:p14="http://schemas.microsoft.com/office/powerpoint/2010/main" val="3238912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11</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12</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13</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14</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15</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16</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17</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18</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19</a:t>
            </a:fld>
            <a:endParaRPr lang="en-US" altLang="en-US"/>
          </a:p>
        </p:txBody>
      </p:sp>
    </p:spTree>
    <p:extLst>
      <p:ext uri="{BB962C8B-B14F-4D97-AF65-F5344CB8AC3E}">
        <p14:creationId xmlns:p14="http://schemas.microsoft.com/office/powerpoint/2010/main" val="33096495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B240C-6807-54E4-2F6E-C9EA6E679D80}"/>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ADED52AA-8B44-A58B-57B9-94149E299D54}"/>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28970BD-1E39-1EEC-3F77-5A7E483F728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AC43F93A-EB0E-3522-330E-E52BAC09D7E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20</a:t>
            </a:fld>
            <a:endParaRPr lang="en-US" altLang="en-US"/>
          </a:p>
        </p:txBody>
      </p:sp>
    </p:spTree>
    <p:extLst>
      <p:ext uri="{BB962C8B-B14F-4D97-AF65-F5344CB8AC3E}">
        <p14:creationId xmlns:p14="http://schemas.microsoft.com/office/powerpoint/2010/main" val="31171964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4F2313-9CA1-490F-08F1-AF4872AD2273}"/>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DD50F4B3-4C99-7DD6-4FDC-0FCE452DD446}"/>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153B46AB-08E7-8EC3-8CE1-AE0766AE18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E7E916D-6FEF-7528-E839-B6F05267B48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21</a:t>
            </a:fld>
            <a:endParaRPr lang="en-US" altLang="en-US"/>
          </a:p>
        </p:txBody>
      </p:sp>
    </p:spTree>
    <p:extLst>
      <p:ext uri="{BB962C8B-B14F-4D97-AF65-F5344CB8AC3E}">
        <p14:creationId xmlns:p14="http://schemas.microsoft.com/office/powerpoint/2010/main" val="3898869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22</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23</a:t>
            </a:fld>
            <a:endParaRPr lang="en-US" altLang="en-US"/>
          </a:p>
        </p:txBody>
      </p:sp>
    </p:spTree>
    <p:extLst>
      <p:ext uri="{BB962C8B-B14F-4D97-AF65-F5344CB8AC3E}">
        <p14:creationId xmlns:p14="http://schemas.microsoft.com/office/powerpoint/2010/main" val="23801254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519C1-B3D4-7F82-4A6A-4D907AF15989}"/>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93D239FB-9453-A70A-459C-F21F7CCE7993}"/>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7EB65A74-15A8-B3A5-7799-737317A9A25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9A76C85A-2CC5-2D02-1854-FA42F148F3A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24</a:t>
            </a:fld>
            <a:endParaRPr lang="en-US" altLang="en-US"/>
          </a:p>
        </p:txBody>
      </p:sp>
    </p:spTree>
    <p:extLst>
      <p:ext uri="{BB962C8B-B14F-4D97-AF65-F5344CB8AC3E}">
        <p14:creationId xmlns:p14="http://schemas.microsoft.com/office/powerpoint/2010/main" val="17308086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072623-3CE4-2404-CA55-3608A71533DF}"/>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67429860-CD29-E717-2993-336E824EB1CF}"/>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B7E09CA6-8B27-0BDE-1DC3-9A60515DDA7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D994ECC2-2EA1-D7B6-3C76-9ABACF934CE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25</a:t>
            </a:fld>
            <a:endParaRPr lang="en-US" altLang="en-US"/>
          </a:p>
        </p:txBody>
      </p:sp>
    </p:spTree>
    <p:extLst>
      <p:ext uri="{BB962C8B-B14F-4D97-AF65-F5344CB8AC3E}">
        <p14:creationId xmlns:p14="http://schemas.microsoft.com/office/powerpoint/2010/main" val="28571362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A8F39-C14D-F1EC-D2DE-8177A456BD41}"/>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77CA9D4E-26D7-E6B2-A60F-C5F933155351}"/>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3A1949DF-DF93-E771-C6B5-AED8AA5CF32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C1257A1D-0775-22B8-49B9-F5F828D87FC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26</a:t>
            </a:fld>
            <a:endParaRPr lang="en-US" altLang="en-US"/>
          </a:p>
        </p:txBody>
      </p:sp>
    </p:spTree>
    <p:extLst>
      <p:ext uri="{BB962C8B-B14F-4D97-AF65-F5344CB8AC3E}">
        <p14:creationId xmlns:p14="http://schemas.microsoft.com/office/powerpoint/2010/main" val="39703005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55651-83B3-14BB-4777-881062F0EAED}"/>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92D06B1D-4D05-1C26-606F-CBD1DC9354C3}"/>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DCFD512E-2198-F80C-9C49-C69504DF62C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DDCB91D2-2259-8177-1668-0452AD64478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27</a:t>
            </a:fld>
            <a:endParaRPr lang="en-US" altLang="en-US"/>
          </a:p>
        </p:txBody>
      </p:sp>
    </p:spTree>
    <p:extLst>
      <p:ext uri="{BB962C8B-B14F-4D97-AF65-F5344CB8AC3E}">
        <p14:creationId xmlns:p14="http://schemas.microsoft.com/office/powerpoint/2010/main" val="36253449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28</a:t>
            </a:fld>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29</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3</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919A6-1236-2951-0F52-80FDA4D15CDA}"/>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F0842FBD-2BC8-5B53-5E95-2267E2698CF2}"/>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7A355260-4F2E-DCDE-13FC-95B60BCBB7B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8F9B8A16-CEFE-A901-46B6-25F95DD32E0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30</a:t>
            </a:fld>
            <a:endParaRPr lang="en-US" altLang="en-US"/>
          </a:p>
        </p:txBody>
      </p:sp>
    </p:spTree>
    <p:extLst>
      <p:ext uri="{BB962C8B-B14F-4D97-AF65-F5344CB8AC3E}">
        <p14:creationId xmlns:p14="http://schemas.microsoft.com/office/powerpoint/2010/main" val="39416004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FCA37-A650-BA77-A1D1-F3781A4DC1E2}"/>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9E86C653-895C-2B47-7B9C-496DB9455822}"/>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8CFA592E-B395-821A-11AC-62F497C5E7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DAB38F25-4556-98E1-C234-9EDA7544798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31</a:t>
            </a:fld>
            <a:endParaRPr lang="en-US" altLang="en-US"/>
          </a:p>
        </p:txBody>
      </p:sp>
    </p:spTree>
    <p:extLst>
      <p:ext uri="{BB962C8B-B14F-4D97-AF65-F5344CB8AC3E}">
        <p14:creationId xmlns:p14="http://schemas.microsoft.com/office/powerpoint/2010/main" val="12748071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2971F1-9831-303A-7CC8-047A6A5A8557}"/>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36F198F4-2A23-731C-D396-F67C512E258E}"/>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5956680D-4DF0-5EDB-4F66-0FA5A895A9B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96224ADA-7796-C5B2-CF15-EC0E4591013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32</a:t>
            </a:fld>
            <a:endParaRPr lang="en-US" altLang="en-US"/>
          </a:p>
        </p:txBody>
      </p:sp>
    </p:spTree>
    <p:extLst>
      <p:ext uri="{BB962C8B-B14F-4D97-AF65-F5344CB8AC3E}">
        <p14:creationId xmlns:p14="http://schemas.microsoft.com/office/powerpoint/2010/main" val="39051523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B6B62-EB34-083B-620D-E534AA54AFB5}"/>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16240702-9684-A936-4E8E-723CEFB48AA8}"/>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42630650-17C9-C7F8-C671-EDDC509B736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ED1CB207-8612-2640-49DA-0F7217B004A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33</a:t>
            </a:fld>
            <a:endParaRPr lang="en-US" altLang="en-US"/>
          </a:p>
        </p:txBody>
      </p:sp>
    </p:spTree>
    <p:extLst>
      <p:ext uri="{BB962C8B-B14F-4D97-AF65-F5344CB8AC3E}">
        <p14:creationId xmlns:p14="http://schemas.microsoft.com/office/powerpoint/2010/main" val="4448083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272BB-BFCF-3013-7F1A-2FFC0462871C}"/>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2A5E1A1F-290E-F146-98C2-27C5FF8C9E28}"/>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ACFA130-5006-CC9B-EAF0-F562454F595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F8478774-338B-8246-DFF1-A70BF508A36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34</a:t>
            </a:fld>
            <a:endParaRPr lang="en-US" altLang="en-US"/>
          </a:p>
        </p:txBody>
      </p:sp>
    </p:spTree>
    <p:extLst>
      <p:ext uri="{BB962C8B-B14F-4D97-AF65-F5344CB8AC3E}">
        <p14:creationId xmlns:p14="http://schemas.microsoft.com/office/powerpoint/2010/main" val="8469988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12A712-81FA-14DD-4A2C-E6A03F9C9810}"/>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144AB83D-5A6F-B0C5-70E5-80BE6196BBEB}"/>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C04E7012-80DA-B3B6-9652-7390DC39F3B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3C1AB4BD-8ACF-4C29-C2BA-42E34F50148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35</a:t>
            </a:fld>
            <a:endParaRPr lang="en-US" altLang="en-US"/>
          </a:p>
        </p:txBody>
      </p:sp>
    </p:spTree>
    <p:extLst>
      <p:ext uri="{BB962C8B-B14F-4D97-AF65-F5344CB8AC3E}">
        <p14:creationId xmlns:p14="http://schemas.microsoft.com/office/powerpoint/2010/main" val="35241044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21FF41-1EB5-90DC-64C6-01E4310C7A19}"/>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1EA7D33D-B58F-3240-2425-2191448B9F24}"/>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00B1AFF0-396B-17C0-6428-0CF16B6A752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AD8E4CC6-66AF-0F12-5E6B-7D9B4278CF2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36</a:t>
            </a:fld>
            <a:endParaRPr lang="en-US" altLang="en-US"/>
          </a:p>
        </p:txBody>
      </p:sp>
    </p:spTree>
    <p:extLst>
      <p:ext uri="{BB962C8B-B14F-4D97-AF65-F5344CB8AC3E}">
        <p14:creationId xmlns:p14="http://schemas.microsoft.com/office/powerpoint/2010/main" val="17247167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AD184-F807-0FE6-714F-96D68C494A7F}"/>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9BACA195-2757-D01D-975C-026859233656}"/>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7FA4E4D7-0A03-A5F1-8376-722659ABF98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AA706142-B59A-43BA-FC9D-7ACD8214849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37</a:t>
            </a:fld>
            <a:endParaRPr lang="en-US" altLang="en-US"/>
          </a:p>
        </p:txBody>
      </p:sp>
    </p:spTree>
    <p:extLst>
      <p:ext uri="{BB962C8B-B14F-4D97-AF65-F5344CB8AC3E}">
        <p14:creationId xmlns:p14="http://schemas.microsoft.com/office/powerpoint/2010/main" val="7403741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FCDC9-5841-386A-4E75-444D401CFB48}"/>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914A45E4-A27D-3C25-C89E-FC81C8A7F6D0}"/>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8ED43918-05A2-79B3-9F4C-A4404C1CE34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4569F04F-E414-A640-CF02-F681E44EFC0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38</a:t>
            </a:fld>
            <a:endParaRPr lang="en-US" altLang="en-US"/>
          </a:p>
        </p:txBody>
      </p:sp>
    </p:spTree>
    <p:extLst>
      <p:ext uri="{BB962C8B-B14F-4D97-AF65-F5344CB8AC3E}">
        <p14:creationId xmlns:p14="http://schemas.microsoft.com/office/powerpoint/2010/main" val="34923677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51</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B5A629-A05B-CC1D-C28A-7C32B96D8953}"/>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CF5EAF80-2CD3-D686-5D92-65FD52775DEB}"/>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DBDB638C-6CA4-D0C3-F552-DCBF75461A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00933689-DDDE-C78A-23C1-5ABB3F8269E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4</a:t>
            </a:fld>
            <a:endParaRPr lang="en-US" altLang="en-US"/>
          </a:p>
        </p:txBody>
      </p:sp>
    </p:spTree>
    <p:extLst>
      <p:ext uri="{BB962C8B-B14F-4D97-AF65-F5344CB8AC3E}">
        <p14:creationId xmlns:p14="http://schemas.microsoft.com/office/powerpoint/2010/main" val="3349926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7CA0E-7E6E-CE0E-1426-8ADE8B436254}"/>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705A80B4-ABE6-1BE0-D647-C3B40F788D05}"/>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2735297A-E76A-7F20-3090-A1D0D2F01DD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339086DD-15DA-7D5A-D050-40BC8930E86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67</a:t>
            </a:fld>
            <a:endParaRPr lang="en-US" altLang="en-US"/>
          </a:p>
        </p:txBody>
      </p:sp>
    </p:spTree>
    <p:extLst>
      <p:ext uri="{BB962C8B-B14F-4D97-AF65-F5344CB8AC3E}">
        <p14:creationId xmlns:p14="http://schemas.microsoft.com/office/powerpoint/2010/main" val="3829564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69</a:t>
            </a:fld>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70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EC27E-680E-ADE7-CBA2-1C88A21FABF7}"/>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EF5DF343-3ADB-FCAD-CE72-773F9CCAA198}"/>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F171F1F-76EA-60B0-7818-D2AABE6ED4A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9DA64E6C-9AB6-7EF7-C681-2F4B677A565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71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2869714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F9A883-B3B0-4CAD-151B-6B0AF0297A81}"/>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F8562951-37D2-9966-2156-8E486FA9112E}"/>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712BF4B7-B8A9-209C-27F2-2601F5A064E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D1F4B968-5AF7-B5A1-547A-0BE393C9176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72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3740382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818D6-BE50-C724-6909-54472A4CBD53}"/>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133033AC-5720-04C0-3056-F1CCB36BDF15}"/>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026C14CE-D88A-659F-02E5-441EFCBDC26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5E8951E4-872A-DEED-9C1D-BB2D9BD016C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5</a:t>
            </a:fld>
            <a:endParaRPr lang="en-US" altLang="en-US"/>
          </a:p>
        </p:txBody>
      </p:sp>
    </p:spTree>
    <p:extLst>
      <p:ext uri="{BB962C8B-B14F-4D97-AF65-F5344CB8AC3E}">
        <p14:creationId xmlns:p14="http://schemas.microsoft.com/office/powerpoint/2010/main" val="2881870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0390F-AA62-9F42-2A76-DBFE079AA62F}"/>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ED5E8B05-1F2E-E110-EF74-4E9FE8A9192B}"/>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0C088BBD-49EE-700C-8EF6-FF2995C3C9A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C2DD90B1-2F58-62B0-678A-A1735B0833F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6</a:t>
            </a:fld>
            <a:endParaRPr lang="en-US" altLang="en-US"/>
          </a:p>
        </p:txBody>
      </p:sp>
    </p:spTree>
    <p:extLst>
      <p:ext uri="{BB962C8B-B14F-4D97-AF65-F5344CB8AC3E}">
        <p14:creationId xmlns:p14="http://schemas.microsoft.com/office/powerpoint/2010/main" val="4105357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8</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41516-6C35-AD6D-888D-08B712F734EC}"/>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9B9830E1-9028-02D4-73C3-704A1962B9F4}"/>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C8CF7CB4-B8B5-06E9-08DB-954137E7BE9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8835FE00-5B30-A88C-1EC5-7778873CABD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9</a:t>
            </a:fld>
            <a:endParaRPr lang="en-US" altLang="en-US"/>
          </a:p>
        </p:txBody>
      </p:sp>
    </p:spTree>
    <p:extLst>
      <p:ext uri="{BB962C8B-B14F-4D97-AF65-F5344CB8AC3E}">
        <p14:creationId xmlns:p14="http://schemas.microsoft.com/office/powerpoint/2010/main" val="178936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7"/>
            <a:ext cx="6858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7C9356E4-27AD-40F7-AE7B-F0C5F6126A42}" type="datetime1">
              <a:rPr lang="en-US" altLang="en-US"/>
              <a:t>5/10/2025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2397A87-0474-415B-9E76-F9B90C9D06B5}" type="slidenum">
              <a:rPr lang="en-US" altLang="en-US"/>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4AD432DC-7562-4F74-95D6-8254A40CF065}" type="datetime1">
              <a:rPr lang="en-US" altLang="en-US"/>
              <a:t>5/10/2025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FB85B71-AAF5-4137-BC24-D12689B218BF}" type="slidenum">
              <a:rPr lang="en-US" altLang="en-US"/>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6"/>
            <a:ext cx="1971675"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365126"/>
            <a:ext cx="5800725"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0718D24A-BBE5-4F4A-8F8D-5B195E6CDFB3}" type="datetime1">
              <a:rPr lang="en-US" altLang="en-US"/>
              <a:t>5/10/2025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DE9AA58-3ABE-402A-96F4-A4419A580E4C}" type="slidenum">
              <a:rPr lang="en-US" altLang="en-US"/>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100000"/>
              </a:lnSpc>
              <a:spcAft>
                <a:spcPts val="600"/>
              </a:spcAft>
              <a:defRPr/>
            </a:lvl1pPr>
            <a:lvl2pPr>
              <a:lnSpc>
                <a:spcPct val="100000"/>
              </a:lnSpc>
              <a:spcAft>
                <a:spcPts val="600"/>
              </a:spcAft>
              <a:defRPr/>
            </a:lvl2pPr>
            <a:lvl3pPr>
              <a:lnSpc>
                <a:spcPct val="100000"/>
              </a:lnSpc>
              <a:spcAft>
                <a:spcPts val="600"/>
              </a:spcAft>
              <a:defRPr/>
            </a:lvl3pPr>
            <a:lvl4pPr>
              <a:lnSpc>
                <a:spcPct val="100000"/>
              </a:lnSpc>
              <a:spcAft>
                <a:spcPts val="600"/>
              </a:spcAft>
              <a:defRPr/>
            </a:lvl4pPr>
            <a:lvl5pPr>
              <a:lnSpc>
                <a:spcPct val="100000"/>
              </a:lnSpc>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E2A6DD66-0A80-4921-9D90-60F3DC78FD3C}" type="datetime1">
              <a:rPr lang="en-US" altLang="en-US"/>
              <a:t>5/10/2025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C3A0D83-D2C9-471C-B8DD-EAE77C2D611F}" type="slidenum">
              <a:rPr lang="en-US" altLang="en-US"/>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5"/>
            <a:ext cx="7886700" cy="1500187"/>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BC99B86-44DF-4112-840D-BC383EC739D9}" type="datetime1">
              <a:rPr lang="en-US" altLang="en-US"/>
              <a:t>5/10/2025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DED5FB4-4543-4D96-867A-388829449B21}" type="slidenum">
              <a:rPr lang="en-US" altLang="en-US"/>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1E45280E-4A6C-45E7-BC5D-1D1AE4A1B455}" type="datetime1">
              <a:rPr lang="en-US" altLang="en-US"/>
              <a:t>5/10/2025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B80D466-9594-4CEE-BBA4-B6C4831EFF3A}" type="slidenum">
              <a:rPr lang="en-US" altLang="en-US"/>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7"/>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CC82D7E7-3F0C-4169-B664-7347E4773394}" type="datetime1">
              <a:rPr lang="en-US" altLang="en-US"/>
              <a:t>5/10/2025</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B140BE0-8C60-4AEA-9015-4C55A5E14900}" type="slidenum">
              <a:rPr lang="en-US" altLang="en-US"/>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159CAA28-9504-4167-A3A9-57AB0BE1B178}" type="datetime1">
              <a:rPr lang="en-US" altLang="en-US"/>
              <a:t>5/10/2025</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E8C76FF-C2DD-45E7-9CE4-1808F249419A}" type="slidenum">
              <a:rPr lang="en-US" altLang="en-US"/>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292F1E1-63B9-4DB7-9686-C42525AD25E5}" type="datetime1">
              <a:rPr lang="en-US" altLang="en-US"/>
              <a:t>5/10/2025</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DD6F0C9-3BAC-40B5-BDF0-49A6A5B4F47A}" type="slidenum">
              <a:rPr lang="en-US" altLang="en-US"/>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0F4A008-4B43-4407-A57C-CEB6CF1FD35F}" type="datetime1">
              <a:rPr lang="en-US" altLang="en-US"/>
              <a:t>5/10/2025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4083B56-AADD-4F8B-A45E-B28A2398FFC7}" type="slidenum">
              <a:rPr lang="en-US" altLang="en-US"/>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hasCustomPrompt="1"/>
          </p:nvPr>
        </p:nvSpPr>
        <p:spPr>
          <a:xfrm>
            <a:off x="3887391" y="987428"/>
            <a:ext cx="4629150" cy="4873625"/>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78923E2-12CC-4975-AB8E-6A7692514269}" type="datetime1">
              <a:rPr lang="en-US" altLang="en-US"/>
              <a:t>5/10/2025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4A9DF7C-AD2E-4CA8-88D8-FAA2EEA26440}" type="slidenum">
              <a:rPr lang="en-US" altLang="en-US"/>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3"/>
          <a:stretch>
            <a:fillRect/>
          </a:stretch>
        </p:blipFill>
        <p:spPr>
          <a:xfrm>
            <a:off x="0" y="2"/>
            <a:ext cx="9144000" cy="6857999"/>
          </a:xfrm>
          <a:prstGeom prst="rect">
            <a:avLst/>
          </a:prstGeom>
        </p:spPr>
      </p:pic>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en-US" dirty="0"/>
              <a:t>Click to edit Master title style</a:t>
            </a:r>
          </a:p>
        </p:txBody>
      </p:sp>
      <p:sp>
        <p:nvSpPr>
          <p:cNvPr id="1027" name="Text Placeholder 2"/>
          <p:cNvSpPr>
            <a:spLocks noGrp="1"/>
          </p:cNvSpPr>
          <p:nvPr>
            <p:ph type="body" idx="1"/>
          </p:nvPr>
        </p:nvSpPr>
        <p:spPr bwMode="auto">
          <a:xfrm>
            <a:off x="628650" y="1825625"/>
            <a:ext cx="7886700" cy="435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wrap="square" lIns="91440" tIns="45720" rIns="91440" bIns="45720" numCol="1" anchor="ctr" anchorCtr="0" compatLnSpc="1"/>
          <a:lstStyle>
            <a:lvl1pPr eaLnBrk="1" hangingPunct="1">
              <a:defRPr sz="1200">
                <a:solidFill>
                  <a:srgbClr val="898989"/>
                </a:solidFill>
              </a:defRPr>
            </a:lvl1pPr>
          </a:lstStyle>
          <a:p>
            <a:pPr>
              <a:defRPr/>
            </a:pPr>
            <a:fld id="{A0738838-4164-4279-AAC8-48DFFEA39D8B}" type="datetime1">
              <a:rPr lang="en-US" altLang="en-US"/>
              <a:t>5/10/2025</a:t>
            </a:fld>
            <a:endParaRPr lang="en-US"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wrap="square" lIns="91440" tIns="45720" rIns="91440" bIns="45720" numCol="1" anchor="ctr" anchorCtr="0" compatLnSpc="1"/>
          <a:lstStyle>
            <a:lvl1pPr algn="ctr" eaLnBrk="1" hangingPunct="1">
              <a:defRPr sz="1200">
                <a:solidFill>
                  <a:srgbClr val="898989"/>
                </a:solidFill>
                <a:latin typeface="Calibri" panose="020F0502020204030204" pitchFamily="34" charset="0"/>
                <a:ea typeface="+mn-ea"/>
              </a:defRPr>
            </a:lvl1pPr>
          </a:lstStyle>
          <a:p>
            <a:pPr>
              <a:defRPr/>
            </a:pP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wrap="square" lIns="91440" tIns="45720" rIns="91440" bIns="45720" numCol="1" anchor="ctr" anchorCtr="0" compatLnSpc="1"/>
          <a:lstStyle>
            <a:lvl1pPr algn="r" eaLnBrk="1" hangingPunct="1">
              <a:defRPr sz="1200">
                <a:solidFill>
                  <a:srgbClr val="898989"/>
                </a:solidFill>
              </a:defRPr>
            </a:lvl1pPr>
          </a:lstStyle>
          <a:p>
            <a:pPr>
              <a:defRPr/>
            </a:pPr>
            <a:fld id="{9E2C5CCA-394F-4F6E-8976-0BE5ECB64D97}" type="slidenum">
              <a:rPr lang="en-US" altLang="en-US"/>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lnSpc>
          <a:spcPct val="90000"/>
        </a:lnSpc>
        <a:spcBef>
          <a:spcPct val="0"/>
        </a:spcBef>
        <a:spcAft>
          <a:spcPct val="0"/>
        </a:spcAft>
        <a:defRPr sz="4400" kern="1200">
          <a:solidFill>
            <a:schemeClr val="tx1"/>
          </a:solidFill>
          <a:latin typeface="Arial Rounded MT Bold" panose="020F0704030504030204" pitchFamily="34" charset="0"/>
          <a:ea typeface="ヒラギノ角ゴ Pro W3" pitchFamily="4" charset="-128"/>
          <a:cs typeface="Arial Rounded MT Bold" panose="020F0704030504030204" pitchFamily="34" charset="0"/>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189" algn="l" rtl="0" fontAlgn="base">
        <a:lnSpc>
          <a:spcPct val="90000"/>
        </a:lnSpc>
        <a:spcBef>
          <a:spcPct val="0"/>
        </a:spcBef>
        <a:spcAft>
          <a:spcPct val="0"/>
        </a:spcAft>
        <a:defRPr sz="4400">
          <a:solidFill>
            <a:schemeClr val="tx1"/>
          </a:solidFill>
          <a:latin typeface="Calibri Light" panose="020F0302020204030204" charset="0"/>
        </a:defRPr>
      </a:lvl6pPr>
      <a:lvl7pPr marL="914377" algn="l" rtl="0" fontAlgn="base">
        <a:lnSpc>
          <a:spcPct val="90000"/>
        </a:lnSpc>
        <a:spcBef>
          <a:spcPct val="0"/>
        </a:spcBef>
        <a:spcAft>
          <a:spcPct val="0"/>
        </a:spcAft>
        <a:defRPr sz="4400">
          <a:solidFill>
            <a:schemeClr val="tx1"/>
          </a:solidFill>
          <a:latin typeface="Calibri Light" panose="020F0302020204030204" charset="0"/>
        </a:defRPr>
      </a:lvl7pPr>
      <a:lvl8pPr marL="1371566" algn="l" rtl="0" fontAlgn="base">
        <a:lnSpc>
          <a:spcPct val="90000"/>
        </a:lnSpc>
        <a:spcBef>
          <a:spcPct val="0"/>
        </a:spcBef>
        <a:spcAft>
          <a:spcPct val="0"/>
        </a:spcAft>
        <a:defRPr sz="4400">
          <a:solidFill>
            <a:schemeClr val="tx1"/>
          </a:solidFill>
          <a:latin typeface="Calibri Light" panose="020F0302020204030204" charset="0"/>
        </a:defRPr>
      </a:lvl8pPr>
      <a:lvl9pPr marL="1828754"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594" indent="-228594" algn="l" rtl="0" eaLnBrk="0" fontAlgn="base" hangingPunct="0">
        <a:lnSpc>
          <a:spcPct val="90000"/>
        </a:lnSpc>
        <a:spcBef>
          <a:spcPts val="10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Arial Rounded MT Bold" panose="020F0704030504030204" pitchFamily="34" charset="0"/>
        </a:defRPr>
      </a:lvl1pPr>
      <a:lvl2pPr marL="685783" indent="-228594"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mn-cs"/>
        </a:defRPr>
      </a:lvl2pPr>
      <a:lvl3pPr marL="1142971" indent="-228594"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mn-cs"/>
        </a:defRPr>
      </a:lvl3pPr>
      <a:lvl4pPr marL="1600160" indent="-228594"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mn-cs"/>
        </a:defRPr>
      </a:lvl4pPr>
      <a:lvl5pPr marL="2057349" indent="-228594"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1475262" y="5602348"/>
            <a:ext cx="6140471" cy="1168658"/>
          </a:xfrm>
        </p:spPr>
        <p:txBody>
          <a:bodyPr/>
          <a:lstStyle/>
          <a:p>
            <a:pPr algn="ctr" eaLnBrk="1" hangingPunct="1"/>
            <a:r>
              <a:rPr lang="en-US" altLang="en-US" sz="3200" dirty="0"/>
              <a:t>Happy Mother’s Day</a:t>
            </a:r>
            <a:br>
              <a:rPr lang="en-US" altLang="en-US" sz="3200" dirty="0"/>
            </a:br>
            <a:r>
              <a:rPr lang="en-US" altLang="en-US" sz="3200" dirty="0"/>
              <a:t>May 11, 2025</a:t>
            </a:r>
          </a:p>
        </p:txBody>
      </p:sp>
      <p:sp>
        <p:nvSpPr>
          <p:cNvPr id="4" name="Title 1"/>
          <p:cNvSpPr txBox="1"/>
          <p:nvPr/>
        </p:nvSpPr>
        <p:spPr bwMode="auto">
          <a:xfrm>
            <a:off x="1444482" y="132479"/>
            <a:ext cx="6255039" cy="1168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3200" dirty="0">
                <a:latin typeface="Arial Rounded MT Bold" panose="020F0704030504030204" pitchFamily="34" charset="0"/>
              </a:rPr>
              <a:t>WELCOME!</a:t>
            </a:r>
          </a:p>
          <a:p>
            <a:pPr algn="ctr" eaLnBrk="1" hangingPunct="1"/>
            <a:r>
              <a:rPr lang="en-US" altLang="en-US" sz="3200" dirty="0">
                <a:latin typeface="Arial Rounded MT Bold" panose="020F0704030504030204" pitchFamily="34" charset="0"/>
              </a:rPr>
              <a:t>Trinity Lutheran Church</a:t>
            </a:r>
          </a:p>
        </p:txBody>
      </p:sp>
      <p:pic>
        <p:nvPicPr>
          <p:cNvPr id="3" name="Picture 2">
            <a:extLst>
              <a:ext uri="{FF2B5EF4-FFF2-40B4-BE49-F238E27FC236}">
                <a16:creationId xmlns:a16="http://schemas.microsoft.com/office/drawing/2014/main" id="{80A69253-851D-A42E-62C3-3481D55A6B2C}"/>
              </a:ext>
            </a:extLst>
          </p:cNvPr>
          <p:cNvPicPr>
            <a:picLocks noChangeAspect="1"/>
          </p:cNvPicPr>
          <p:nvPr/>
        </p:nvPicPr>
        <p:blipFill>
          <a:blip r:embed="rId3"/>
          <a:stretch>
            <a:fillRect/>
          </a:stretch>
        </p:blipFill>
        <p:spPr>
          <a:xfrm>
            <a:off x="3052688" y="1516878"/>
            <a:ext cx="2677715" cy="38697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8FADD5-8699-A544-C68D-D43FC2D3EFF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7DAC203-D745-1BF1-795A-579F6EC1CBD8}"/>
              </a:ext>
            </a:extLst>
          </p:cNvPr>
          <p:cNvSpPr/>
          <p:nvPr/>
        </p:nvSpPr>
        <p:spPr>
          <a:xfrm>
            <a:off x="3" y="3675"/>
            <a:ext cx="7652822" cy="577338"/>
          </a:xfrm>
          <a:prstGeom prst="rect">
            <a:avLst/>
          </a:prstGeom>
        </p:spPr>
        <p:txBody>
          <a:bodyPr wrap="square">
            <a:spAutoFit/>
          </a:bodyPr>
          <a:lstStyle/>
          <a:p>
            <a:pPr marL="225420" indent="-225420">
              <a:lnSpc>
                <a:spcPct val="107000"/>
              </a:lnSpc>
              <a:spcBef>
                <a:spcPts val="0"/>
              </a:spcBef>
              <a:spcAft>
                <a:spcPts val="600"/>
              </a:spcAft>
              <a:buFont typeface="Symbol" panose="05050102010706020507" pitchFamily="18" charset="2"/>
              <a:buChar char="*"/>
            </a:pPr>
            <a:r>
              <a:rPr lang="en-US" sz="3200" dirty="0">
                <a:solidFill>
                  <a:srgbClr val="000000"/>
                </a:solidFill>
                <a:latin typeface="Arial Rounded MT Bold" panose="020F0704030504030204" pitchFamily="34" charset="0"/>
                <a:ea typeface="Calibri" panose="020F0502020204030204" pitchFamily="34" charset="0"/>
              </a:rPr>
              <a:t>“Baptized in Water”           ELW 456</a:t>
            </a:r>
          </a:p>
        </p:txBody>
      </p:sp>
      <p:sp>
        <p:nvSpPr>
          <p:cNvPr id="4" name="TextBox 3">
            <a:extLst>
              <a:ext uri="{FF2B5EF4-FFF2-40B4-BE49-F238E27FC236}">
                <a16:creationId xmlns:a16="http://schemas.microsoft.com/office/drawing/2014/main" id="{089C746A-799B-46BA-847B-50D145EE0C6C}"/>
              </a:ext>
            </a:extLst>
          </p:cNvPr>
          <p:cNvSpPr txBox="1"/>
          <p:nvPr/>
        </p:nvSpPr>
        <p:spPr>
          <a:xfrm>
            <a:off x="1010236" y="1166842"/>
            <a:ext cx="6000164" cy="4524315"/>
          </a:xfrm>
          <a:prstGeom prst="rect">
            <a:avLst/>
          </a:prstGeom>
          <a:noFill/>
        </p:spPr>
        <p:txBody>
          <a:bodyPr wrap="square">
            <a:spAutoFit/>
          </a:bodyPr>
          <a:lstStyle/>
          <a:p>
            <a:pPr marL="400050" marR="0" indent="-400050">
              <a:buNone/>
            </a:pPr>
            <a:r>
              <a:rPr lang="en-US" sz="3600" dirty="0">
                <a:effectLst/>
                <a:latin typeface="Arial Rounded MT Bold" panose="020F0704030504030204" pitchFamily="34" charset="0"/>
                <a:ea typeface="MS Mincho" panose="02020609040205080304" pitchFamily="49" charset="-128"/>
              </a:rPr>
              <a:t>3	Baptized in water,                                   sealed by the Spirit,</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marked with the sign of                       Christ our king:</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born of the Spirit,                                                           we are God's children;</a:t>
            </a:r>
            <a:endParaRPr lang="en-US" sz="3600" dirty="0">
              <a:effectLst/>
              <a:latin typeface="Arial Rounded MT Bold" panose="020F0704030504030204" pitchFamily="34" charset="0"/>
              <a:ea typeface="Times New Roman" panose="02020603050405020304" pitchFamily="18" charset="0"/>
            </a:endParaRPr>
          </a:p>
          <a:p>
            <a:pPr marL="400050" marR="0" indent="-400050"/>
            <a:r>
              <a:rPr lang="en-US" sz="3600" dirty="0">
                <a:effectLst/>
                <a:latin typeface="Arial Rounded MT Bold" panose="020F0704030504030204" pitchFamily="34" charset="0"/>
                <a:ea typeface="MS Mincho" panose="02020609040205080304" pitchFamily="49" charset="-128"/>
              </a:rPr>
              <a:t>	joyfully now God’s                                          praise we sing.</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8477580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37932"/>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APOSTOLIC GREETING</a:t>
            </a:r>
            <a:endParaRPr lang="en-US" sz="3200" dirty="0">
              <a:latin typeface="Arial Rounded MT Bold" panose="020F0704030504030204" pitchFamily="34" charset="0"/>
              <a:ea typeface="Calibri" panose="020F0502020204030204" pitchFamily="34" charset="0"/>
            </a:endParaRPr>
          </a:p>
        </p:txBody>
      </p:sp>
      <p:sp>
        <p:nvSpPr>
          <p:cNvPr id="3" name="Rectangle 2"/>
          <p:cNvSpPr/>
          <p:nvPr/>
        </p:nvSpPr>
        <p:spPr>
          <a:xfrm>
            <a:off x="348343" y="1103813"/>
            <a:ext cx="8432800" cy="2811539"/>
          </a:xfrm>
          <a:prstGeom prst="rect">
            <a:avLst/>
          </a:prstGeom>
        </p:spPr>
        <p:txBody>
          <a:bodyPr wrap="square">
            <a:spAutoFit/>
          </a:bodyPr>
          <a:lstStyle/>
          <a:p>
            <a:pPr marL="684514" indent="-684514">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	The grace of our Lord Jesus Christ, the love of God, and the communion of the Holy Spirit be with you all.</a:t>
            </a:r>
            <a:endParaRPr lang="en-US" sz="3200" dirty="0">
              <a:latin typeface="Arial Rounded MT Bold" panose="020F0704030504030204" pitchFamily="34" charset="0"/>
              <a:ea typeface="Calibri" panose="020F0502020204030204" pitchFamily="34" charset="0"/>
            </a:endParaRPr>
          </a:p>
          <a:p>
            <a:pPr marL="684514" indent="-684514">
              <a:lnSpc>
                <a:spcPct val="107000"/>
              </a:lnSpc>
              <a:spcBef>
                <a:spcPts val="0"/>
              </a:spcBef>
              <a:spcAft>
                <a:spcPts val="0"/>
              </a:spcAft>
            </a:pPr>
            <a:r>
              <a:rPr lang="en-US" sz="3600" dirty="0">
                <a:solidFill>
                  <a:srgbClr val="000000"/>
                </a:solidFill>
                <a:latin typeface="Arial Rounded MT Bold" panose="020F0704030504030204" pitchFamily="34" charset="0"/>
                <a:ea typeface="Calibri" panose="020F0502020204030204" pitchFamily="34" charset="0"/>
              </a:rPr>
              <a:t> </a:t>
            </a:r>
            <a:endParaRPr lang="en-US" sz="3600" dirty="0">
              <a:latin typeface="Arial Rounded MT Bold" panose="020F0704030504030204" pitchFamily="34" charset="0"/>
              <a:ea typeface="Calibri" panose="020F0502020204030204" pitchFamily="34" charset="0"/>
            </a:endParaRPr>
          </a:p>
          <a:p>
            <a:pPr marL="684514" indent="-684514">
              <a:lnSpc>
                <a:spcPct val="107000"/>
              </a:lnSpc>
              <a:spcBef>
                <a:spcPts val="0"/>
              </a:spcBef>
              <a:spcAft>
                <a:spcPts val="600"/>
              </a:spcAft>
            </a:pPr>
            <a:r>
              <a:rPr lang="en-US" sz="3600" b="1" dirty="0">
                <a:solidFill>
                  <a:srgbClr val="000000"/>
                </a:solidFill>
                <a:latin typeface="Arial Rounded MT Bold" panose="020F0704030504030204" pitchFamily="34" charset="0"/>
                <a:ea typeface="Calibri" panose="020F0502020204030204" pitchFamily="34" charset="0"/>
              </a:rPr>
              <a:t>C:	And also with you.</a:t>
            </a:r>
            <a:endParaRPr lang="en-US" sz="3600" dirty="0">
              <a:latin typeface="Arial Rounded MT Bold" panose="020F0704030504030204" pitchFamily="34" charset="0"/>
              <a:ea typeface="Calibri" panose="020F050202020403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37932"/>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KYRIE</a:t>
            </a:r>
            <a:endParaRPr lang="en-US" sz="3200" dirty="0">
              <a:latin typeface="Arial Rounded MT Bold" panose="020F0704030504030204" pitchFamily="34" charset="0"/>
              <a:ea typeface="Calibri" panose="020F0502020204030204" pitchFamily="34" charset="0"/>
            </a:endParaRPr>
          </a:p>
        </p:txBody>
      </p:sp>
      <p:pic>
        <p:nvPicPr>
          <p:cNvPr id="2" name="Picture 1"/>
          <p:cNvPicPr>
            <a:picLocks noChangeAspect="1"/>
          </p:cNvPicPr>
          <p:nvPr/>
        </p:nvPicPr>
        <p:blipFill rotWithShape="1">
          <a:blip r:embed="rId3" cstate="screen"/>
          <a:srcRect/>
          <a:stretch>
            <a:fillRect/>
          </a:stretch>
        </p:blipFill>
        <p:spPr>
          <a:xfrm>
            <a:off x="18601" y="856344"/>
            <a:ext cx="9118361" cy="5159992"/>
          </a:xfrm>
          <a:prstGeom prst="rect">
            <a:avLst/>
          </a:prstGeom>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37932"/>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KYRIE</a:t>
            </a:r>
            <a:endParaRPr lang="en-US" sz="3200" dirty="0">
              <a:latin typeface="Arial Rounded MT Bold" panose="020F0704030504030204" pitchFamily="34" charset="0"/>
              <a:ea typeface="Calibri" panose="020F0502020204030204" pitchFamily="34" charset="0"/>
            </a:endParaRPr>
          </a:p>
        </p:txBody>
      </p:sp>
      <p:pic>
        <p:nvPicPr>
          <p:cNvPr id="2" name="Picture 1"/>
          <p:cNvPicPr>
            <a:picLocks noChangeAspect="1"/>
          </p:cNvPicPr>
          <p:nvPr/>
        </p:nvPicPr>
        <p:blipFill rotWithShape="1">
          <a:blip r:embed="rId3" cstate="screen"/>
          <a:srcRect/>
          <a:stretch>
            <a:fillRect/>
          </a:stretch>
        </p:blipFill>
        <p:spPr>
          <a:xfrm>
            <a:off x="1" y="955965"/>
            <a:ext cx="9157803" cy="4925291"/>
          </a:xfrm>
          <a:prstGeom prst="rect">
            <a:avLst/>
          </a:prstGeom>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37932"/>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KYRIE</a:t>
            </a:r>
            <a:endParaRPr lang="en-US" sz="3200" dirty="0">
              <a:latin typeface="Arial Rounded MT Bold" panose="020F0704030504030204" pitchFamily="34" charset="0"/>
              <a:ea typeface="Calibri" panose="020F0502020204030204" pitchFamily="34" charset="0"/>
            </a:endParaRPr>
          </a:p>
        </p:txBody>
      </p:sp>
      <p:pic>
        <p:nvPicPr>
          <p:cNvPr id="2" name="Picture 1"/>
          <p:cNvPicPr>
            <a:picLocks noChangeAspect="1"/>
          </p:cNvPicPr>
          <p:nvPr/>
        </p:nvPicPr>
        <p:blipFill rotWithShape="1">
          <a:blip r:embed="rId3" cstate="screen"/>
          <a:srcRect/>
          <a:stretch>
            <a:fillRect/>
          </a:stretch>
        </p:blipFill>
        <p:spPr>
          <a:xfrm>
            <a:off x="0" y="831274"/>
            <a:ext cx="9144000" cy="5798127"/>
          </a:xfrm>
          <a:prstGeom prst="rect">
            <a:avLst/>
          </a:prstGeom>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4343" y="1197987"/>
            <a:ext cx="8955315" cy="5016758"/>
          </a:xfrm>
          <a:prstGeom prst="rect">
            <a:avLst/>
          </a:prstGeom>
        </p:spPr>
        <p:txBody>
          <a:bodyPr wrap="square">
            <a:spAutoFit/>
          </a:bodyPr>
          <a:lstStyle/>
          <a:p>
            <a:r>
              <a:rPr lang="en-US" sz="4000" b="1" dirty="0">
                <a:solidFill>
                  <a:srgbClr val="222222"/>
                </a:solidFill>
                <a:latin typeface="Arial Rounded MT Bold" panose="020F0704030504030204" pitchFamily="34" charset="0"/>
              </a:rPr>
              <a:t>Glory be to God in heaven; </a:t>
            </a:r>
          </a:p>
          <a:p>
            <a:r>
              <a:rPr lang="en-US" sz="4000" b="1" dirty="0">
                <a:solidFill>
                  <a:srgbClr val="222222"/>
                </a:solidFill>
                <a:latin typeface="Arial Rounded MT Bold" panose="020F0704030504030204" pitchFamily="34" charset="0"/>
              </a:rPr>
              <a:t>peace, goodwill to all the earth.</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Mighty God of all creation, </a:t>
            </a:r>
          </a:p>
          <a:p>
            <a:r>
              <a:rPr lang="en-US" sz="4000" b="1" dirty="0">
                <a:solidFill>
                  <a:srgbClr val="222222"/>
                </a:solidFill>
                <a:latin typeface="Arial Rounded MT Bold" panose="020F0704030504030204" pitchFamily="34" charset="0"/>
              </a:rPr>
              <a:t>Father of surpassing worth:</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we exalt you, we adore you, </a:t>
            </a:r>
          </a:p>
          <a:p>
            <a:r>
              <a:rPr lang="en-US" sz="4000" b="1" dirty="0">
                <a:solidFill>
                  <a:srgbClr val="222222"/>
                </a:solidFill>
                <a:latin typeface="Arial Rounded MT Bold" panose="020F0704030504030204" pitchFamily="34" charset="0"/>
              </a:rPr>
              <a:t>we lift high our thanks and praise.</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Saints and angels bow before you; here on earth our songs we raise.</a:t>
            </a:r>
            <a:endParaRPr lang="en-US" sz="4000" dirty="0">
              <a:solidFill>
                <a:srgbClr val="222222"/>
              </a:solidFill>
              <a:latin typeface="Arial Rounded MT Bold" panose="020F0704030504030204" pitchFamily="34" charset="0"/>
            </a:endParaRPr>
          </a:p>
        </p:txBody>
      </p:sp>
      <p:sp>
        <p:nvSpPr>
          <p:cNvPr id="4" name="Rectangle 3"/>
          <p:cNvSpPr/>
          <p:nvPr/>
        </p:nvSpPr>
        <p:spPr>
          <a:xfrm>
            <a:off x="2" y="51769"/>
            <a:ext cx="9143999" cy="637932"/>
          </a:xfrm>
          <a:prstGeom prst="rect">
            <a:avLst/>
          </a:prstGeom>
        </p:spPr>
        <p:txBody>
          <a:bodyPr wrap="square">
            <a:spAutoFit/>
          </a:bodyPr>
          <a:lstStyle/>
          <a:p>
            <a:pPr marL="342891" indent="-342891" algn="ctr">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HYMN OF PRAISE</a:t>
            </a:r>
            <a:endParaRPr lang="en-US" sz="32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4343" y="1508875"/>
            <a:ext cx="8955315" cy="5016758"/>
          </a:xfrm>
          <a:prstGeom prst="rect">
            <a:avLst/>
          </a:prstGeom>
        </p:spPr>
        <p:txBody>
          <a:bodyPr wrap="square">
            <a:spAutoFit/>
          </a:bodyPr>
          <a:lstStyle/>
          <a:p>
            <a:r>
              <a:rPr lang="en-US" sz="4000" b="1" dirty="0">
                <a:solidFill>
                  <a:srgbClr val="222222"/>
                </a:solidFill>
                <a:latin typeface="Arial Rounded MT Bold" panose="020F0704030504030204" pitchFamily="34" charset="0"/>
              </a:rPr>
              <a:t>Glory be to Christ forever, </a:t>
            </a:r>
          </a:p>
          <a:p>
            <a:r>
              <a:rPr lang="en-US" sz="4000" b="1" dirty="0">
                <a:solidFill>
                  <a:srgbClr val="222222"/>
                </a:solidFill>
                <a:latin typeface="Arial Rounded MT Bold" panose="020F0704030504030204" pitchFamily="34" charset="0"/>
              </a:rPr>
              <a:t>Lamb of God and Lord of love.</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Son of God and gracious Savior, you have come from </a:t>
            </a:r>
            <a:r>
              <a:rPr lang="en-US" sz="4000" b="1" dirty="0" err="1">
                <a:solidFill>
                  <a:srgbClr val="222222"/>
                </a:solidFill>
                <a:latin typeface="Arial Rounded MT Bold" panose="020F0704030504030204" pitchFamily="34" charset="0"/>
              </a:rPr>
              <a:t>heav’n</a:t>
            </a:r>
            <a:r>
              <a:rPr lang="en-US" sz="4000" b="1" dirty="0">
                <a:solidFill>
                  <a:srgbClr val="222222"/>
                </a:solidFill>
                <a:latin typeface="Arial Rounded MT Bold" panose="020F0704030504030204" pitchFamily="34" charset="0"/>
              </a:rPr>
              <a:t> above;</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on the cross you died to save us; now you reign at God’s right hand.</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Hear our prayer; restore, forgive us; in your promise firm we stand.</a:t>
            </a:r>
            <a:endParaRPr lang="en-US" sz="4000" dirty="0">
              <a:solidFill>
                <a:srgbClr val="222222"/>
              </a:solidFill>
              <a:latin typeface="Arial Rounded MT Bold" panose="020F0704030504030204" pitchFamily="34" charset="0"/>
            </a:endParaRPr>
          </a:p>
        </p:txBody>
      </p:sp>
      <p:sp>
        <p:nvSpPr>
          <p:cNvPr id="10" name="Rectangle 9"/>
          <p:cNvSpPr/>
          <p:nvPr/>
        </p:nvSpPr>
        <p:spPr>
          <a:xfrm>
            <a:off x="2" y="51769"/>
            <a:ext cx="9143999" cy="637932"/>
          </a:xfrm>
          <a:prstGeom prst="rect">
            <a:avLst/>
          </a:prstGeom>
        </p:spPr>
        <p:txBody>
          <a:bodyPr wrap="square">
            <a:spAutoFit/>
          </a:bodyPr>
          <a:lstStyle/>
          <a:p>
            <a:pPr marL="342891" indent="-342891" algn="ctr">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HYMN OF PRAISE</a:t>
            </a:r>
            <a:endParaRPr lang="en-US" sz="32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4343" y="1377311"/>
            <a:ext cx="8955315" cy="5016758"/>
          </a:xfrm>
          <a:prstGeom prst="rect">
            <a:avLst/>
          </a:prstGeom>
        </p:spPr>
        <p:txBody>
          <a:bodyPr wrap="square">
            <a:spAutoFit/>
          </a:bodyPr>
          <a:lstStyle/>
          <a:p>
            <a:r>
              <a:rPr lang="en-US" sz="4000" b="1" dirty="0">
                <a:solidFill>
                  <a:srgbClr val="222222"/>
                </a:solidFill>
                <a:latin typeface="Arial Rounded MT Bold" panose="020F0704030504030204" pitchFamily="34" charset="0"/>
              </a:rPr>
              <a:t>Holy One we now acclaim you; </a:t>
            </a:r>
          </a:p>
          <a:p>
            <a:r>
              <a:rPr lang="en-US" sz="4000" b="1" dirty="0">
                <a:solidFill>
                  <a:srgbClr val="222222"/>
                </a:solidFill>
                <a:latin typeface="Arial Rounded MT Bold" panose="020F0704030504030204" pitchFamily="34" charset="0"/>
              </a:rPr>
              <a:t>Lord alone, to you we call;</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Holy One in faith we name you, </a:t>
            </a:r>
          </a:p>
          <a:p>
            <a:r>
              <a:rPr lang="en-US" sz="4000" b="1" dirty="0">
                <a:solidFill>
                  <a:srgbClr val="222222"/>
                </a:solidFill>
                <a:latin typeface="Arial Rounded MT Bold" panose="020F0704030504030204" pitchFamily="34" charset="0"/>
              </a:rPr>
              <a:t>God most high, yet near to all:</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Jesus Christ, with God the Spirit, </a:t>
            </a:r>
          </a:p>
          <a:p>
            <a:r>
              <a:rPr lang="en-US" sz="4000" b="1" dirty="0">
                <a:solidFill>
                  <a:srgbClr val="222222"/>
                </a:solidFill>
                <a:latin typeface="Arial Rounded MT Bold" panose="020F0704030504030204" pitchFamily="34" charset="0"/>
              </a:rPr>
              <a:t>in the Father’s splendor bright.</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For the peace that we inherit, </a:t>
            </a:r>
          </a:p>
          <a:p>
            <a:r>
              <a:rPr lang="en-US" sz="4000" b="1" dirty="0">
                <a:solidFill>
                  <a:srgbClr val="222222"/>
                </a:solidFill>
                <a:latin typeface="Arial Rounded MT Bold" panose="020F0704030504030204" pitchFamily="34" charset="0"/>
              </a:rPr>
              <a:t>glory be to God on high!</a:t>
            </a:r>
            <a:endParaRPr lang="en-US" sz="4000" dirty="0">
              <a:solidFill>
                <a:srgbClr val="222222"/>
              </a:solidFill>
              <a:latin typeface="Arial Rounded MT Bold" panose="020F0704030504030204" pitchFamily="34" charset="0"/>
            </a:endParaRPr>
          </a:p>
        </p:txBody>
      </p:sp>
      <p:sp>
        <p:nvSpPr>
          <p:cNvPr id="8" name="Rectangle 7"/>
          <p:cNvSpPr/>
          <p:nvPr/>
        </p:nvSpPr>
        <p:spPr>
          <a:xfrm>
            <a:off x="2" y="51769"/>
            <a:ext cx="9143999" cy="637932"/>
          </a:xfrm>
          <a:prstGeom prst="rect">
            <a:avLst/>
          </a:prstGeom>
        </p:spPr>
        <p:txBody>
          <a:bodyPr wrap="square">
            <a:spAutoFit/>
          </a:bodyPr>
          <a:lstStyle/>
          <a:p>
            <a:pPr marL="342891" indent="-342891" algn="ctr">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HYMN OF PRAISE</a:t>
            </a:r>
            <a:endParaRPr lang="en-US" sz="32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37932"/>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PRAYER OF THE DAY</a:t>
            </a:r>
            <a:endParaRPr lang="en-US" sz="3200" dirty="0">
              <a:latin typeface="Arial Rounded MT Bold" panose="020F0704030504030204" pitchFamily="34" charset="0"/>
              <a:ea typeface="Calibri" panose="020F0502020204030204" pitchFamily="34" charset="0"/>
            </a:endParaRPr>
          </a:p>
        </p:txBody>
      </p:sp>
      <p:sp>
        <p:nvSpPr>
          <p:cNvPr id="5" name="Rectangle 4"/>
          <p:cNvSpPr/>
          <p:nvPr/>
        </p:nvSpPr>
        <p:spPr>
          <a:xfrm>
            <a:off x="344129" y="1439129"/>
            <a:ext cx="8384699" cy="5139869"/>
          </a:xfrm>
          <a:prstGeom prst="rect">
            <a:avLst/>
          </a:prstGeom>
        </p:spPr>
        <p:txBody>
          <a:bodyPr wrap="square">
            <a:spAutoFit/>
          </a:bodyPr>
          <a:lstStyle/>
          <a:p>
            <a:pPr marL="682608" indent="-682608">
              <a:spcBef>
                <a:spcPts val="0"/>
              </a:spcBef>
              <a:spcAft>
                <a:spcPts val="600"/>
              </a:spcAft>
            </a:pPr>
            <a:r>
              <a:rPr lang="en-US" sz="3200" dirty="0">
                <a:solidFill>
                  <a:srgbClr val="000000"/>
                </a:solidFill>
                <a:latin typeface="Arial Rounded MT Bold" panose="020F0704030504030204" pitchFamily="34" charset="0"/>
                <a:ea typeface="Calibri" panose="020F0502020204030204" pitchFamily="34" charset="0"/>
              </a:rPr>
              <a:t>P:	Let us pray…  Gracious God, we read your holy word and often find ourselves confused. Send your Holy Spirit into our community that we might discern together what it is you are calling us to do. Give us hearts of welcome to all our neighbors, and make us examples of your love in action. In Jesus’ name we pray.</a:t>
            </a:r>
          </a:p>
          <a:p>
            <a:pPr marL="682608" indent="-682608">
              <a:spcBef>
                <a:spcPts val="0"/>
              </a:spcBef>
              <a:spcAft>
                <a:spcPts val="600"/>
              </a:spcAft>
            </a:pPr>
            <a:r>
              <a:rPr lang="en-US" sz="3600" b="1" dirty="0">
                <a:solidFill>
                  <a:srgbClr val="000000"/>
                </a:solidFill>
                <a:latin typeface="Arial Rounded MT Bold" panose="020F0704030504030204" pitchFamily="34" charset="0"/>
                <a:ea typeface="Calibri" panose="020F0502020204030204" pitchFamily="34" charset="0"/>
              </a:rPr>
              <a:t>C:	Amen</a:t>
            </a:r>
            <a:endParaRPr lang="en-US" sz="3600" b="1" dirty="0">
              <a:latin typeface="Arial Rounded MT Bold" panose="020F0704030504030204" pitchFamily="34" charset="0"/>
              <a:ea typeface="Calibri" panose="020F050202020403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B6DD8D-8A98-58D9-E52D-431B5A2AA177}"/>
              </a:ext>
            </a:extLst>
          </p:cNvPr>
          <p:cNvPicPr>
            <a:picLocks noChangeAspect="1"/>
          </p:cNvPicPr>
          <p:nvPr/>
        </p:nvPicPr>
        <p:blipFill>
          <a:blip r:embed="rId3"/>
          <a:stretch>
            <a:fillRect/>
          </a:stretch>
        </p:blipFill>
        <p:spPr>
          <a:xfrm>
            <a:off x="0" y="0"/>
            <a:ext cx="4572000" cy="2398762"/>
          </a:xfrm>
          <a:prstGeom prst="rect">
            <a:avLst/>
          </a:prstGeom>
        </p:spPr>
      </p:pic>
      <p:pic>
        <p:nvPicPr>
          <p:cNvPr id="6" name="Picture 5">
            <a:extLst>
              <a:ext uri="{FF2B5EF4-FFF2-40B4-BE49-F238E27FC236}">
                <a16:creationId xmlns:a16="http://schemas.microsoft.com/office/drawing/2014/main" id="{1A81FC34-DCE6-F545-9B1E-6650BE63AAA9}"/>
              </a:ext>
            </a:extLst>
          </p:cNvPr>
          <p:cNvPicPr>
            <a:picLocks noChangeAspect="1"/>
          </p:cNvPicPr>
          <p:nvPr/>
        </p:nvPicPr>
        <p:blipFill>
          <a:blip r:embed="rId4"/>
          <a:stretch>
            <a:fillRect/>
          </a:stretch>
        </p:blipFill>
        <p:spPr>
          <a:xfrm>
            <a:off x="2486025" y="2398762"/>
            <a:ext cx="5429250" cy="4076700"/>
          </a:xfrm>
          <a:prstGeom prst="rect">
            <a:avLst/>
          </a:prstGeom>
        </p:spPr>
      </p:pic>
    </p:spTree>
    <p:extLst>
      <p:ext uri="{BB962C8B-B14F-4D97-AF65-F5344CB8AC3E}">
        <p14:creationId xmlns:p14="http://schemas.microsoft.com/office/powerpoint/2010/main" val="36533051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33660" y="1622939"/>
            <a:ext cx="6876681" cy="3231654"/>
          </a:xfrm>
          <a:prstGeom prst="rect">
            <a:avLst/>
          </a:prstGeom>
        </p:spPr>
        <p:txBody>
          <a:bodyPr wrap="square">
            <a:spAutoFit/>
          </a:bodyPr>
          <a:lstStyle/>
          <a:p>
            <a:pPr marL="571486" indent="-571486">
              <a:spcAft>
                <a:spcPts val="24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Prelude - </a:t>
            </a:r>
            <a:r>
              <a:rPr lang="en-US" sz="3600" i="1" dirty="0">
                <a:solidFill>
                  <a:srgbClr val="000000"/>
                </a:solidFill>
                <a:latin typeface="Arial Rounded MT Bold" panose="020F0704030504030204" pitchFamily="34" charset="0"/>
                <a:ea typeface="Calibri" panose="020F0502020204030204" pitchFamily="34" charset="0"/>
              </a:rPr>
              <a:t>By Roxanne Groff</a:t>
            </a:r>
          </a:p>
          <a:p>
            <a:pPr marL="571486" indent="-571486">
              <a:spcAft>
                <a:spcPts val="24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Office of the Acolyte</a:t>
            </a:r>
          </a:p>
          <a:p>
            <a:pPr marL="457189" indent="-457189">
              <a:spcAft>
                <a:spcPts val="24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Ringing of the Bell</a:t>
            </a:r>
          </a:p>
          <a:p>
            <a:pPr marL="457189" indent="-457189" defTabSz="685783">
              <a:spcAft>
                <a:spcPts val="2400"/>
              </a:spcAft>
              <a:buFont typeface="Arial" panose="020B0604020202020204" pitchFamily="34" charset="0"/>
              <a:buChar char="•"/>
              <a:defRPr/>
            </a:pPr>
            <a:r>
              <a:rPr lang="en-US" sz="3600" b="1" dirty="0">
                <a:solidFill>
                  <a:srgbClr val="000000"/>
                </a:solidFill>
                <a:latin typeface="Arial Rounded MT Bold" panose="020F0704030504030204" pitchFamily="34" charset="0"/>
                <a:ea typeface="Calibri" panose="020F0502020204030204" pitchFamily="34" charset="0"/>
              </a:rPr>
              <a:t>Welcome</a:t>
            </a:r>
            <a:endParaRPr lang="en-US" sz="1400" dirty="0"/>
          </a:p>
        </p:txBody>
      </p:sp>
      <p:sp>
        <p:nvSpPr>
          <p:cNvPr id="6" name="Rectangle 5"/>
          <p:cNvSpPr/>
          <p:nvPr/>
        </p:nvSpPr>
        <p:spPr>
          <a:xfrm>
            <a:off x="272266" y="152261"/>
            <a:ext cx="8599471" cy="1077218"/>
          </a:xfrm>
          <a:prstGeom prst="rect">
            <a:avLst/>
          </a:prstGeom>
        </p:spPr>
        <p:txBody>
          <a:bodyPr wrap="square">
            <a:spAutoFit/>
          </a:bodyPr>
          <a:lstStyle/>
          <a:p>
            <a:pPr marL="457189" indent="-457189" algn="ctr">
              <a:buFont typeface="Symbol" panose="05050102010706020507" pitchFamily="18" charset="2"/>
              <a:buChar char=""/>
            </a:pPr>
            <a:r>
              <a:rPr lang="en-US" sz="3200" b="1" dirty="0">
                <a:solidFill>
                  <a:srgbClr val="C00000"/>
                </a:solidFill>
                <a:latin typeface="Arial Rounded MT Bold" panose="020F0704030504030204" pitchFamily="34" charset="0"/>
                <a:ea typeface="Calibri" panose="020F0502020204030204" pitchFamily="34" charset="0"/>
              </a:rPr>
              <a:t>=  Please stand if able</a:t>
            </a:r>
          </a:p>
          <a:p>
            <a:pPr marL="457189" indent="-457189" algn="ctr">
              <a:buFont typeface="Arial" panose="020B0604020202020204" pitchFamily="34" charset="0"/>
              <a:buChar char="•"/>
            </a:pPr>
            <a:r>
              <a:rPr lang="en-US" sz="3200" b="1" dirty="0">
                <a:solidFill>
                  <a:srgbClr val="C00000"/>
                </a:solidFill>
                <a:latin typeface="Arial Rounded MT Bold" panose="020F0704030504030204" pitchFamily="34" charset="0"/>
                <a:ea typeface="Calibri" panose="020F0502020204030204" pitchFamily="34" charset="0"/>
              </a:rPr>
              <a:t>=  Please be seated</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B8EF2-3C26-97DB-1DC2-D1BF350624F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B4F2823-7826-487A-F539-677172118BD4}"/>
              </a:ext>
            </a:extLst>
          </p:cNvPr>
          <p:cNvPicPr>
            <a:picLocks noChangeAspect="1"/>
          </p:cNvPicPr>
          <p:nvPr/>
        </p:nvPicPr>
        <p:blipFill>
          <a:blip r:embed="rId3"/>
          <a:stretch>
            <a:fillRect/>
          </a:stretch>
        </p:blipFill>
        <p:spPr>
          <a:xfrm>
            <a:off x="0" y="0"/>
            <a:ext cx="4238625" cy="2223852"/>
          </a:xfrm>
          <a:prstGeom prst="rect">
            <a:avLst/>
          </a:prstGeom>
        </p:spPr>
      </p:pic>
      <p:pic>
        <p:nvPicPr>
          <p:cNvPr id="4" name="Picture 3" descr="A group of children holding hands&#10;&#10;AI-generated content may be incorrect.">
            <a:extLst>
              <a:ext uri="{FF2B5EF4-FFF2-40B4-BE49-F238E27FC236}">
                <a16:creationId xmlns:a16="http://schemas.microsoft.com/office/drawing/2014/main" id="{4830F928-032C-6399-23AA-DA7076382108}"/>
              </a:ext>
            </a:extLst>
          </p:cNvPr>
          <p:cNvPicPr>
            <a:picLocks noChangeAspect="1"/>
          </p:cNvPicPr>
          <p:nvPr/>
        </p:nvPicPr>
        <p:blipFill>
          <a:blip r:embed="rId4"/>
          <a:stretch>
            <a:fillRect/>
          </a:stretch>
        </p:blipFill>
        <p:spPr>
          <a:xfrm>
            <a:off x="0" y="2237232"/>
            <a:ext cx="9144000" cy="4620768"/>
          </a:xfrm>
          <a:prstGeom prst="rect">
            <a:avLst/>
          </a:prstGeom>
        </p:spPr>
      </p:pic>
      <p:sp>
        <p:nvSpPr>
          <p:cNvPr id="6" name="Rectangle 5">
            <a:extLst>
              <a:ext uri="{FF2B5EF4-FFF2-40B4-BE49-F238E27FC236}">
                <a16:creationId xmlns:a16="http://schemas.microsoft.com/office/drawing/2014/main" id="{55DB8A38-3222-80F8-36BE-915B0DE813FB}"/>
              </a:ext>
            </a:extLst>
          </p:cNvPr>
          <p:cNvSpPr/>
          <p:nvPr/>
        </p:nvSpPr>
        <p:spPr>
          <a:xfrm>
            <a:off x="4472777" y="433685"/>
            <a:ext cx="4424801" cy="1569660"/>
          </a:xfrm>
          <a:prstGeom prst="rect">
            <a:avLst/>
          </a:prstGeom>
          <a:noFill/>
        </p:spPr>
        <p:txBody>
          <a:bodyPr wrap="none" lIns="91440" tIns="45720" rIns="91440" bIns="45720">
            <a:spAutoFit/>
          </a:bodyPr>
          <a:lstStyle/>
          <a:p>
            <a:pPr algn="ctr"/>
            <a:r>
              <a:rPr lang="en-US" sz="4800" b="1" dirty="0">
                <a:ln w="22225">
                  <a:solidFill>
                    <a:schemeClr val="accent2"/>
                  </a:solidFill>
                  <a:prstDash val="solid"/>
                </a:ln>
                <a:solidFill>
                  <a:srgbClr val="C00000"/>
                </a:solidFill>
              </a:rPr>
              <a:t>All Are Welcome</a:t>
            </a:r>
          </a:p>
          <a:p>
            <a:pPr algn="ctr"/>
            <a:r>
              <a:rPr lang="en-US" sz="4800" b="1" dirty="0">
                <a:ln w="22225">
                  <a:solidFill>
                    <a:schemeClr val="accent2"/>
                  </a:solidFill>
                  <a:prstDash val="solid"/>
                </a:ln>
                <a:solidFill>
                  <a:srgbClr val="C00000"/>
                </a:solidFill>
              </a:rPr>
              <a:t>In God’s Family!</a:t>
            </a:r>
          </a:p>
        </p:txBody>
      </p:sp>
    </p:spTree>
    <p:extLst>
      <p:ext uri="{BB962C8B-B14F-4D97-AF65-F5344CB8AC3E}">
        <p14:creationId xmlns:p14="http://schemas.microsoft.com/office/powerpoint/2010/main" val="3843512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DF6DE-A3A9-F4FB-E60B-31FC6E1C528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DA12DD5-6208-F056-65DC-6317B4F52681}"/>
              </a:ext>
            </a:extLst>
          </p:cNvPr>
          <p:cNvPicPr>
            <a:picLocks noChangeAspect="1"/>
          </p:cNvPicPr>
          <p:nvPr/>
        </p:nvPicPr>
        <p:blipFill>
          <a:blip r:embed="rId3"/>
          <a:stretch>
            <a:fillRect/>
          </a:stretch>
        </p:blipFill>
        <p:spPr>
          <a:xfrm>
            <a:off x="0" y="0"/>
            <a:ext cx="4400550" cy="2308808"/>
          </a:xfrm>
          <a:prstGeom prst="rect">
            <a:avLst/>
          </a:prstGeom>
        </p:spPr>
      </p:pic>
      <p:pic>
        <p:nvPicPr>
          <p:cNvPr id="4" name="Picture 3">
            <a:extLst>
              <a:ext uri="{FF2B5EF4-FFF2-40B4-BE49-F238E27FC236}">
                <a16:creationId xmlns:a16="http://schemas.microsoft.com/office/drawing/2014/main" id="{C37FE0D0-16B5-E9A5-89AF-562959B2AD39}"/>
              </a:ext>
            </a:extLst>
          </p:cNvPr>
          <p:cNvPicPr>
            <a:picLocks noChangeAspect="1"/>
          </p:cNvPicPr>
          <p:nvPr/>
        </p:nvPicPr>
        <p:blipFill>
          <a:blip r:embed="rId4"/>
          <a:stretch>
            <a:fillRect/>
          </a:stretch>
        </p:blipFill>
        <p:spPr>
          <a:xfrm>
            <a:off x="3028950" y="2311091"/>
            <a:ext cx="6115050" cy="4430227"/>
          </a:xfrm>
          <a:prstGeom prst="rect">
            <a:avLst/>
          </a:prstGeom>
        </p:spPr>
      </p:pic>
    </p:spTree>
    <p:extLst>
      <p:ext uri="{BB962C8B-B14F-4D97-AF65-F5344CB8AC3E}">
        <p14:creationId xmlns:p14="http://schemas.microsoft.com/office/powerpoint/2010/main" val="13181051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3585"/>
            <a:ext cx="9144000" cy="618631"/>
          </a:xfrm>
          <a:prstGeom prst="rect">
            <a:avLst/>
          </a:prstGeom>
        </p:spPr>
        <p:txBody>
          <a:bodyPr wrap="square">
            <a:spAutoFit/>
          </a:bodyPr>
          <a:lstStyle/>
          <a:p>
            <a:pPr marL="228594" indent="-228594">
              <a:lnSpc>
                <a:spcPct val="95000"/>
              </a:lnSpc>
              <a:spcBef>
                <a:spcPts val="0"/>
              </a:spcBef>
              <a:spcAft>
                <a:spcPts val="600"/>
              </a:spcAft>
              <a:buFont typeface="Symbol" panose="05050102010706020507" pitchFamily="18" charset="2"/>
              <a:buChar char=""/>
            </a:pPr>
            <a:r>
              <a:rPr lang="en-US" sz="3600" b="1" dirty="0">
                <a:latin typeface="Arial Rounded MT Bold" panose="020F0704030504030204" pitchFamily="34" charset="0"/>
                <a:ea typeface="Times New Roman" panose="02020603050405020304" pitchFamily="18" charset="0"/>
              </a:rPr>
              <a:t>Scripture Reading </a:t>
            </a:r>
          </a:p>
        </p:txBody>
      </p:sp>
      <p:sp>
        <p:nvSpPr>
          <p:cNvPr id="6" name="Rectangle 5"/>
          <p:cNvSpPr/>
          <p:nvPr/>
        </p:nvSpPr>
        <p:spPr>
          <a:xfrm>
            <a:off x="589166" y="1474171"/>
            <a:ext cx="7965671" cy="2621487"/>
          </a:xfrm>
          <a:prstGeom prst="rect">
            <a:avLst/>
          </a:prstGeom>
        </p:spPr>
        <p:txBody>
          <a:bodyPr wrap="square">
            <a:spAutoFit/>
          </a:bodyPr>
          <a:lstStyle/>
          <a:p>
            <a:pPr marL="685783" indent="-685783">
              <a:lnSpc>
                <a:spcPct val="107000"/>
              </a:lnSpc>
              <a:spcBef>
                <a:spcPts val="0"/>
              </a:spcBef>
              <a:spcAft>
                <a:spcPts val="800"/>
              </a:spcAft>
            </a:pPr>
            <a:r>
              <a:rPr lang="en-US" sz="3600" dirty="0">
                <a:solidFill>
                  <a:prstClr val="black"/>
                </a:solidFill>
                <a:latin typeface="Arial Rounded MT Bold" panose="020F0704030504030204" pitchFamily="34" charset="0"/>
                <a:ea typeface="Calibri" panose="020F0502020204030204" pitchFamily="34" charset="0"/>
              </a:rPr>
              <a:t>L:	Our scripture reading is from the Gospel of Acts, chapter 8.</a:t>
            </a:r>
          </a:p>
          <a:p>
            <a:pPr marL="685783" indent="-685783">
              <a:lnSpc>
                <a:spcPct val="107000"/>
              </a:lnSpc>
              <a:spcBef>
                <a:spcPts val="0"/>
              </a:spcBef>
              <a:spcAft>
                <a:spcPts val="800"/>
              </a:spcAft>
            </a:pPr>
            <a:endParaRPr lang="en-US" sz="3600" dirty="0">
              <a:solidFill>
                <a:prstClr val="black"/>
              </a:solidFill>
              <a:latin typeface="Arial Rounded MT Bold" panose="020F0704030504030204" pitchFamily="34" charset="0"/>
              <a:ea typeface="Calibri" panose="020F0502020204030204" pitchFamily="34" charset="0"/>
            </a:endParaRPr>
          </a:p>
          <a:p>
            <a:pPr marL="685783" indent="-685783">
              <a:lnSpc>
                <a:spcPct val="107000"/>
              </a:lnSpc>
              <a:spcBef>
                <a:spcPts val="0"/>
              </a:spcBef>
              <a:spcAft>
                <a:spcPts val="800"/>
              </a:spcAft>
            </a:pPr>
            <a:r>
              <a:rPr lang="en-US" sz="3600" b="1" dirty="0">
                <a:solidFill>
                  <a:prstClr val="black"/>
                </a:solidFill>
                <a:latin typeface="Arial Rounded MT Bold" panose="020F0704030504030204" pitchFamily="34" charset="0"/>
                <a:ea typeface="Calibri" panose="020F0502020204030204" pitchFamily="34" charset="0"/>
              </a:rPr>
              <a:t>C:  Glory to you O’ Lord! </a:t>
            </a:r>
            <a:endParaRPr lang="en-US" sz="3600" dirty="0">
              <a:solidFill>
                <a:srgbClr val="C00000"/>
              </a:solidFill>
              <a:latin typeface="Arial Rounded MT Bold" panose="020F0704030504030204" pitchFamily="34" charset="0"/>
              <a:ea typeface="Calibri" panose="020F050202020403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5453" y="136309"/>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Acts 8:26-39</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33CFC3ED-D018-7A6A-E792-2A8E017C0529}"/>
              </a:ext>
            </a:extLst>
          </p:cNvPr>
          <p:cNvSpPr txBox="1"/>
          <p:nvPr/>
        </p:nvSpPr>
        <p:spPr>
          <a:xfrm>
            <a:off x="115453" y="1012874"/>
            <a:ext cx="8592449" cy="5632311"/>
          </a:xfrm>
          <a:prstGeom prst="rect">
            <a:avLst/>
          </a:prstGeom>
          <a:noFill/>
        </p:spPr>
        <p:txBody>
          <a:bodyPr wrap="square">
            <a:spAutoFit/>
          </a:bodyPr>
          <a:lstStyle/>
          <a:p>
            <a:pPr marL="0" marR="0">
              <a:spcAft>
                <a:spcPts val="600"/>
              </a:spcAft>
            </a:pP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26</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Then an angel of the Lord said to Philip, “Get up and go toward the south to the road that goes down from Jerusalem to Gaza.” (This is a wilderness road.)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27</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So he got up and went. Now there was an Ethiopian eunuch, a court official of the Candace, queen of the Ethiopians, in charge of her entire treasury. He had come to Jerusalem to worship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28</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and</a:t>
            </a:r>
          </a:p>
        </p:txBody>
      </p:sp>
    </p:spTree>
    <p:extLst>
      <p:ext uri="{BB962C8B-B14F-4D97-AF65-F5344CB8AC3E}">
        <p14:creationId xmlns:p14="http://schemas.microsoft.com/office/powerpoint/2010/main" val="30343409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78A4F-B574-4071-60E6-F4A2913E02D6}"/>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0018391-133A-57ED-D42C-AD85BA7D19FA}"/>
              </a:ext>
            </a:extLst>
          </p:cNvPr>
          <p:cNvSpPr/>
          <p:nvPr/>
        </p:nvSpPr>
        <p:spPr>
          <a:xfrm>
            <a:off x="115453" y="136309"/>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Acts 8:26-39</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3C9C0636-C4D2-D113-5588-DC9E9CC55BDF}"/>
              </a:ext>
            </a:extLst>
          </p:cNvPr>
          <p:cNvSpPr txBox="1"/>
          <p:nvPr/>
        </p:nvSpPr>
        <p:spPr>
          <a:xfrm>
            <a:off x="115453" y="1012874"/>
            <a:ext cx="8592449" cy="5632311"/>
          </a:xfrm>
          <a:prstGeom prst="rect">
            <a:avLst/>
          </a:prstGeom>
          <a:noFill/>
        </p:spPr>
        <p:txBody>
          <a:bodyPr wrap="square">
            <a:spAutoFit/>
          </a:bodyPr>
          <a:lstStyle/>
          <a:p>
            <a:pPr marL="0" marR="0">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was returning home; seated in his chariot, he was reading the prophet Isaiah.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29</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Then the Spirit said to Philip, “Go over to this chariot and join it.”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30</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So Philip ran up to it and heard him reading the prophet Isaiah. He asked, “Do you understand what you are reading?”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31</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He replied, “How can I, unless someone guides me?” And he invited Philip to get in and sit beside</a:t>
            </a:r>
          </a:p>
        </p:txBody>
      </p:sp>
    </p:spTree>
    <p:extLst>
      <p:ext uri="{BB962C8B-B14F-4D97-AF65-F5344CB8AC3E}">
        <p14:creationId xmlns:p14="http://schemas.microsoft.com/office/powerpoint/2010/main" val="17114111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2C5641-49E8-9736-9A98-FB639F8264A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B765924-7623-3564-429C-EC319B099DBB}"/>
              </a:ext>
            </a:extLst>
          </p:cNvPr>
          <p:cNvSpPr/>
          <p:nvPr/>
        </p:nvSpPr>
        <p:spPr>
          <a:xfrm>
            <a:off x="115453" y="136309"/>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Acts 8:26-39</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19706C02-CE70-3181-8677-1EFCF9FBF49D}"/>
              </a:ext>
            </a:extLst>
          </p:cNvPr>
          <p:cNvSpPr txBox="1"/>
          <p:nvPr/>
        </p:nvSpPr>
        <p:spPr>
          <a:xfrm>
            <a:off x="115453" y="1012874"/>
            <a:ext cx="8592449" cy="5632311"/>
          </a:xfrm>
          <a:prstGeom prst="rect">
            <a:avLst/>
          </a:prstGeom>
          <a:noFill/>
        </p:spPr>
        <p:txBody>
          <a:bodyPr wrap="square">
            <a:spAutoFit/>
          </a:bodyPr>
          <a:lstStyle/>
          <a:p>
            <a:pPr marL="0" marR="0">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him.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32</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Now the passage of the scripture that he was reading was this: “Like a sheep he was led to the slaughter, and like a lamb silent before its shearer, so he does not open his mouth.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33</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In his humiliation justice was denied him. Who can describe his generation? For his life is taken away from the earth.”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34</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 eunuch asked Philip, “About whom, </a:t>
            </a:r>
          </a:p>
        </p:txBody>
      </p:sp>
    </p:spTree>
    <p:extLst>
      <p:ext uri="{BB962C8B-B14F-4D97-AF65-F5344CB8AC3E}">
        <p14:creationId xmlns:p14="http://schemas.microsoft.com/office/powerpoint/2010/main" val="12147542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71EE46-1613-C4BB-886B-59EFCC9426B9}"/>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F6AEEDD2-093E-EAC4-4968-9893D211429E}"/>
              </a:ext>
            </a:extLst>
          </p:cNvPr>
          <p:cNvSpPr/>
          <p:nvPr/>
        </p:nvSpPr>
        <p:spPr>
          <a:xfrm>
            <a:off x="115453" y="136309"/>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Acts 8:26-39</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9908AF42-751D-7E56-F3F8-968697F3B990}"/>
              </a:ext>
            </a:extLst>
          </p:cNvPr>
          <p:cNvSpPr txBox="1"/>
          <p:nvPr/>
        </p:nvSpPr>
        <p:spPr>
          <a:xfrm>
            <a:off x="115453" y="1012874"/>
            <a:ext cx="8592449" cy="5632311"/>
          </a:xfrm>
          <a:prstGeom prst="rect">
            <a:avLst/>
          </a:prstGeom>
          <a:noFill/>
        </p:spPr>
        <p:txBody>
          <a:bodyPr wrap="square">
            <a:spAutoFit/>
          </a:bodyPr>
          <a:lstStyle/>
          <a:p>
            <a:pPr marL="0" marR="0">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may I ask you, does the prophet say this, about himself or about someone else?”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35</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Then Philip began to speak, and starting with this scripture, he proclaimed to him the good news about Jesus.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36</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As they were going along the road, they came to some water; and the eunuch said, “Look, here is water! What is to prevent me from being baptized?”</a:t>
            </a:r>
          </a:p>
        </p:txBody>
      </p:sp>
    </p:spTree>
    <p:extLst>
      <p:ext uri="{BB962C8B-B14F-4D97-AF65-F5344CB8AC3E}">
        <p14:creationId xmlns:p14="http://schemas.microsoft.com/office/powerpoint/2010/main" val="37447359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BFEF3-B59F-4B60-A8BB-EA31F29C71F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FACF494B-FA6C-54CA-7843-534E0A26A4D6}"/>
              </a:ext>
            </a:extLst>
          </p:cNvPr>
          <p:cNvSpPr/>
          <p:nvPr/>
        </p:nvSpPr>
        <p:spPr>
          <a:xfrm>
            <a:off x="115453" y="136309"/>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Acts 8:26-39</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AAD48E14-1713-7DA4-0EBA-8EA731475812}"/>
              </a:ext>
            </a:extLst>
          </p:cNvPr>
          <p:cNvSpPr txBox="1"/>
          <p:nvPr/>
        </p:nvSpPr>
        <p:spPr>
          <a:xfrm>
            <a:off x="400626" y="1042243"/>
            <a:ext cx="8190347" cy="5078313"/>
          </a:xfrm>
          <a:prstGeom prst="rect">
            <a:avLst/>
          </a:prstGeom>
          <a:noFill/>
        </p:spPr>
        <p:txBody>
          <a:bodyPr wrap="square">
            <a:spAutoFit/>
          </a:bodyPr>
          <a:lstStyle/>
          <a:p>
            <a:pPr marL="0" marR="0">
              <a:spcAft>
                <a:spcPts val="600"/>
              </a:spcAft>
            </a:pP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38</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He commanded the chariot to stop, and both of them, Philip and the eunuch, went down into the water, and Philip baptized him.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39</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When they came up out of the water, the Spirit of the Lord snatched Philip away; the eunuch saw him no more, and went on his way rejoicing.</a:t>
            </a:r>
          </a:p>
        </p:txBody>
      </p:sp>
    </p:spTree>
    <p:extLst>
      <p:ext uri="{BB962C8B-B14F-4D97-AF65-F5344CB8AC3E}">
        <p14:creationId xmlns:p14="http://schemas.microsoft.com/office/powerpoint/2010/main" val="36160651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28651" y="3822859"/>
          <a:ext cx="7886700" cy="457200"/>
        </p:xfrm>
        <a:graphic>
          <a:graphicData uri="http://schemas.openxmlformats.org/drawingml/2006/table">
            <a:tbl>
              <a:tblPr/>
              <a:tblGrid>
                <a:gridCol w="7886700">
                  <a:extLst>
                    <a:ext uri="{9D8B030D-6E8A-4147-A177-3AD203B41FA5}">
                      <a16:colId xmlns:a16="http://schemas.microsoft.com/office/drawing/2014/main" val="20000"/>
                    </a:ext>
                  </a:extLst>
                </a:gridCol>
              </a:tblGrid>
              <a:tr h="457200">
                <a:tc>
                  <a:txBody>
                    <a:bodyPr/>
                    <a:lstStyle/>
                    <a:p>
                      <a:pPr marL="0" marR="0" algn="l" fontAlgn="base">
                        <a:lnSpc>
                          <a:spcPts val="2720"/>
                        </a:lnSpc>
                        <a:spcBef>
                          <a:spcPts val="0"/>
                        </a:spcBef>
                        <a:spcAft>
                          <a:spcPts val="0"/>
                        </a:spcAft>
                      </a:pPr>
                      <a:r>
                        <a:rPr lang="en-US" sz="33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6" name="TextBox 5"/>
          <p:cNvSpPr txBox="1"/>
          <p:nvPr/>
        </p:nvSpPr>
        <p:spPr>
          <a:xfrm>
            <a:off x="855518" y="1189606"/>
            <a:ext cx="7509165" cy="2227085"/>
          </a:xfrm>
          <a:prstGeom prst="rect">
            <a:avLst/>
          </a:prstGeom>
          <a:noFill/>
        </p:spPr>
        <p:txBody>
          <a:bodyPr wrap="square">
            <a:spAutoFit/>
          </a:bodyPr>
          <a:lstStyle/>
          <a:p>
            <a:pPr>
              <a:lnSpc>
                <a:spcPct val="95000"/>
              </a:lnSpc>
              <a:spcBef>
                <a:spcPts val="0"/>
              </a:spcBef>
              <a:spcAft>
                <a:spcPts val="600"/>
              </a:spcAft>
            </a:pP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a:p>
            <a:pPr marL="285744" indent="-285744">
              <a:lnSpc>
                <a:spcPct val="95000"/>
              </a:lnSpc>
              <a:spcBef>
                <a:spcPts val="0"/>
              </a:spcBef>
              <a:spcAft>
                <a:spcPts val="0"/>
              </a:spcAft>
            </a:pPr>
            <a:r>
              <a:rPr lang="en-US" sz="3200" dirty="0">
                <a:solidFill>
                  <a:srgbClr val="000000"/>
                </a:solidFill>
                <a:latin typeface="Arial Rounded MT Bold" panose="020F0704030504030204" pitchFamily="34" charset="0"/>
                <a:ea typeface="Times New Roman" panose="02020603050405020304" pitchFamily="18" charset="0"/>
                <a:cs typeface="Times New Roman" panose="02020603050405020304" pitchFamily="18" charset="0"/>
              </a:rPr>
              <a:t>R:	This is the Word of the Lord.</a:t>
            </a:r>
            <a:endParaRPr lang="en-US" sz="3200" dirty="0">
              <a:latin typeface="Arial Rounded MT Bold" panose="020F0704030504030204" pitchFamily="34" charset="0"/>
              <a:ea typeface="Calibri" panose="020F0502020204030204" pitchFamily="34" charset="0"/>
              <a:cs typeface="Times New Roman" panose="02020603050405020304" pitchFamily="18" charset="0"/>
            </a:endParaRPr>
          </a:p>
          <a:p>
            <a:pPr marL="285744" indent="-285744">
              <a:lnSpc>
                <a:spcPct val="95000"/>
              </a:lnSpc>
              <a:spcBef>
                <a:spcPts val="0"/>
              </a:spcBef>
              <a:spcAft>
                <a:spcPts val="0"/>
              </a:spcAft>
            </a:pPr>
            <a:r>
              <a:rPr lang="en-US" sz="3600" dirty="0">
                <a:latin typeface="Arial Rounded MT Bold" panose="020F0704030504030204" pitchFamily="34" charset="0"/>
                <a:ea typeface="Times New Roman" panose="02020603050405020304" pitchFamily="18" charset="0"/>
                <a:cs typeface="Times New Roman" panose="02020603050405020304" pitchFamily="18" charset="0"/>
              </a:rPr>
              <a:t> </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a:p>
            <a:pPr marL="285744" indent="-285744">
              <a:lnSpc>
                <a:spcPct val="97000"/>
              </a:lnSpc>
              <a:spcBef>
                <a:spcPts val="0"/>
              </a:spcBef>
              <a:spcAft>
                <a:spcPts val="0"/>
              </a:spcAft>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C:	Praise to You, O Christ</a:t>
            </a:r>
            <a:endParaRPr lang="en-US" sz="3600" dirty="0">
              <a:solidFill>
                <a:srgbClr val="C00000"/>
              </a:solidFill>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115453" y="136311"/>
            <a:ext cx="9028547" cy="646331"/>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fr-FR" sz="3600" b="1" dirty="0" err="1">
                <a:latin typeface="Arial Rounded MT Bold" panose="020F0704030504030204" pitchFamily="34" charset="0"/>
                <a:ea typeface="Calibri" panose="020F0502020204030204" pitchFamily="34" charset="0"/>
                <a:cs typeface="Times New Roman" panose="02020603050405020304" pitchFamily="18" charset="0"/>
              </a:rPr>
              <a:t>Acts</a:t>
            </a:r>
            <a:r>
              <a:rPr lang="fr-FR" sz="3600" b="1" dirty="0">
                <a:latin typeface="Arial Rounded MT Bold" panose="020F0704030504030204" pitchFamily="34" charset="0"/>
                <a:ea typeface="Calibri" panose="020F0502020204030204" pitchFamily="34" charset="0"/>
                <a:cs typeface="Times New Roman" panose="02020603050405020304" pitchFamily="18" charset="0"/>
              </a:rPr>
              <a:t> 8:26-39</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3" name="Picture 2">
            <a:extLst>
              <a:ext uri="{FF2B5EF4-FFF2-40B4-BE49-F238E27FC236}">
                <a16:creationId xmlns:a16="http://schemas.microsoft.com/office/drawing/2014/main" id="{4E32CEF7-1328-275A-2A81-DFE1E267B4ED}"/>
              </a:ext>
            </a:extLst>
          </p:cNvPr>
          <p:cNvPicPr>
            <a:picLocks noChangeAspect="1"/>
          </p:cNvPicPr>
          <p:nvPr/>
        </p:nvPicPr>
        <p:blipFill>
          <a:blip r:embed="rId3"/>
          <a:stretch>
            <a:fillRect/>
          </a:stretch>
        </p:blipFill>
        <p:spPr>
          <a:xfrm>
            <a:off x="2381250" y="869591"/>
            <a:ext cx="4062384" cy="578261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98525"/>
          </a:xfrm>
          <a:prstGeom prst="rect">
            <a:avLst/>
          </a:prstGeom>
        </p:spPr>
        <p:txBody>
          <a:bodyPr wrap="square">
            <a:spAutoFit/>
          </a:bodyPr>
          <a:lstStyle/>
          <a:p>
            <a:pPr marL="342891" indent="-342891">
              <a:lnSpc>
                <a:spcPct val="107000"/>
              </a:lnSpc>
              <a:spcBef>
                <a:spcPts val="0"/>
              </a:spcBef>
              <a:spcAft>
                <a:spcPts val="0"/>
              </a:spcAft>
              <a:buFont typeface="Symbol" panose="05050102010706020507" pitchFamily="18" charset="2"/>
              <a:buChar char=""/>
            </a:pPr>
            <a:r>
              <a:rPr lang="en-US" sz="4000" b="1" dirty="0">
                <a:solidFill>
                  <a:srgbClr val="000000"/>
                </a:solidFill>
                <a:latin typeface="Arial Rounded MT Bold" panose="020F0704030504030204" pitchFamily="34" charset="0"/>
                <a:ea typeface="Times New Roman" panose="02020603050405020304" pitchFamily="18" charset="0"/>
              </a:rPr>
              <a:t>CONFESSION AND FORGIVENESS</a:t>
            </a:r>
            <a:endParaRPr lang="en-US" sz="4000" dirty="0">
              <a:latin typeface="Arial Rounded MT Bold" panose="020F0704030504030204" pitchFamily="34" charset="0"/>
              <a:ea typeface="Calibri" panose="020F0502020204030204" pitchFamily="34" charset="0"/>
            </a:endParaRPr>
          </a:p>
        </p:txBody>
      </p:sp>
      <p:sp>
        <p:nvSpPr>
          <p:cNvPr id="5" name="Rectangle 4"/>
          <p:cNvSpPr/>
          <p:nvPr/>
        </p:nvSpPr>
        <p:spPr>
          <a:xfrm>
            <a:off x="123291" y="912687"/>
            <a:ext cx="8650840" cy="1230722"/>
          </a:xfrm>
          <a:prstGeom prst="rect">
            <a:avLst/>
          </a:prstGeom>
        </p:spPr>
        <p:txBody>
          <a:bodyPr wrap="square">
            <a:spAutoFit/>
          </a:bodyPr>
          <a:lstStyle/>
          <a:p>
            <a:pPr>
              <a:lnSpc>
                <a:spcPct val="107000"/>
              </a:lnSpc>
              <a:spcBef>
                <a:spcPts val="0"/>
              </a:spcBef>
              <a:spcAft>
                <a:spcPts val="600"/>
              </a:spcAft>
            </a:pPr>
            <a:r>
              <a:rPr lang="en-US" sz="3600" i="1" dirty="0">
                <a:solidFill>
                  <a:srgbClr val="C00000"/>
                </a:solidFill>
                <a:latin typeface="Arial Rounded MT Bold" panose="020F0704030504030204" pitchFamily="34" charset="0"/>
                <a:ea typeface="Times New Roman" panose="02020603050405020304" pitchFamily="18" charset="0"/>
              </a:rPr>
              <a:t>All may make the sign of the cross, the sign marked at baptism…</a:t>
            </a:r>
          </a:p>
        </p:txBody>
      </p:sp>
      <p:sp>
        <p:nvSpPr>
          <p:cNvPr id="2" name="Rectangle 1"/>
          <p:cNvSpPr/>
          <p:nvPr/>
        </p:nvSpPr>
        <p:spPr>
          <a:xfrm>
            <a:off x="246582" y="3090055"/>
            <a:ext cx="8650839" cy="2312043"/>
          </a:xfrm>
          <a:prstGeom prst="rect">
            <a:avLst/>
          </a:prstGeom>
        </p:spPr>
        <p:txBody>
          <a:bodyPr wrap="square">
            <a:spAutoFit/>
          </a:bodyPr>
          <a:lstStyle/>
          <a:p>
            <a:pPr marL="682608" indent="-682608" defTabSz="6459693">
              <a:lnSpc>
                <a:spcPct val="107000"/>
              </a:lnSpc>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L:	We confess our sins before God and one another.</a:t>
            </a:r>
          </a:p>
          <a:p>
            <a:pPr marL="682608" indent="-682608" defTabSz="6459693">
              <a:lnSpc>
                <a:spcPct val="107000"/>
              </a:lnSpc>
              <a:spcBef>
                <a:spcPts val="0"/>
              </a:spcBef>
              <a:spcAft>
                <a:spcPts val="600"/>
              </a:spcAft>
            </a:pPr>
            <a:r>
              <a:rPr lang="en-US" sz="3200" i="1" dirty="0">
                <a:solidFill>
                  <a:srgbClr val="C00000"/>
                </a:solidFill>
                <a:latin typeface="Arial Rounded MT Bold" panose="020F0704030504030204" pitchFamily="34" charset="0"/>
                <a:ea typeface="Times New Roman" panose="02020603050405020304" pitchFamily="18" charset="0"/>
              </a:rPr>
              <a:t>Pause for silence and reflection.</a:t>
            </a:r>
          </a:p>
          <a:p>
            <a:pPr marL="682608" indent="-682608" defTabSz="6459693">
              <a:lnSpc>
                <a:spcPct val="107000"/>
              </a:lnSpc>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L:	God of new life,</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1FB97-2C72-CD51-BFC8-6C28B9FFBB0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7301179-7927-1ADA-E4AB-E26B1EDC765B}"/>
              </a:ext>
            </a:extLst>
          </p:cNvPr>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BA6E2D5E-3B2A-0D48-803D-B499AAA92D2B}"/>
              </a:ext>
            </a:extLst>
          </p:cNvPr>
          <p:cNvPicPr>
            <a:picLocks noChangeAspect="1"/>
          </p:cNvPicPr>
          <p:nvPr/>
        </p:nvPicPr>
        <p:blipFill>
          <a:blip r:embed="rId3"/>
          <a:stretch>
            <a:fillRect/>
          </a:stretch>
        </p:blipFill>
        <p:spPr>
          <a:xfrm>
            <a:off x="2607212" y="791111"/>
            <a:ext cx="3777175" cy="5665763"/>
          </a:xfrm>
          <a:prstGeom prst="rect">
            <a:avLst/>
          </a:prstGeom>
        </p:spPr>
      </p:pic>
    </p:spTree>
    <p:extLst>
      <p:ext uri="{BB962C8B-B14F-4D97-AF65-F5344CB8AC3E}">
        <p14:creationId xmlns:p14="http://schemas.microsoft.com/office/powerpoint/2010/main" val="34430704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682BF6-E6B3-E0AD-5426-CB0E275522B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C4EF1A7D-9A69-BF7D-6BE8-8B527CBB03C5}"/>
              </a:ext>
            </a:extLst>
          </p:cNvPr>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6" name="Picture 5" descr="A close up of flowers&#10;&#10;AI-generated content may be incorrect.">
            <a:extLst>
              <a:ext uri="{FF2B5EF4-FFF2-40B4-BE49-F238E27FC236}">
                <a16:creationId xmlns:a16="http://schemas.microsoft.com/office/drawing/2014/main" id="{778ABAD2-166C-1DDB-633F-AE7CB67F1D54}"/>
              </a:ext>
            </a:extLst>
          </p:cNvPr>
          <p:cNvPicPr>
            <a:picLocks noChangeAspect="1"/>
          </p:cNvPicPr>
          <p:nvPr/>
        </p:nvPicPr>
        <p:blipFill>
          <a:blip r:embed="rId3"/>
          <a:stretch>
            <a:fillRect/>
          </a:stretch>
        </p:blipFill>
        <p:spPr>
          <a:xfrm>
            <a:off x="1918115" y="1111787"/>
            <a:ext cx="5155370" cy="515537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8477302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9D9A3-76F5-4AE0-8FB2-CBEFB9864979}"/>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A1C52FB-A403-C5C5-CF00-B0BE9D865043}"/>
              </a:ext>
            </a:extLst>
          </p:cNvPr>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396FF3CE-7007-A15F-1153-A632B4DA2FB4}"/>
              </a:ext>
            </a:extLst>
          </p:cNvPr>
          <p:cNvPicPr>
            <a:picLocks noChangeAspect="1"/>
          </p:cNvPicPr>
          <p:nvPr/>
        </p:nvPicPr>
        <p:blipFill>
          <a:blip r:embed="rId3"/>
          <a:stretch>
            <a:fillRect/>
          </a:stretch>
        </p:blipFill>
        <p:spPr>
          <a:xfrm>
            <a:off x="2621997" y="791111"/>
            <a:ext cx="3900005" cy="5871626"/>
          </a:xfrm>
          <a:prstGeom prst="rect">
            <a:avLst/>
          </a:prstGeom>
        </p:spPr>
      </p:pic>
      <p:sp>
        <p:nvSpPr>
          <p:cNvPr id="3" name="Oval 2">
            <a:extLst>
              <a:ext uri="{FF2B5EF4-FFF2-40B4-BE49-F238E27FC236}">
                <a16:creationId xmlns:a16="http://schemas.microsoft.com/office/drawing/2014/main" id="{FCEB420E-5B5F-DF19-D7F3-3AFEA31B95A7}"/>
              </a:ext>
            </a:extLst>
          </p:cNvPr>
          <p:cNvSpPr/>
          <p:nvPr/>
        </p:nvSpPr>
        <p:spPr>
          <a:xfrm>
            <a:off x="2621997" y="4557932"/>
            <a:ext cx="1950003" cy="1139483"/>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92354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9C4C9-40B0-146B-18A2-926379271FE3}"/>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B2C311DA-3CE9-2B5A-6FB5-2D4842765315}"/>
              </a:ext>
            </a:extLst>
          </p:cNvPr>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5" name="Picture 4">
            <a:extLst>
              <a:ext uri="{FF2B5EF4-FFF2-40B4-BE49-F238E27FC236}">
                <a16:creationId xmlns:a16="http://schemas.microsoft.com/office/drawing/2014/main" id="{E6C4331F-E238-BAD0-5BE4-939D2306B785}"/>
              </a:ext>
            </a:extLst>
          </p:cNvPr>
          <p:cNvPicPr>
            <a:picLocks noChangeAspect="1"/>
          </p:cNvPicPr>
          <p:nvPr/>
        </p:nvPicPr>
        <p:blipFill>
          <a:blip r:embed="rId3"/>
          <a:stretch>
            <a:fillRect/>
          </a:stretch>
        </p:blipFill>
        <p:spPr>
          <a:xfrm>
            <a:off x="2028601" y="666039"/>
            <a:ext cx="4934397" cy="6051284"/>
          </a:xfrm>
          <a:prstGeom prst="rect">
            <a:avLst/>
          </a:prstGeom>
        </p:spPr>
      </p:pic>
    </p:spTree>
    <p:extLst>
      <p:ext uri="{BB962C8B-B14F-4D97-AF65-F5344CB8AC3E}">
        <p14:creationId xmlns:p14="http://schemas.microsoft.com/office/powerpoint/2010/main" val="7094129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F043F-073D-2299-AE82-3EB46C40880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D50ACFC7-DDF6-125F-F7D4-3E0B7DCB1B9E}"/>
              </a:ext>
            </a:extLst>
          </p:cNvPr>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4E24AA8A-9705-5737-9DAA-E8B02C2DF1A3}"/>
              </a:ext>
            </a:extLst>
          </p:cNvPr>
          <p:cNvPicPr>
            <a:picLocks noChangeAspect="1"/>
          </p:cNvPicPr>
          <p:nvPr/>
        </p:nvPicPr>
        <p:blipFill>
          <a:blip r:embed="rId3"/>
          <a:stretch>
            <a:fillRect/>
          </a:stretch>
        </p:blipFill>
        <p:spPr>
          <a:xfrm>
            <a:off x="1976364" y="929915"/>
            <a:ext cx="5038872" cy="5928085"/>
          </a:xfrm>
          <a:prstGeom prst="rect">
            <a:avLst/>
          </a:prstGeom>
        </p:spPr>
      </p:pic>
      <p:sp>
        <p:nvSpPr>
          <p:cNvPr id="3" name="Oval 2">
            <a:extLst>
              <a:ext uri="{FF2B5EF4-FFF2-40B4-BE49-F238E27FC236}">
                <a16:creationId xmlns:a16="http://schemas.microsoft.com/office/drawing/2014/main" id="{CEBD476D-FF6C-0782-8AAA-E1E01A5F65E2}"/>
              </a:ext>
            </a:extLst>
          </p:cNvPr>
          <p:cNvSpPr/>
          <p:nvPr/>
        </p:nvSpPr>
        <p:spPr>
          <a:xfrm>
            <a:off x="4867422" y="2264898"/>
            <a:ext cx="1252024" cy="1164102"/>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60718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736F0A-E799-B693-2BFE-D09F30015777}"/>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C797377-70F7-E260-1DFC-5B31913C0BB8}"/>
              </a:ext>
            </a:extLst>
          </p:cNvPr>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6" name="Picture 5">
            <a:extLst>
              <a:ext uri="{FF2B5EF4-FFF2-40B4-BE49-F238E27FC236}">
                <a16:creationId xmlns:a16="http://schemas.microsoft.com/office/drawing/2014/main" id="{6888932D-DA8F-2EB2-21B4-73AF1D3668CF}"/>
              </a:ext>
            </a:extLst>
          </p:cNvPr>
          <p:cNvPicPr>
            <a:picLocks noChangeAspect="1"/>
          </p:cNvPicPr>
          <p:nvPr/>
        </p:nvPicPr>
        <p:blipFill>
          <a:blip r:embed="rId3"/>
          <a:stretch>
            <a:fillRect/>
          </a:stretch>
        </p:blipFill>
        <p:spPr>
          <a:xfrm>
            <a:off x="0" y="857250"/>
            <a:ext cx="9144000" cy="5143500"/>
          </a:xfrm>
          <a:prstGeom prst="rect">
            <a:avLst/>
          </a:prstGeom>
        </p:spPr>
      </p:pic>
    </p:spTree>
    <p:extLst>
      <p:ext uri="{BB962C8B-B14F-4D97-AF65-F5344CB8AC3E}">
        <p14:creationId xmlns:p14="http://schemas.microsoft.com/office/powerpoint/2010/main" val="7148084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67596-6695-0356-1F93-CECF9A9F5944}"/>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2F2D7531-F60A-3240-D02D-F7F0AD3C2BEF}"/>
              </a:ext>
            </a:extLst>
          </p:cNvPr>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5" name="Picture 4" descr="A painting of two people in a turban&#10;&#10;AI-generated content may be incorrect.">
            <a:extLst>
              <a:ext uri="{FF2B5EF4-FFF2-40B4-BE49-F238E27FC236}">
                <a16:creationId xmlns:a16="http://schemas.microsoft.com/office/drawing/2014/main" id="{E8D328F5-C278-948F-124A-61AE2019A433}"/>
              </a:ext>
            </a:extLst>
          </p:cNvPr>
          <p:cNvPicPr>
            <a:picLocks noChangeAspect="1"/>
          </p:cNvPicPr>
          <p:nvPr/>
        </p:nvPicPr>
        <p:blipFill>
          <a:blip r:embed="rId3"/>
          <a:stretch>
            <a:fillRect/>
          </a:stretch>
        </p:blipFill>
        <p:spPr>
          <a:xfrm>
            <a:off x="1219200" y="1091440"/>
            <a:ext cx="6648449" cy="497992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8425274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A17197-D8E5-54FD-7684-9215802EABBE}"/>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80B4EACF-6043-BC0D-3167-8CBD8D307263}"/>
              </a:ext>
            </a:extLst>
          </p:cNvPr>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5230A469-EA0D-B13C-793C-EA32D4254AD3}"/>
              </a:ext>
            </a:extLst>
          </p:cNvPr>
          <p:cNvPicPr>
            <a:picLocks noChangeAspect="1"/>
          </p:cNvPicPr>
          <p:nvPr/>
        </p:nvPicPr>
        <p:blipFill>
          <a:blip r:embed="rId3"/>
          <a:stretch>
            <a:fillRect/>
          </a:stretch>
        </p:blipFill>
        <p:spPr>
          <a:xfrm>
            <a:off x="18838" y="1271474"/>
            <a:ext cx="9104615" cy="4786426"/>
          </a:xfrm>
          <a:prstGeom prst="rect">
            <a:avLst/>
          </a:prstGeom>
        </p:spPr>
      </p:pic>
    </p:spTree>
    <p:extLst>
      <p:ext uri="{BB962C8B-B14F-4D97-AF65-F5344CB8AC3E}">
        <p14:creationId xmlns:p14="http://schemas.microsoft.com/office/powerpoint/2010/main" val="13022526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4A32EA-BC58-DF70-5432-16622CBA9B6D}"/>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75DBD68F-E052-84E9-A736-8D6D6DAE4F94}"/>
              </a:ext>
            </a:extLst>
          </p:cNvPr>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3" name="Picture 2">
            <a:extLst>
              <a:ext uri="{FF2B5EF4-FFF2-40B4-BE49-F238E27FC236}">
                <a16:creationId xmlns:a16="http://schemas.microsoft.com/office/drawing/2014/main" id="{0D5ADAA3-A91F-7CA3-233C-987813C81CBE}"/>
              </a:ext>
            </a:extLst>
          </p:cNvPr>
          <p:cNvPicPr>
            <a:picLocks noChangeAspect="1"/>
          </p:cNvPicPr>
          <p:nvPr/>
        </p:nvPicPr>
        <p:blipFill>
          <a:blip r:embed="rId3"/>
          <a:stretch>
            <a:fillRect/>
          </a:stretch>
        </p:blipFill>
        <p:spPr>
          <a:xfrm>
            <a:off x="-855" y="1062990"/>
            <a:ext cx="9144000" cy="3474720"/>
          </a:xfrm>
          <a:prstGeom prst="rect">
            <a:avLst/>
          </a:prstGeom>
        </p:spPr>
      </p:pic>
      <p:sp>
        <p:nvSpPr>
          <p:cNvPr id="5" name="Title 1">
            <a:extLst>
              <a:ext uri="{FF2B5EF4-FFF2-40B4-BE49-F238E27FC236}">
                <a16:creationId xmlns:a16="http://schemas.microsoft.com/office/drawing/2014/main" id="{C70CF431-2619-7424-07A7-15DB803CA118}"/>
              </a:ext>
            </a:extLst>
          </p:cNvPr>
          <p:cNvSpPr txBox="1"/>
          <p:nvPr/>
        </p:nvSpPr>
        <p:spPr bwMode="auto">
          <a:xfrm>
            <a:off x="39385" y="4809589"/>
            <a:ext cx="9104615" cy="165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God’s Plan</a:t>
            </a:r>
          </a:p>
          <a:p>
            <a:pPr algn="ctr" eaLnBrk="1" hangingPunct="1"/>
            <a:r>
              <a:rPr lang="en-US" altLang="en-US" sz="4000" dirty="0">
                <a:latin typeface="Arial Rounded MT Bold" panose="020F0704030504030204" pitchFamily="34" charset="0"/>
              </a:rPr>
              <a:t>Baptism and Communion</a:t>
            </a:r>
          </a:p>
          <a:p>
            <a:pPr algn="ctr" eaLnBrk="1" hangingPunct="1"/>
            <a:r>
              <a:rPr lang="en-US" altLang="en-US" sz="4000" dirty="0">
                <a:latin typeface="Arial Rounded MT Bold" panose="020F0704030504030204" pitchFamily="34" charset="0"/>
              </a:rPr>
              <a:t>For All People!</a:t>
            </a:r>
          </a:p>
        </p:txBody>
      </p:sp>
    </p:spTree>
    <p:extLst>
      <p:ext uri="{BB962C8B-B14F-4D97-AF65-F5344CB8AC3E}">
        <p14:creationId xmlns:p14="http://schemas.microsoft.com/office/powerpoint/2010/main" val="13174092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29313" y="2288204"/>
            <a:ext cx="8765308" cy="1923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b"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487" indent="-738487" defTabSz="685783"/>
            <a:r>
              <a:rPr lang="en-US" altLang="en-US" sz="4000" b="1" dirty="0">
                <a:latin typeface="Arial Rounded MT Bold" panose="020F0704030504030204" pitchFamily="34" charset="0"/>
                <a:cs typeface="Times New Roman" panose="02020603050405020304" pitchFamily="18" charset="0"/>
              </a:rPr>
              <a:t>C:	I believe in God, the Father almighty, creator of heaven and earth.  </a:t>
            </a:r>
            <a:endParaRPr lang="en-US" altLang="en-US" sz="4000" dirty="0">
              <a:latin typeface="Arial Rounded MT Bold" panose="020F0704030504030204" pitchFamily="34" charset="0"/>
            </a:endParaRPr>
          </a:p>
        </p:txBody>
      </p:sp>
      <p:sp>
        <p:nvSpPr>
          <p:cNvPr id="9" name="Rectangle 8"/>
          <p:cNvSpPr/>
          <p:nvPr/>
        </p:nvSpPr>
        <p:spPr>
          <a:xfrm>
            <a:off x="272476" y="107213"/>
            <a:ext cx="8622145" cy="646331"/>
          </a:xfrm>
          <a:prstGeom prst="rect">
            <a:avLst/>
          </a:prstGeom>
        </p:spPr>
        <p:txBody>
          <a:bodyPr wrap="square">
            <a:spAutoFit/>
          </a:bodyPr>
          <a:lstStyle/>
          <a:p>
            <a:pPr marL="571486" indent="-571486">
              <a:buFont typeface="Symbol" panose="05050102010706020507" pitchFamily="18" charset="2"/>
              <a:buChar char=""/>
            </a:pPr>
            <a:r>
              <a:rPr lang="en-US" altLang="en-US" sz="36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3600" dirty="0">
              <a:solidFill>
                <a:prstClr val="black"/>
              </a:solidFill>
              <a:latin typeface="Arial Rounded MT Bold" panose="020F070403050403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99051-C227-A89B-1304-0CBFDE92149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89EC447-CFD2-67AA-CD58-98997B48E077}"/>
              </a:ext>
            </a:extLst>
          </p:cNvPr>
          <p:cNvSpPr/>
          <p:nvPr/>
        </p:nvSpPr>
        <p:spPr>
          <a:xfrm>
            <a:off x="0" y="51769"/>
            <a:ext cx="9144000" cy="698525"/>
          </a:xfrm>
          <a:prstGeom prst="rect">
            <a:avLst/>
          </a:prstGeom>
        </p:spPr>
        <p:txBody>
          <a:bodyPr wrap="square">
            <a:spAutoFit/>
          </a:bodyPr>
          <a:lstStyle/>
          <a:p>
            <a:pPr marL="342891" indent="-342891">
              <a:lnSpc>
                <a:spcPct val="107000"/>
              </a:lnSpc>
              <a:spcBef>
                <a:spcPts val="0"/>
              </a:spcBef>
              <a:spcAft>
                <a:spcPts val="0"/>
              </a:spcAft>
              <a:buFont typeface="Symbol" panose="05050102010706020507" pitchFamily="18" charset="2"/>
              <a:buChar char=""/>
            </a:pPr>
            <a:r>
              <a:rPr lang="en-US" sz="4000" b="1" dirty="0">
                <a:solidFill>
                  <a:srgbClr val="000000"/>
                </a:solidFill>
                <a:latin typeface="Arial Rounded MT Bold" panose="020F0704030504030204" pitchFamily="34" charset="0"/>
                <a:ea typeface="Times New Roman" panose="02020603050405020304" pitchFamily="18" charset="0"/>
              </a:rPr>
              <a:t>CONFESSION AND FORGIVENESS</a:t>
            </a:r>
            <a:endParaRPr lang="en-US" sz="4000" dirty="0">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E91FA7E1-21E7-1B94-494B-63DE572D61DE}"/>
              </a:ext>
            </a:extLst>
          </p:cNvPr>
          <p:cNvSpPr/>
          <p:nvPr/>
        </p:nvSpPr>
        <p:spPr>
          <a:xfrm>
            <a:off x="393895" y="1598100"/>
            <a:ext cx="7695028" cy="3966599"/>
          </a:xfrm>
          <a:prstGeom prst="rect">
            <a:avLst/>
          </a:prstGeom>
        </p:spPr>
        <p:txBody>
          <a:bodyPr wrap="square">
            <a:spAutoFit/>
          </a:bodyPr>
          <a:lstStyle/>
          <a:p>
            <a:pPr marL="682608" indent="-682608">
              <a:lnSpc>
                <a:spcPct val="107000"/>
              </a:lnSpc>
              <a:spcBef>
                <a:spcPts val="0"/>
              </a:spcBef>
              <a:spcAft>
                <a:spcPts val="600"/>
              </a:spcAft>
            </a:pPr>
            <a:r>
              <a:rPr lang="en-US" sz="3400" b="1" dirty="0">
                <a:solidFill>
                  <a:srgbClr val="000000"/>
                </a:solidFill>
                <a:latin typeface="Arial Rounded MT Bold" panose="020F0704030504030204" pitchFamily="34" charset="0"/>
                <a:ea typeface="Times New Roman" panose="02020603050405020304" pitchFamily="18" charset="0"/>
              </a:rPr>
              <a:t>C:	We live as though you are still in the grave. We do not rejoice in the good news of liberation for all people without exception. We continue to sin against you and our neighbors by our actions and our failure to act. </a:t>
            </a:r>
            <a:endParaRPr lang="en-US" sz="3400" b="1" dirty="0">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105991951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29313" y="929679"/>
            <a:ext cx="8765308" cy="4385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487" indent="-738487" defTabSz="685783"/>
            <a:r>
              <a:rPr lang="en-US" altLang="en-US" sz="4000" b="1" dirty="0">
                <a:latin typeface="Arial Rounded MT Bold" panose="020F0704030504030204" pitchFamily="34" charset="0"/>
                <a:cs typeface="Times New Roman" panose="02020603050405020304" pitchFamily="18" charset="0"/>
              </a:rPr>
              <a:t>C:	I believe in Jesus Christ, his only Son, our Lord.  He was conceived by the power of the Holy Spirit and born of the virgin Mary.  He suffered under Pontius Pilate, was crucified, died, and was buried.  </a:t>
            </a:r>
            <a:endParaRPr lang="en-US" altLang="en-US" sz="4000" dirty="0">
              <a:latin typeface="Arial Rounded MT Bold" panose="020F0704030504030204" pitchFamily="34" charset="0"/>
            </a:endParaRPr>
          </a:p>
        </p:txBody>
      </p:sp>
      <p:sp>
        <p:nvSpPr>
          <p:cNvPr id="9" name="Rectangle 8"/>
          <p:cNvSpPr/>
          <p:nvPr/>
        </p:nvSpPr>
        <p:spPr>
          <a:xfrm>
            <a:off x="272476" y="107209"/>
            <a:ext cx="8622145" cy="707886"/>
          </a:xfrm>
          <a:prstGeom prst="rect">
            <a:avLst/>
          </a:prstGeom>
        </p:spPr>
        <p:txBody>
          <a:bodyPr wrap="square">
            <a:spAutoFit/>
          </a:bodyPr>
          <a:lstStyle/>
          <a:p>
            <a:pPr marL="571486" indent="-571486">
              <a:buFont typeface="Symbol" panose="05050102010706020507" pitchFamily="18" charset="2"/>
              <a:buChar char=""/>
            </a:pPr>
            <a:r>
              <a:rPr lang="en-US" altLang="en-US" sz="40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4000" dirty="0">
              <a:solidFill>
                <a:prstClr val="black"/>
              </a:solidFill>
              <a:latin typeface="Arial Rounded MT Bold" panose="020F070403050403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29313" y="1585464"/>
            <a:ext cx="8765308" cy="3770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487" indent="-738487" defTabSz="685783"/>
            <a:r>
              <a:rPr lang="en-US" altLang="en-US" sz="4000" b="1" dirty="0">
                <a:latin typeface="Arial Rounded MT Bold" panose="020F0704030504030204" pitchFamily="34" charset="0"/>
                <a:cs typeface="Times New Roman" panose="02020603050405020304" pitchFamily="18" charset="0"/>
              </a:rPr>
              <a:t>C:	He descended into hell.  On the third day he rose again.  He ascended into heaven, and is seated at the right hand of the Father.  He will come again to judge the living and the dead.  </a:t>
            </a:r>
            <a:endParaRPr lang="en-US" altLang="en-US" sz="4000" dirty="0">
              <a:latin typeface="Arial Rounded MT Bold" panose="020F0704030504030204" pitchFamily="34" charset="0"/>
            </a:endParaRPr>
          </a:p>
        </p:txBody>
      </p:sp>
      <p:sp>
        <p:nvSpPr>
          <p:cNvPr id="9" name="Rectangle 8"/>
          <p:cNvSpPr/>
          <p:nvPr/>
        </p:nvSpPr>
        <p:spPr>
          <a:xfrm>
            <a:off x="272476" y="107209"/>
            <a:ext cx="8622145" cy="707886"/>
          </a:xfrm>
          <a:prstGeom prst="rect">
            <a:avLst/>
          </a:prstGeom>
        </p:spPr>
        <p:txBody>
          <a:bodyPr wrap="square">
            <a:spAutoFit/>
          </a:bodyPr>
          <a:lstStyle/>
          <a:p>
            <a:pPr marL="571486" indent="-571486">
              <a:buFont typeface="Symbol" panose="05050102010706020507" pitchFamily="18" charset="2"/>
              <a:buChar char=""/>
            </a:pPr>
            <a:r>
              <a:rPr lang="en-US" altLang="en-US" sz="40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4000" dirty="0">
              <a:solidFill>
                <a:prstClr val="black"/>
              </a:solidFill>
              <a:latin typeface="Arial Rounded MT Bold" panose="020F070403050403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00894" y="1751719"/>
            <a:ext cx="8765308" cy="3770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487" indent="-738487" defTabSz="685783"/>
            <a:r>
              <a:rPr lang="en-US" altLang="en-US" sz="4000" b="1" dirty="0">
                <a:latin typeface="Arial Rounded MT Bold" panose="020F0704030504030204" pitchFamily="34" charset="0"/>
                <a:cs typeface="Times New Roman" panose="02020603050405020304" pitchFamily="18" charset="0"/>
              </a:rPr>
              <a:t>C:	I believe in the Holy Spirit, the holy catholic Church, the communion of saints, the forgiveness of sins, the resurrection of the body, and the life everlasting.  Amen.  </a:t>
            </a:r>
            <a:endParaRPr lang="en-US" altLang="en-US" sz="4000" dirty="0">
              <a:latin typeface="Arial Rounded MT Bold" panose="020F0704030504030204" pitchFamily="34" charset="0"/>
            </a:endParaRPr>
          </a:p>
        </p:txBody>
      </p:sp>
      <p:sp>
        <p:nvSpPr>
          <p:cNvPr id="9" name="Rectangle 8"/>
          <p:cNvSpPr/>
          <p:nvPr/>
        </p:nvSpPr>
        <p:spPr>
          <a:xfrm>
            <a:off x="272476" y="107209"/>
            <a:ext cx="8622145" cy="707886"/>
          </a:xfrm>
          <a:prstGeom prst="rect">
            <a:avLst/>
          </a:prstGeom>
        </p:spPr>
        <p:txBody>
          <a:bodyPr wrap="square">
            <a:spAutoFit/>
          </a:bodyPr>
          <a:lstStyle/>
          <a:p>
            <a:pPr marL="571486" indent="-571486">
              <a:buFont typeface="Symbol" panose="05050102010706020507" pitchFamily="18" charset="2"/>
              <a:buChar char=""/>
            </a:pPr>
            <a:r>
              <a:rPr lang="en-US" altLang="en-US" sz="40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4000" dirty="0">
              <a:solidFill>
                <a:prstClr val="black"/>
              </a:solidFill>
              <a:latin typeface="Arial Rounded MT Bold" panose="020F070403050403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946299"/>
            <a:ext cx="8835656" cy="2416302"/>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believe in one God, the Father, the Almighty, maker of heaven and earth, of all that is, seen and unseen.</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16873105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946299"/>
            <a:ext cx="8835656" cy="4194674"/>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believe in one Lord, Jesus Christ, the only Son of God, eternally begotten of the Father, God from God, Light from Light, true God from true God, begotten, not made, of one Being with the Father. </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13565456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946299"/>
            <a:ext cx="8835656" cy="4194674"/>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Through him all things were made. For us and for our salvation he came down from heaven; by the power of the Holy Spirit he became incarnate from the virgin Mary, and was made man. For our sake he was crucified under Pontius Pilate; </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7775855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946299"/>
            <a:ext cx="8835656" cy="4787464"/>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he suffered death and was buried. On the third day he rose again in accordance with the Scriptures; he ascended into heaven and is seated at the right hand of the Father. He will come again in glory to judge the living and the dead, and his kingdom will have no end.</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31758686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946299"/>
            <a:ext cx="8835656" cy="4834657"/>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believe in the Holy Spirit, the Lord, the giver of life, who proceeds from the Father and the Son. With the Father and the Son he is worshiped and glorified. He has spoken through the prophets. We believe in one holy catholic and apostolic Church. </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1896189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818707" y="946299"/>
            <a:ext cx="7293936" cy="3649076"/>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acknowledge one Baptism for the forgiveness of sins. We look for the resurrection of the dead, and the life of the world to come. Amen.</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639235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189346" y="1086697"/>
            <a:ext cx="8890646" cy="4139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R="0">
              <a:spcBef>
                <a:spcPts val="0"/>
              </a:spcBef>
              <a:spcAft>
                <a:spcPts val="0"/>
              </a:spcAft>
            </a:pPr>
            <a:r>
              <a:rPr lang="en-US" sz="36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Each petition will end with the words, </a:t>
            </a:r>
            <a:endParaRPr lang="en-US" sz="36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A:	Holy and Wonderful God,</a:t>
            </a:r>
          </a:p>
          <a:p>
            <a:pPr marL="0" marR="0">
              <a:spcBef>
                <a:spcPts val="0"/>
              </a:spcBef>
              <a:spcAft>
                <a:spcPts val="0"/>
              </a:spcAft>
            </a:pP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36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3600" b="1" dirty="0">
                <a:effectLst/>
                <a:latin typeface="Arial Rounded MT Bold" panose="020F0704030504030204" pitchFamily="34" charset="0"/>
                <a:ea typeface="Calibri" panose="020F0502020204030204" pitchFamily="34" charset="0"/>
                <a:cs typeface="Times New Roman" panose="02020603050405020304" pitchFamily="18" charset="0"/>
              </a:rPr>
              <a:t>C:	Hear our prayer.</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PRAYERS OF INTERCESSION</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875234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A9AF2-F198-A426-6425-3319F715EC9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1708884-9055-849C-B014-861C80E7C076}"/>
              </a:ext>
            </a:extLst>
          </p:cNvPr>
          <p:cNvSpPr/>
          <p:nvPr/>
        </p:nvSpPr>
        <p:spPr>
          <a:xfrm>
            <a:off x="0" y="51769"/>
            <a:ext cx="9144000" cy="698525"/>
          </a:xfrm>
          <a:prstGeom prst="rect">
            <a:avLst/>
          </a:prstGeom>
        </p:spPr>
        <p:txBody>
          <a:bodyPr wrap="square">
            <a:spAutoFit/>
          </a:bodyPr>
          <a:lstStyle/>
          <a:p>
            <a:pPr marL="342891" indent="-342891">
              <a:lnSpc>
                <a:spcPct val="107000"/>
              </a:lnSpc>
              <a:spcBef>
                <a:spcPts val="0"/>
              </a:spcBef>
              <a:spcAft>
                <a:spcPts val="0"/>
              </a:spcAft>
              <a:buFont typeface="Symbol" panose="05050102010706020507" pitchFamily="18" charset="2"/>
              <a:buChar char=""/>
            </a:pPr>
            <a:r>
              <a:rPr lang="en-US" sz="4000" b="1" dirty="0">
                <a:solidFill>
                  <a:srgbClr val="000000"/>
                </a:solidFill>
                <a:latin typeface="Arial Rounded MT Bold" panose="020F0704030504030204" pitchFamily="34" charset="0"/>
                <a:ea typeface="Times New Roman" panose="02020603050405020304" pitchFamily="18" charset="0"/>
              </a:rPr>
              <a:t>CONFESSION AND FORGIVENESS</a:t>
            </a:r>
            <a:endParaRPr lang="en-US" sz="4000" dirty="0">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7E4CFD5C-DBE0-CD70-6F95-37C93FC6630E}"/>
              </a:ext>
            </a:extLst>
          </p:cNvPr>
          <p:cNvSpPr/>
          <p:nvPr/>
        </p:nvSpPr>
        <p:spPr>
          <a:xfrm>
            <a:off x="323556" y="1608423"/>
            <a:ext cx="7990449" cy="2846933"/>
          </a:xfrm>
          <a:prstGeom prst="rect">
            <a:avLst/>
          </a:prstGeom>
        </p:spPr>
        <p:txBody>
          <a:bodyPr wrap="square">
            <a:spAutoFit/>
          </a:bodyPr>
          <a:lstStyle/>
          <a:p>
            <a:pPr marL="682608" indent="-682608">
              <a:lnSpc>
                <a:spcPct val="107000"/>
              </a:lnSpc>
              <a:spcBef>
                <a:spcPts val="0"/>
              </a:spcBef>
              <a:spcAft>
                <a:spcPts val="600"/>
              </a:spcAft>
            </a:pPr>
            <a:r>
              <a:rPr lang="en-US" sz="3400" b="1" dirty="0">
                <a:solidFill>
                  <a:srgbClr val="000000"/>
                </a:solidFill>
                <a:latin typeface="Arial Rounded MT Bold" panose="020F0704030504030204" pitchFamily="34" charset="0"/>
                <a:ea typeface="Times New Roman" panose="02020603050405020304" pitchFamily="18" charset="0"/>
              </a:rPr>
              <a:t>C:	Shake us out of our complacency, cleanse our hearts of selfishness, and make us joyful participants in the work of bringing about your reign in the world today.</a:t>
            </a:r>
            <a:endParaRPr lang="en-US" sz="3400" b="1" dirty="0">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1004489220"/>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523298" y="1210522"/>
            <a:ext cx="8021204" cy="3801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0" marR="0">
              <a:spcBef>
                <a:spcPts val="0"/>
              </a:spcBef>
              <a:spcAft>
                <a:spcPts val="0"/>
              </a:spcAft>
            </a:pPr>
            <a:r>
              <a:rPr lang="en-US" sz="40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The prayer concludes…</a:t>
            </a:r>
          </a:p>
          <a:p>
            <a:pPr marL="0" marR="0">
              <a:spcBef>
                <a:spcPts val="0"/>
              </a:spcBef>
              <a:spcAft>
                <a:spcPts val="0"/>
              </a:spcAft>
            </a:pPr>
            <a:endParaRPr lang="en-US" sz="14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684213" marR="0" indent="-684213">
              <a:spcBef>
                <a:spcPts val="0"/>
              </a:spcBef>
              <a:spcAft>
                <a:spcPts val="0"/>
              </a:spcAft>
            </a:pPr>
            <a:r>
              <a:rPr lang="en-US" sz="3600" dirty="0">
                <a:latin typeface="Arial Rounded MT Bold" panose="020F0704030504030204" pitchFamily="34" charset="0"/>
                <a:ea typeface="Calibri" panose="020F0502020204030204" pitchFamily="34" charset="0"/>
                <a:cs typeface="Times New Roman" panose="02020603050405020304" pitchFamily="18" charset="0"/>
              </a:rPr>
              <a:t>P</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	</a:t>
            </a:r>
            <a:r>
              <a:rPr lang="en-US" sz="3600" dirty="0">
                <a:latin typeface="Arial Rounded MT Bold" panose="020F0704030504030204" pitchFamily="34" charset="0"/>
                <a:ea typeface="Calibri" panose="020F0502020204030204" pitchFamily="34" charset="0"/>
                <a:cs typeface="Times New Roman" panose="02020603050405020304" pitchFamily="18" charset="0"/>
              </a:rPr>
              <a:t>These and the prayers of all creation we lift to you in Jesus’ name.</a:t>
            </a:r>
          </a:p>
          <a:p>
            <a:pPr marL="684213" marR="0" indent="-684213">
              <a:spcBef>
                <a:spcPts val="0"/>
              </a:spcBef>
              <a:spcAft>
                <a:spcPts val="0"/>
              </a:spcAft>
            </a:pPr>
            <a:endParaRPr lang="en-US" sz="4000" b="1"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684213" marR="0" indent="-684213">
              <a:spcBef>
                <a:spcPts val="0"/>
              </a:spcBef>
              <a:spcAft>
                <a:spcPts val="0"/>
              </a:spcAft>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C:	Amen.</a:t>
            </a: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PRAYERS OF INTERCESSION</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636831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0520" y="81012"/>
            <a:ext cx="9059160" cy="677108"/>
          </a:xfrm>
          <a:prstGeom prst="rect">
            <a:avLst/>
          </a:prstGeom>
        </p:spPr>
        <p:txBody>
          <a:bodyPr wrap="square">
            <a:spAutoFit/>
          </a:bodyPr>
          <a:lstStyle/>
          <a:p>
            <a:pPr marL="571486" indent="-571486" algn="ctr">
              <a:lnSpc>
                <a:spcPct val="95000"/>
              </a:lnSpc>
              <a:spcBef>
                <a:spcPts val="0"/>
              </a:spcBef>
              <a:spcAft>
                <a:spcPts val="600"/>
              </a:spcAft>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rPr>
              <a:t>OFFERING/PRAYER</a:t>
            </a:r>
          </a:p>
        </p:txBody>
      </p:sp>
      <p:pic>
        <p:nvPicPr>
          <p:cNvPr id="2" name="Picture 1">
            <a:extLst>
              <a:ext uri="{FF2B5EF4-FFF2-40B4-BE49-F238E27FC236}">
                <a16:creationId xmlns:a16="http://schemas.microsoft.com/office/drawing/2014/main" id="{67942349-B42B-DCBD-DD46-F5EE1B3F9624}"/>
              </a:ext>
            </a:extLst>
          </p:cNvPr>
          <p:cNvPicPr>
            <a:picLocks noChangeAspect="1"/>
          </p:cNvPicPr>
          <p:nvPr/>
        </p:nvPicPr>
        <p:blipFill>
          <a:blip r:embed="rId3"/>
          <a:stretch>
            <a:fillRect/>
          </a:stretch>
        </p:blipFill>
        <p:spPr>
          <a:xfrm>
            <a:off x="2465656" y="871008"/>
            <a:ext cx="4060288" cy="5779509"/>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9250" y="135689"/>
            <a:ext cx="8825501" cy="698525"/>
          </a:xfrm>
          <a:prstGeom prst="rect">
            <a:avLst/>
          </a:prstGeom>
        </p:spPr>
        <p:txBody>
          <a:bodyPr wrap="square">
            <a:spAutoFit/>
          </a:bodyPr>
          <a:lstStyle/>
          <a:p>
            <a:pPr marL="571486" indent="-571486" algn="ctr">
              <a:lnSpc>
                <a:spcPct val="107000"/>
              </a:lnSpc>
              <a:spcBef>
                <a:spcPts val="0"/>
              </a:spcBef>
              <a:spcAft>
                <a:spcPts val="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GREAT THANKSGIVING</a:t>
            </a:r>
            <a:endParaRPr lang="en-US" sz="4000" dirty="0">
              <a:latin typeface="Arial Rounded MT Bold" panose="020F0704030504030204" pitchFamily="34" charset="0"/>
              <a:ea typeface="Calibri" panose="020F0502020204030204" pitchFamily="34" charset="0"/>
            </a:endParaRPr>
          </a:p>
        </p:txBody>
      </p:sp>
      <p:sp>
        <p:nvSpPr>
          <p:cNvPr id="8" name="Rectangle 7"/>
          <p:cNvSpPr/>
          <p:nvPr/>
        </p:nvSpPr>
        <p:spPr>
          <a:xfrm>
            <a:off x="645928" y="2379443"/>
            <a:ext cx="7852141" cy="1357166"/>
          </a:xfrm>
          <a:prstGeom prst="rect">
            <a:avLst/>
          </a:prstGeom>
        </p:spPr>
        <p:txBody>
          <a:bodyPr wrap="square">
            <a:spAutoFit/>
          </a:bodyPr>
          <a:lstStyle/>
          <a:p>
            <a:pPr>
              <a:lnSpc>
                <a:spcPct val="107000"/>
              </a:lnSpc>
              <a:spcBef>
                <a:spcPts val="0"/>
              </a:spcBef>
              <a:spcAft>
                <a:spcPts val="600"/>
              </a:spcAft>
            </a:pPr>
            <a:r>
              <a:rPr lang="en-US" sz="4000" i="1" dirty="0">
                <a:solidFill>
                  <a:srgbClr val="C00000"/>
                </a:solidFill>
                <a:latin typeface="Arial Rounded MT Bold" panose="020F0704030504030204" pitchFamily="34" charset="0"/>
                <a:ea typeface="Calibri" panose="020F0502020204030204" pitchFamily="34" charset="0"/>
              </a:rPr>
              <a:t>All the Baptized are welcome to celebrate this Holy Meal.</a:t>
            </a:r>
            <a:endParaRPr lang="en-US" sz="4000" dirty="0">
              <a:solidFill>
                <a:srgbClr val="C00000"/>
              </a:solidFill>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DIALOGUE</a:t>
            </a:r>
            <a:endParaRPr lang="en-US" sz="4000" dirty="0">
              <a:latin typeface="Arial Rounded MT Bold" panose="020F0704030504030204" pitchFamily="34" charset="0"/>
              <a:ea typeface="Calibri" panose="020F0502020204030204" pitchFamily="34" charset="0"/>
            </a:endParaRPr>
          </a:p>
        </p:txBody>
      </p:sp>
      <p:pic>
        <p:nvPicPr>
          <p:cNvPr id="7" name="Picture 6"/>
          <p:cNvPicPr>
            <a:picLocks noChangeAspect="1"/>
          </p:cNvPicPr>
          <p:nvPr/>
        </p:nvPicPr>
        <p:blipFill>
          <a:blip r:embed="rId2"/>
          <a:stretch>
            <a:fillRect/>
          </a:stretch>
        </p:blipFill>
        <p:spPr>
          <a:xfrm>
            <a:off x="0" y="812058"/>
            <a:ext cx="9144000" cy="6045943"/>
          </a:xfrm>
          <a:prstGeom prst="rect">
            <a:avLst/>
          </a:prstGeom>
        </p:spPr>
      </p:pic>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PREFACE</a:t>
            </a:r>
            <a:endParaRPr lang="en-US" sz="4000" dirty="0">
              <a:latin typeface="Arial Rounded MT Bold" panose="020F0704030504030204" pitchFamily="34" charset="0"/>
              <a:ea typeface="Calibri" panose="020F0502020204030204" pitchFamily="34" charset="0"/>
            </a:endParaRPr>
          </a:p>
        </p:txBody>
      </p:sp>
      <p:sp>
        <p:nvSpPr>
          <p:cNvPr id="5" name="Rectangle 4"/>
          <p:cNvSpPr/>
          <p:nvPr/>
        </p:nvSpPr>
        <p:spPr>
          <a:xfrm>
            <a:off x="318500" y="2145024"/>
            <a:ext cx="8825501" cy="2443746"/>
          </a:xfrm>
          <a:prstGeom prst="rect">
            <a:avLst/>
          </a:prstGeom>
        </p:spPr>
        <p:txBody>
          <a:bodyPr wrap="square">
            <a:spAutoFit/>
          </a:bodyPr>
          <a:lstStyle/>
          <a:p>
            <a:pPr>
              <a:lnSpc>
                <a:spcPct val="107000"/>
              </a:lnSpc>
              <a:spcBef>
                <a:spcPts val="0"/>
              </a:spcBef>
              <a:spcAft>
                <a:spcPts val="600"/>
              </a:spcAft>
            </a:pPr>
            <a:r>
              <a:rPr lang="en-US" sz="3200" dirty="0">
                <a:solidFill>
                  <a:srgbClr val="000000"/>
                </a:solidFill>
                <a:latin typeface="Arial Rounded MT Bold" panose="020F0704030504030204" pitchFamily="34" charset="0"/>
                <a:ea typeface="Calibri" panose="020F0502020204030204" pitchFamily="34" charset="0"/>
              </a:rPr>
              <a:t>P:	It is indeed right and salutary…</a:t>
            </a:r>
          </a:p>
          <a:p>
            <a:pPr>
              <a:lnSpc>
                <a:spcPct val="107000"/>
              </a:lnSpc>
              <a:spcBef>
                <a:spcPts val="0"/>
              </a:spcBef>
              <a:spcAft>
                <a:spcPts val="600"/>
              </a:spcAft>
            </a:pPr>
            <a:endParaRPr lang="en-US" sz="4000" b="1" dirty="0">
              <a:solidFill>
                <a:srgbClr val="000000"/>
              </a:solidFill>
              <a:latin typeface="Arial Rounded MT Bold" panose="020F0704030504030204" pitchFamily="34" charset="0"/>
              <a:ea typeface="Calibri" panose="020F0502020204030204" pitchFamily="34" charset="0"/>
            </a:endParaRPr>
          </a:p>
          <a:p>
            <a:pPr>
              <a:lnSpc>
                <a:spcPct val="107000"/>
              </a:lnSpc>
              <a:spcBef>
                <a:spcPts val="0"/>
              </a:spcBef>
              <a:spcAft>
                <a:spcPts val="600"/>
              </a:spcAft>
            </a:pPr>
            <a:r>
              <a:rPr lang="en-US" sz="3200" dirty="0">
                <a:solidFill>
                  <a:srgbClr val="000000"/>
                </a:solidFill>
                <a:latin typeface="Arial Rounded MT Bold" panose="020F0704030504030204" pitchFamily="34" charset="0"/>
                <a:ea typeface="Calibri" panose="020F0502020204030204" pitchFamily="34" charset="0"/>
              </a:rPr>
              <a:t>… we praise your name and join their unending hymn.</a:t>
            </a:r>
            <a:endParaRPr lang="en-US" sz="32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SANCTUS</a:t>
            </a:r>
            <a:endParaRPr lang="en-US" sz="4000" dirty="0">
              <a:latin typeface="Arial Rounded MT Bold" panose="020F0704030504030204" pitchFamily="34" charset="0"/>
              <a:ea typeface="Calibri" panose="020F0502020204030204" pitchFamily="34" charset="0"/>
            </a:endParaRPr>
          </a:p>
        </p:txBody>
      </p:sp>
      <p:pic>
        <p:nvPicPr>
          <p:cNvPr id="2" name="Picture 1"/>
          <p:cNvPicPr>
            <a:picLocks noChangeAspect="1"/>
          </p:cNvPicPr>
          <p:nvPr/>
        </p:nvPicPr>
        <p:blipFill>
          <a:blip r:embed="rId2"/>
          <a:stretch>
            <a:fillRect/>
          </a:stretch>
        </p:blipFill>
        <p:spPr>
          <a:xfrm>
            <a:off x="1" y="945222"/>
            <a:ext cx="9166815" cy="5912777"/>
          </a:xfrm>
          <a:prstGeom prst="rect">
            <a:avLst/>
          </a:prstGeom>
        </p:spPr>
      </p:pic>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EUCHARISTIC PRAYER</a:t>
            </a:r>
            <a:endParaRPr lang="en-US" sz="4000" dirty="0">
              <a:latin typeface="Arial Rounded MT Bold" panose="020F0704030504030204" pitchFamily="34" charset="0"/>
              <a:ea typeface="Calibri" panose="020F0502020204030204" pitchFamily="34" charset="0"/>
            </a:endParaRPr>
          </a:p>
        </p:txBody>
      </p:sp>
      <p:sp>
        <p:nvSpPr>
          <p:cNvPr id="3" name="Rectangle 2"/>
          <p:cNvSpPr/>
          <p:nvPr/>
        </p:nvSpPr>
        <p:spPr>
          <a:xfrm>
            <a:off x="82194" y="1999633"/>
            <a:ext cx="8902557" cy="2877391"/>
          </a:xfrm>
          <a:prstGeom prst="rect">
            <a:avLst/>
          </a:prstGeom>
        </p:spPr>
        <p:txBody>
          <a:bodyPr wrap="square">
            <a:spAutoFit/>
          </a:bodyPr>
          <a:lstStyle/>
          <a:p>
            <a:pPr marL="462268" indent="-462268">
              <a:lnSpc>
                <a:spcPct val="107000"/>
              </a:lnSpc>
              <a:spcBef>
                <a:spcPts val="0"/>
              </a:spcBef>
              <a:spcAft>
                <a:spcPts val="0"/>
              </a:spcAft>
            </a:pPr>
            <a:r>
              <a:rPr lang="en-US" sz="3200" dirty="0">
                <a:latin typeface="Arial Rounded MT Bold" panose="020F0704030504030204" pitchFamily="34" charset="0"/>
                <a:ea typeface="Calibri" panose="020F0502020204030204" pitchFamily="34" charset="0"/>
              </a:rPr>
              <a:t>P:	</a:t>
            </a:r>
            <a:r>
              <a:rPr lang="en-US" sz="3200" dirty="0">
                <a:latin typeface="Arial Rounded MT Bold" panose="020F0704030504030204" pitchFamily="34" charset="0"/>
                <a:ea typeface="Times New Roman" panose="02020603050405020304" pitchFamily="18" charset="0"/>
              </a:rPr>
              <a:t>Holy, living, and loving God…</a:t>
            </a:r>
          </a:p>
          <a:p>
            <a:pPr marL="462268" indent="-462268">
              <a:lnSpc>
                <a:spcPct val="107000"/>
              </a:lnSpc>
              <a:spcBef>
                <a:spcPts val="0"/>
              </a:spcBef>
              <a:spcAft>
                <a:spcPts val="0"/>
              </a:spcAft>
            </a:pPr>
            <a:endParaRPr lang="en-US" sz="3200" dirty="0">
              <a:latin typeface="Arial Rounded MT Bold" panose="020F0704030504030204" pitchFamily="34" charset="0"/>
              <a:ea typeface="Times New Roman" panose="02020603050405020304" pitchFamily="18" charset="0"/>
            </a:endParaRPr>
          </a:p>
          <a:p>
            <a:pPr marL="462268" indent="-462268">
              <a:lnSpc>
                <a:spcPct val="107000"/>
              </a:lnSpc>
              <a:spcBef>
                <a:spcPts val="0"/>
              </a:spcBef>
              <a:spcAft>
                <a:spcPts val="0"/>
              </a:spcAft>
            </a:pPr>
            <a:r>
              <a:rPr lang="en-US" sz="3200" dirty="0">
                <a:latin typeface="Arial Rounded MT Bold" panose="020F0704030504030204" pitchFamily="34" charset="0"/>
                <a:ea typeface="Times New Roman" panose="02020603050405020304" pitchFamily="18" charset="0"/>
              </a:rPr>
              <a:t> 				…both now and forever.</a:t>
            </a:r>
            <a:r>
              <a:rPr lang="en-US" sz="3600" dirty="0">
                <a:latin typeface="Arial Rounded MT Bold" panose="020F0704030504030204" pitchFamily="34" charset="0"/>
                <a:ea typeface="Calibri" panose="020F0502020204030204" pitchFamily="34" charset="0"/>
              </a:rPr>
              <a:t> </a:t>
            </a:r>
          </a:p>
          <a:p>
            <a:pPr marL="462268" indent="-462268">
              <a:lnSpc>
                <a:spcPct val="107000"/>
              </a:lnSpc>
              <a:spcBef>
                <a:spcPts val="0"/>
              </a:spcBef>
              <a:spcAft>
                <a:spcPts val="0"/>
              </a:spcAft>
            </a:pPr>
            <a:endParaRPr lang="en-US" sz="3600" dirty="0">
              <a:latin typeface="Arial Rounded MT Bold" panose="020F0704030504030204" pitchFamily="34" charset="0"/>
              <a:ea typeface="Calibri" panose="020F0502020204030204" pitchFamily="34" charset="0"/>
            </a:endParaRPr>
          </a:p>
          <a:p>
            <a:pPr marL="462268" indent="-462268">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Amen.</a:t>
            </a:r>
            <a:endParaRPr lang="en-US" sz="36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LORD’S PRAYER</a:t>
            </a:r>
            <a:endParaRPr lang="en-US" sz="4000" dirty="0">
              <a:latin typeface="Arial Rounded MT Bold" panose="020F0704030504030204" pitchFamily="34" charset="0"/>
              <a:ea typeface="Calibri" panose="020F0502020204030204" pitchFamily="34" charset="0"/>
            </a:endParaRPr>
          </a:p>
        </p:txBody>
      </p:sp>
      <p:sp>
        <p:nvSpPr>
          <p:cNvPr id="2" name="Rectangle 1"/>
          <p:cNvSpPr/>
          <p:nvPr/>
        </p:nvSpPr>
        <p:spPr>
          <a:xfrm>
            <a:off x="159248" y="1005568"/>
            <a:ext cx="8825501" cy="5380255"/>
          </a:xfrm>
          <a:prstGeom prst="rect">
            <a:avLst/>
          </a:prstGeom>
        </p:spPr>
        <p:txBody>
          <a:bodyPr wrap="square">
            <a:spAutoFit/>
          </a:bodyPr>
          <a:lstStyle/>
          <a:p>
            <a:pPr marL="688957" indent="-688957">
              <a:lnSpc>
                <a:spcPct val="107000"/>
              </a:lnSpc>
              <a:spcBef>
                <a:spcPts val="0"/>
              </a:spcBef>
              <a:spcAft>
                <a:spcPts val="0"/>
              </a:spcAft>
            </a:pPr>
            <a:r>
              <a:rPr lang="en-US" sz="3600" b="1" dirty="0">
                <a:solidFill>
                  <a:srgbClr val="000000"/>
                </a:solidFill>
                <a:latin typeface="Arial Rounded MT Bold" panose="020F0704030504030204" pitchFamily="34" charset="0"/>
                <a:ea typeface="Calibri" panose="020F0502020204030204" pitchFamily="34" charset="0"/>
              </a:rPr>
              <a:t>C:	Our Father, who art in heaven, hallowed be thy name, thy kingdom come, thy will be done, on earth as it is in heaven.  Give us this day our daily bread; and forgive us our trespasses, as we forgive those who trespass against us; and lead us not into temptation, but deliver us from evil.  </a:t>
            </a:r>
            <a:endParaRPr lang="en-US" sz="3600" dirty="0">
              <a:latin typeface="Arial Rounded MT Bold" panose="020F0704030504030204" pitchFamily="34" charset="0"/>
              <a:ea typeface="Calibri" panose="020F0502020204030204" pitchFamily="3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LORD’S PRAYER</a:t>
            </a:r>
            <a:endParaRPr lang="en-US" sz="4000" dirty="0">
              <a:latin typeface="Arial Rounded MT Bold" panose="020F0704030504030204" pitchFamily="34" charset="0"/>
              <a:ea typeface="Calibri" panose="020F0502020204030204" pitchFamily="34" charset="0"/>
            </a:endParaRPr>
          </a:p>
        </p:txBody>
      </p:sp>
      <p:sp>
        <p:nvSpPr>
          <p:cNvPr id="2" name="Rectangle 1"/>
          <p:cNvSpPr/>
          <p:nvPr/>
        </p:nvSpPr>
        <p:spPr>
          <a:xfrm>
            <a:off x="896318" y="1431467"/>
            <a:ext cx="7536093" cy="1823513"/>
          </a:xfrm>
          <a:prstGeom prst="rect">
            <a:avLst/>
          </a:prstGeom>
        </p:spPr>
        <p:txBody>
          <a:bodyPr wrap="square">
            <a:spAutoFit/>
          </a:bodyPr>
          <a:lstStyle/>
          <a:p>
            <a:pPr marL="688957" indent="-688957">
              <a:lnSpc>
                <a:spcPct val="107000"/>
              </a:lnSpc>
              <a:spcBef>
                <a:spcPts val="0"/>
              </a:spcBef>
              <a:spcAft>
                <a:spcPts val="0"/>
              </a:spcAft>
            </a:pPr>
            <a:r>
              <a:rPr lang="en-US" sz="3600" b="1" dirty="0">
                <a:solidFill>
                  <a:srgbClr val="000000"/>
                </a:solidFill>
                <a:latin typeface="Arial Rounded MT Bold" panose="020F0704030504030204" pitchFamily="34" charset="0"/>
                <a:ea typeface="Calibri" panose="020F0502020204030204" pitchFamily="34" charset="0"/>
              </a:rPr>
              <a:t>C:	For thine is the kingdom, and the power, and the glory, forever and ever.  Amen.</a:t>
            </a:r>
            <a:endParaRPr lang="en-US" sz="3600" dirty="0">
              <a:latin typeface="Arial Rounded MT Bold" panose="020F0704030504030204" pitchFamily="34" charset="0"/>
              <a:ea typeface="Calibri" panose="020F0502020204030204"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INVITATION TO COMMUNION</a:t>
            </a:r>
            <a:endParaRPr lang="en-US" sz="4000" dirty="0">
              <a:latin typeface="Arial Rounded MT Bold" panose="020F0704030504030204" pitchFamily="34" charset="0"/>
              <a:ea typeface="Calibri" panose="020F0502020204030204" pitchFamily="34" charset="0"/>
            </a:endParaRPr>
          </a:p>
        </p:txBody>
      </p:sp>
      <p:sp>
        <p:nvSpPr>
          <p:cNvPr id="3" name="Rectangle 2"/>
          <p:cNvSpPr/>
          <p:nvPr/>
        </p:nvSpPr>
        <p:spPr>
          <a:xfrm>
            <a:off x="464234" y="1628058"/>
            <a:ext cx="8114990" cy="4194674"/>
          </a:xfrm>
          <a:prstGeom prst="rect">
            <a:avLst/>
          </a:prstGeom>
        </p:spPr>
        <p:txBody>
          <a:bodyPr wrap="square">
            <a:spAutoFit/>
          </a:bodyPr>
          <a:lstStyle/>
          <a:p>
            <a:pPr marL="573391" indent="-573391">
              <a:lnSpc>
                <a:spcPct val="107000"/>
              </a:lnSpc>
              <a:spcBef>
                <a:spcPts val="0"/>
              </a:spcBef>
              <a:spcAft>
                <a:spcPts val="0"/>
              </a:spcAft>
            </a:pPr>
            <a:r>
              <a:rPr lang="en-US" sz="3600" dirty="0">
                <a:solidFill>
                  <a:srgbClr val="000000"/>
                </a:solidFill>
                <a:latin typeface="Arial Rounded MT Bold" panose="020F0704030504030204" pitchFamily="34" charset="0"/>
                <a:ea typeface="Calibri" panose="020F0502020204030204" pitchFamily="34" charset="0"/>
              </a:rPr>
              <a:t>P:	Jesus, who reveals himself in the breaking of the bread, invites you now to this meal in which he is fully present. Come and dine with him and your siblings in his holy name, and be fed and nourished for life’s journey.</a:t>
            </a:r>
            <a:endParaRPr lang="en-US" sz="36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6CB42C-F313-B7DC-7272-6B4831D16E3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37A83C4-C115-073E-B071-C9F23A6A62E9}"/>
              </a:ext>
            </a:extLst>
          </p:cNvPr>
          <p:cNvSpPr/>
          <p:nvPr/>
        </p:nvSpPr>
        <p:spPr>
          <a:xfrm>
            <a:off x="0" y="51769"/>
            <a:ext cx="9144000" cy="698525"/>
          </a:xfrm>
          <a:prstGeom prst="rect">
            <a:avLst/>
          </a:prstGeom>
        </p:spPr>
        <p:txBody>
          <a:bodyPr wrap="square">
            <a:spAutoFit/>
          </a:bodyPr>
          <a:lstStyle/>
          <a:p>
            <a:pPr marL="342891" indent="-342891">
              <a:lnSpc>
                <a:spcPct val="107000"/>
              </a:lnSpc>
              <a:spcBef>
                <a:spcPts val="0"/>
              </a:spcBef>
              <a:spcAft>
                <a:spcPts val="0"/>
              </a:spcAft>
              <a:buFont typeface="Symbol" panose="05050102010706020507" pitchFamily="18" charset="2"/>
              <a:buChar char=""/>
            </a:pPr>
            <a:r>
              <a:rPr lang="en-US" sz="4000" b="1" dirty="0">
                <a:solidFill>
                  <a:srgbClr val="000000"/>
                </a:solidFill>
                <a:latin typeface="Arial Rounded MT Bold" panose="020F0704030504030204" pitchFamily="34" charset="0"/>
                <a:ea typeface="Times New Roman" panose="02020603050405020304" pitchFamily="18" charset="0"/>
              </a:rPr>
              <a:t>CONFESSION AND FORGIVENESS</a:t>
            </a:r>
            <a:endParaRPr lang="en-US" sz="4000" dirty="0">
              <a:latin typeface="Arial Rounded MT Bold" panose="020F0704030504030204" pitchFamily="34" charset="0"/>
              <a:ea typeface="Calibri" panose="020F0502020204030204" pitchFamily="34" charset="0"/>
            </a:endParaRPr>
          </a:p>
        </p:txBody>
      </p:sp>
      <p:sp>
        <p:nvSpPr>
          <p:cNvPr id="5" name="TextBox 4">
            <a:extLst>
              <a:ext uri="{FF2B5EF4-FFF2-40B4-BE49-F238E27FC236}">
                <a16:creationId xmlns:a16="http://schemas.microsoft.com/office/drawing/2014/main" id="{E923E691-5D39-4012-C42A-D54568D8B882}"/>
              </a:ext>
            </a:extLst>
          </p:cNvPr>
          <p:cNvSpPr txBox="1"/>
          <p:nvPr/>
        </p:nvSpPr>
        <p:spPr>
          <a:xfrm>
            <a:off x="613117" y="1038682"/>
            <a:ext cx="7765366" cy="4585871"/>
          </a:xfrm>
          <a:prstGeom prst="rect">
            <a:avLst/>
          </a:prstGeom>
          <a:noFill/>
        </p:spPr>
        <p:txBody>
          <a:bodyPr wrap="square">
            <a:spAutoFit/>
          </a:bodyPr>
          <a:lstStyle/>
          <a:p>
            <a:pPr marL="576263" marR="0" indent="-576263">
              <a:spcAft>
                <a:spcPts val="0"/>
              </a:spcAft>
              <a:buNone/>
              <a:tabLst>
                <a:tab pos="6977063" algn="l"/>
              </a:tabLst>
            </a:pPr>
            <a:r>
              <a:rPr lang="en-US" sz="3200" dirty="0">
                <a:effectLst/>
                <a:latin typeface="Arial Rounded MT Bold" panose="020F0704030504030204" pitchFamily="34" charset="0"/>
                <a:ea typeface="Garamond,Times New Roman"/>
                <a:cs typeface="Garamond,Times New Roman"/>
              </a:rPr>
              <a:t>P:	We are an Easter people! Through the death and resurrection of Jesus Christ, God has redeemed all of creation. Know that you are made whole, forgiven of all your sins, and empowered to live out the gospel in joy</a:t>
            </a:r>
            <a:r>
              <a:rPr lang="en-US" sz="3200" dirty="0">
                <a:effectLst/>
                <a:latin typeface="Arial Rounded MT Bold" panose="020F0704030504030204" pitchFamily="34" charset="0"/>
                <a:ea typeface="Calibri" panose="020F0502020204030204" pitchFamily="34" charset="0"/>
                <a:cs typeface="Garamond,Times New Roman"/>
              </a:rPr>
              <a:t>.</a:t>
            </a:r>
          </a:p>
          <a:p>
            <a:pPr marR="0" indent="-228600">
              <a:spcAft>
                <a:spcPts val="0"/>
              </a:spcAft>
              <a:buNone/>
              <a:tabLst>
                <a:tab pos="228600" algn="l"/>
              </a:tabLst>
            </a:pPr>
            <a:endParaRPr lang="en-US" sz="3200" dirty="0">
              <a:effectLst/>
              <a:latin typeface="Arial Rounded MT Bold" panose="020F0704030504030204" pitchFamily="34" charset="0"/>
              <a:ea typeface="Garamond,Times New Roman"/>
              <a:cs typeface="Garamond,Times New Roman"/>
            </a:endParaRPr>
          </a:p>
          <a:p>
            <a:pPr marR="0" indent="-285750">
              <a:spcAft>
                <a:spcPts val="0"/>
              </a:spcAft>
            </a:pPr>
            <a:r>
              <a:rPr lang="en-US" sz="3600" b="1" dirty="0">
                <a:effectLst/>
                <a:latin typeface="Arial Rounded MT Bold" panose="020F0704030504030204" pitchFamily="34" charset="0"/>
                <a:ea typeface="Calibri" panose="020F0502020204030204" pitchFamily="34" charset="0"/>
                <a:cs typeface="Times New Roman" panose="02020603050405020304" pitchFamily="18" charset="0"/>
              </a:rPr>
              <a:t>C:	Amen.</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30177022"/>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37932"/>
          </a:xfrm>
          <a:prstGeom prst="rect">
            <a:avLst/>
          </a:prstGeom>
        </p:spPr>
        <p:txBody>
          <a:bodyPr wrap="square">
            <a:spAutoFit/>
          </a:bodyPr>
          <a:lstStyle/>
          <a:p>
            <a:pPr marL="571486" indent="-571486">
              <a:lnSpc>
                <a:spcPct val="107000"/>
              </a:lnSpc>
              <a:spcBef>
                <a:spcPts val="0"/>
              </a:spcBef>
              <a:spcAft>
                <a:spcPts val="6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COMMUNION DISTRIBUTION</a:t>
            </a:r>
            <a:endParaRPr lang="en-US" sz="3600" dirty="0">
              <a:latin typeface="Arial Rounded MT Bold" panose="020F0704030504030204" pitchFamily="34" charset="0"/>
              <a:ea typeface="Calibri" panose="020F0502020204030204" pitchFamily="34" charset="0"/>
            </a:endParaRPr>
          </a:p>
        </p:txBody>
      </p:sp>
      <p:sp>
        <p:nvSpPr>
          <p:cNvPr id="2" name="Rectangle 1"/>
          <p:cNvSpPr/>
          <p:nvPr/>
        </p:nvSpPr>
        <p:spPr>
          <a:xfrm>
            <a:off x="236307" y="697420"/>
            <a:ext cx="8748444" cy="3934860"/>
          </a:xfrm>
          <a:prstGeom prst="rect">
            <a:avLst/>
          </a:prstGeom>
        </p:spPr>
        <p:txBody>
          <a:bodyPr wrap="square">
            <a:spAutoFit/>
          </a:bodyPr>
          <a:lstStyle/>
          <a:p>
            <a:pPr>
              <a:spcBef>
                <a:spcPts val="0"/>
              </a:spcBef>
              <a:spcAft>
                <a:spcPts val="600"/>
              </a:spcAft>
            </a:pPr>
            <a:r>
              <a:rPr lang="en-US" sz="3200" i="1" dirty="0">
                <a:solidFill>
                  <a:srgbClr val="C00000"/>
                </a:solidFill>
                <a:latin typeface="Arial Rounded MT Bold" panose="020F0704030504030204" pitchFamily="34" charset="0"/>
                <a:ea typeface="Times New Roman" panose="02020603050405020304" pitchFamily="18" charset="0"/>
              </a:rPr>
              <a:t>All will commune “By Station”. </a:t>
            </a:r>
          </a:p>
          <a:p>
            <a:pPr>
              <a:spcBef>
                <a:spcPts val="0"/>
              </a:spcBef>
              <a:spcAft>
                <a:spcPts val="600"/>
              </a:spcAft>
            </a:pPr>
            <a:r>
              <a:rPr lang="en-US" sz="3200" i="1" dirty="0">
                <a:solidFill>
                  <a:srgbClr val="C00000"/>
                </a:solidFill>
                <a:latin typeface="Arial Rounded MT Bold" panose="020F0704030504030204" pitchFamily="34" charset="0"/>
                <a:ea typeface="Times New Roman" panose="02020603050405020304" pitchFamily="18" charset="0"/>
              </a:rPr>
              <a:t>The bread may be broken for distribution.  As the ministers give the bread and wine, they say these words :</a:t>
            </a:r>
          </a:p>
          <a:p>
            <a:pPr>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The body of Christ, given for you.</a:t>
            </a:r>
            <a:endParaRPr lang="en-US" sz="3200" dirty="0">
              <a:latin typeface="Arial Rounded MT Bold" panose="020F0704030504030204" pitchFamily="34" charset="0"/>
              <a:ea typeface="Calibri" panose="020F0502020204030204" pitchFamily="34" charset="0"/>
            </a:endParaRPr>
          </a:p>
          <a:p>
            <a:pPr>
              <a:lnSpc>
                <a:spcPct val="107000"/>
              </a:lnSpc>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The blood of Christ, shed for you.</a:t>
            </a:r>
            <a:endParaRPr lang="en-US" sz="3200" dirty="0">
              <a:latin typeface="Arial Rounded MT Bold" panose="020F0704030504030204" pitchFamily="34" charset="0"/>
              <a:ea typeface="Calibri" panose="020F0502020204030204" pitchFamily="34" charset="0"/>
            </a:endParaRPr>
          </a:p>
          <a:p>
            <a:pPr>
              <a:lnSpc>
                <a:spcPct val="107000"/>
              </a:lnSpc>
              <a:spcBef>
                <a:spcPts val="0"/>
              </a:spcBef>
              <a:spcAft>
                <a:spcPts val="600"/>
              </a:spcAft>
            </a:pPr>
            <a:r>
              <a:rPr lang="en-US" sz="3600" i="1" dirty="0">
                <a:solidFill>
                  <a:srgbClr val="C00000"/>
                </a:solidFill>
                <a:latin typeface="Arial Rounded MT Bold" panose="020F0704030504030204" pitchFamily="34" charset="0"/>
                <a:ea typeface="Times New Roman" panose="02020603050405020304" pitchFamily="18" charset="0"/>
              </a:rPr>
              <a:t>The communicant may say: </a:t>
            </a:r>
            <a:r>
              <a:rPr lang="en-US" sz="3600" b="1" dirty="0">
                <a:solidFill>
                  <a:srgbClr val="000000"/>
                </a:solidFill>
                <a:latin typeface="Arial Rounded MT Bold" panose="020F0704030504030204" pitchFamily="34" charset="0"/>
                <a:ea typeface="Times New Roman" panose="02020603050405020304" pitchFamily="18" charset="0"/>
              </a:rPr>
              <a:t>Amen.</a:t>
            </a:r>
            <a:endParaRPr lang="en-US" sz="36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577338"/>
          </a:xfrm>
          <a:prstGeom prst="rect">
            <a:avLst/>
          </a:prstGeom>
        </p:spPr>
        <p:txBody>
          <a:bodyPr wrap="square">
            <a:spAutoFit/>
          </a:bodyPr>
          <a:lstStyle/>
          <a:p>
            <a:pPr marL="571486" indent="-571486">
              <a:lnSpc>
                <a:spcPct val="107000"/>
              </a:lnSpc>
              <a:spcBef>
                <a:spcPts val="0"/>
              </a:spcBef>
              <a:spcAft>
                <a:spcPts val="600"/>
              </a:spcAft>
              <a:buFont typeface="Symbol" panose="05050102010706020507" pitchFamily="18" charset="2"/>
              <a:buChar char=""/>
            </a:pPr>
            <a:r>
              <a:rPr lang="en-US" sz="3200" b="1" dirty="0">
                <a:solidFill>
                  <a:srgbClr val="000000"/>
                </a:solidFill>
                <a:latin typeface="Arial Rounded MT Bold" panose="020F0704030504030204" pitchFamily="34" charset="0"/>
                <a:ea typeface="Calibri" panose="020F0502020204030204" pitchFamily="34" charset="0"/>
              </a:rPr>
              <a:t>POST COMMUNION BLESSING</a:t>
            </a:r>
            <a:endParaRPr lang="en-US" sz="3200" dirty="0">
              <a:latin typeface="Arial Rounded MT Bold" panose="020F0704030504030204" pitchFamily="34" charset="0"/>
              <a:ea typeface="Calibri" panose="020F0502020204030204" pitchFamily="34" charset="0"/>
            </a:endParaRPr>
          </a:p>
        </p:txBody>
      </p:sp>
      <p:sp>
        <p:nvSpPr>
          <p:cNvPr id="2" name="Rectangle 1"/>
          <p:cNvSpPr/>
          <p:nvPr/>
        </p:nvSpPr>
        <p:spPr>
          <a:xfrm>
            <a:off x="400050" y="1002277"/>
            <a:ext cx="8267700" cy="4170372"/>
          </a:xfrm>
          <a:prstGeom prst="rect">
            <a:avLst/>
          </a:prstGeom>
        </p:spPr>
        <p:txBody>
          <a:bodyPr wrap="square">
            <a:spAutoFit/>
          </a:bodyPr>
          <a:lstStyle/>
          <a:p>
            <a:pPr marL="228600" marR="0">
              <a:spcAft>
                <a:spcPts val="600"/>
              </a:spcAft>
            </a:pPr>
            <a:r>
              <a:rPr lang="en-US" sz="3200" i="1" dirty="0">
                <a:solidFill>
                  <a:srgbClr val="C00000"/>
                </a:solidFill>
                <a:effectLst/>
                <a:latin typeface="Arial Rounded MT Bold" panose="020F0704030504030204" pitchFamily="34" charset="0"/>
                <a:ea typeface="Times New Roman" panose="02020603050405020304" pitchFamily="18" charset="0"/>
                <a:cs typeface="Times New Roman" panose="02020603050405020304" pitchFamily="18" charset="0"/>
              </a:rPr>
              <a:t>The blessing is said to all after the distribution by station.  It is said after each table is fed at the railing.</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228600" marR="0"/>
            <a:r>
              <a:rPr lang="en-US" sz="3200" b="1" dirty="0">
                <a:effectLst/>
                <a:latin typeface="Arial Rounded MT Bold" panose="020F0704030504030204" pitchFamily="34" charset="0"/>
                <a:ea typeface="Times New Roman" panose="02020603050405020304" pitchFamily="18" charset="0"/>
                <a:cs typeface="Times New Roman" panose="02020603050405020304" pitchFamily="18" charset="0"/>
              </a:rPr>
              <a:t> </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285750" marR="0" indent="-285750">
              <a:spcAft>
                <a:spcPts val="600"/>
              </a:spcAft>
            </a:pPr>
            <a:r>
              <a:rPr lang="en-US" sz="3200" dirty="0">
                <a:effectLst/>
                <a:latin typeface="Arial Rounded MT Bold" panose="020F0704030504030204" pitchFamily="34" charset="0"/>
                <a:ea typeface="Times New Roman" panose="02020603050405020304" pitchFamily="18" charset="0"/>
                <a:cs typeface="Times New Roman" panose="02020603050405020304" pitchFamily="18" charset="0"/>
              </a:rPr>
              <a:t>P:  May this body and blood of our Lord and Savior, Jesus Christ, </a:t>
            </a:r>
            <a:r>
              <a:rPr lang="en-US" sz="3600" dirty="0">
                <a:solidFill>
                  <a:srgbClr val="C00000"/>
                </a:solidFill>
                <a:effectLst/>
                <a:latin typeface="Segoe UI Symbol" panose="020B0502040204020203" pitchFamily="34" charset="0"/>
                <a:ea typeface="Calibri" panose="020F0502020204030204" pitchFamily="34" charset="0"/>
                <a:cs typeface="Segoe UI Symbol" panose="020B0502040204020203" pitchFamily="34" charset="0"/>
              </a:rPr>
              <a:t>☩</a:t>
            </a:r>
            <a:r>
              <a:rPr lang="en-US" sz="3200" dirty="0">
                <a:effectLst/>
                <a:latin typeface="Arial Rounded MT Bold" panose="020F0704030504030204" pitchFamily="34" charset="0"/>
                <a:ea typeface="Times New Roman" panose="02020603050405020304" pitchFamily="18" charset="0"/>
                <a:cs typeface="Times New Roman" panose="02020603050405020304" pitchFamily="18" charset="0"/>
              </a:rPr>
              <a:t> strengthen, keep and unite us, now and forever, amen.</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571486" indent="-571486">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POST COMMUNION CANTACLE</a:t>
            </a:r>
            <a:endParaRPr lang="en-US" sz="4000" dirty="0">
              <a:latin typeface="Arial Rounded MT Bold" panose="020F0704030504030204" pitchFamily="34" charset="0"/>
              <a:ea typeface="Calibri" panose="020F0502020204030204" pitchFamily="34" charset="0"/>
            </a:endParaRPr>
          </a:p>
        </p:txBody>
      </p:sp>
      <p:pic>
        <p:nvPicPr>
          <p:cNvPr id="3" name="Picture 2" descr="A picture containing timeline&#10;&#10;Description automatically generated"/>
          <p:cNvPicPr>
            <a:picLocks noChangeAspect="1"/>
          </p:cNvPicPr>
          <p:nvPr/>
        </p:nvPicPr>
        <p:blipFill rotWithShape="1">
          <a:blip r:embed="rId2" cstate="screen"/>
          <a:srcRect b="51796"/>
          <a:stretch>
            <a:fillRect/>
          </a:stretch>
        </p:blipFill>
        <p:spPr>
          <a:xfrm>
            <a:off x="0" y="894493"/>
            <a:ext cx="9144000" cy="5427649"/>
          </a:xfrm>
          <a:prstGeom prst="rect">
            <a:avLst/>
          </a:prstGeom>
        </p:spPr>
      </p:pic>
    </p:spTree>
    <p:extLst>
      <p:ext uri="{BB962C8B-B14F-4D97-AF65-F5344CB8AC3E}">
        <p14:creationId xmlns:p14="http://schemas.microsoft.com/office/powerpoint/2010/main" val="1672656354"/>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571486" indent="-571486">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POST COMMUNION CANTACLE</a:t>
            </a:r>
            <a:endParaRPr lang="en-US" sz="4000" dirty="0">
              <a:latin typeface="Arial Rounded MT Bold" panose="020F0704030504030204" pitchFamily="34" charset="0"/>
              <a:ea typeface="Calibri" panose="020F0502020204030204" pitchFamily="34" charset="0"/>
            </a:endParaRPr>
          </a:p>
        </p:txBody>
      </p:sp>
      <p:pic>
        <p:nvPicPr>
          <p:cNvPr id="3" name="Picture 2" descr="A picture containing timeline&#10;&#10;Description automatically generated"/>
          <p:cNvPicPr>
            <a:picLocks noChangeAspect="1"/>
          </p:cNvPicPr>
          <p:nvPr/>
        </p:nvPicPr>
        <p:blipFill rotWithShape="1">
          <a:blip r:embed="rId2" cstate="screen"/>
          <a:srcRect t="49548"/>
          <a:stretch>
            <a:fillRect/>
          </a:stretch>
        </p:blipFill>
        <p:spPr>
          <a:xfrm>
            <a:off x="0" y="1059874"/>
            <a:ext cx="9144000" cy="5243420"/>
          </a:xfrm>
          <a:prstGeom prst="rect">
            <a:avLst/>
          </a:prstGeom>
        </p:spPr>
      </p:pic>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DE1EAE-1EBB-A680-DDCB-8892D3F9BB4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805DAC7-5F7D-7E8C-1B03-4A0901646FC0}"/>
              </a:ext>
            </a:extLst>
          </p:cNvPr>
          <p:cNvSpPr/>
          <p:nvPr/>
        </p:nvSpPr>
        <p:spPr>
          <a:xfrm>
            <a:off x="159250" y="61083"/>
            <a:ext cx="8825501" cy="577338"/>
          </a:xfrm>
          <a:prstGeom prst="rect">
            <a:avLst/>
          </a:prstGeom>
        </p:spPr>
        <p:txBody>
          <a:bodyPr wrap="square">
            <a:spAutoFit/>
          </a:bodyPr>
          <a:lstStyle/>
          <a:p>
            <a:pPr marL="571486" indent="-571486">
              <a:lnSpc>
                <a:spcPct val="107000"/>
              </a:lnSpc>
              <a:spcBef>
                <a:spcPts val="0"/>
              </a:spcBef>
              <a:spcAft>
                <a:spcPts val="600"/>
              </a:spcAft>
              <a:buFont typeface="Symbol" panose="05050102010706020507" pitchFamily="18" charset="2"/>
              <a:buChar char=""/>
            </a:pPr>
            <a:r>
              <a:rPr lang="en-US" sz="3200" b="1" dirty="0">
                <a:solidFill>
                  <a:srgbClr val="000000"/>
                </a:solidFill>
                <a:latin typeface="Arial Rounded MT Bold" panose="020F0704030504030204" pitchFamily="34" charset="0"/>
                <a:ea typeface="Calibri" panose="020F0502020204030204" pitchFamily="34" charset="0"/>
              </a:rPr>
              <a:t>POST COMMUNION PRAYER</a:t>
            </a:r>
            <a:endParaRPr lang="en-US" sz="3200" dirty="0">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94F3B330-DE1D-7FEA-8345-23AC28E519BF}"/>
              </a:ext>
            </a:extLst>
          </p:cNvPr>
          <p:cNvSpPr/>
          <p:nvPr/>
        </p:nvSpPr>
        <p:spPr>
          <a:xfrm>
            <a:off x="159250" y="1002277"/>
            <a:ext cx="8508500" cy="3799566"/>
          </a:xfrm>
          <a:prstGeom prst="rect">
            <a:avLst/>
          </a:prstGeom>
        </p:spPr>
        <p:txBody>
          <a:bodyPr wrap="square">
            <a:spAutoFit/>
          </a:bodyPr>
          <a:lstStyle/>
          <a:p>
            <a:pPr marL="574660" indent="-574660">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a:t>
            </a:r>
            <a:r>
              <a:rPr lang="en-US" sz="3200" dirty="0">
                <a:latin typeface="Arial Rounded MT Bold" panose="020F0704030504030204" pitchFamily="34" charset="0"/>
                <a:ea typeface="Calibri" panose="020F0502020204030204" pitchFamily="34" charset="0"/>
              </a:rPr>
              <a:t>	Let us pray…  Living One, in this feast you have made yourself known to us.  Send us now to tell of your wonders, sing of your glory, and proclaim your risen life to a wounded and weary world.</a:t>
            </a:r>
          </a:p>
          <a:p>
            <a:pPr marL="574660" indent="-574660">
              <a:lnSpc>
                <a:spcPct val="107000"/>
              </a:lnSpc>
              <a:spcBef>
                <a:spcPts val="0"/>
              </a:spcBef>
              <a:spcAft>
                <a:spcPts val="0"/>
              </a:spcAft>
            </a:pPr>
            <a:r>
              <a:rPr lang="en-US" sz="3600" b="1" dirty="0">
                <a:latin typeface="Arial Rounded MT Bold" panose="020F0704030504030204" pitchFamily="34" charset="0"/>
                <a:ea typeface="Calibri" panose="020F0502020204030204" pitchFamily="34" charset="0"/>
              </a:rPr>
              <a:t>C:	Amen.  </a:t>
            </a:r>
          </a:p>
        </p:txBody>
      </p:sp>
    </p:spTree>
    <p:extLst>
      <p:ext uri="{BB962C8B-B14F-4D97-AF65-F5344CB8AC3E}">
        <p14:creationId xmlns:p14="http://schemas.microsoft.com/office/powerpoint/2010/main" val="1153913778"/>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AEF99-8FAC-E1E1-D15E-BC8FCAE7C4A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1C7B2F6-3D66-5E40-FEA4-346627258582}"/>
              </a:ext>
            </a:extLst>
          </p:cNvPr>
          <p:cNvSpPr/>
          <p:nvPr/>
        </p:nvSpPr>
        <p:spPr>
          <a:xfrm>
            <a:off x="0" y="61083"/>
            <a:ext cx="8984751" cy="562142"/>
          </a:xfrm>
          <a:prstGeom prst="rect">
            <a:avLst/>
          </a:prstGeom>
        </p:spPr>
        <p:txBody>
          <a:bodyPr wrap="square">
            <a:spAutoFit/>
          </a:bodyPr>
          <a:lstStyle/>
          <a:p>
            <a:pPr marL="571486" indent="-571486">
              <a:lnSpc>
                <a:spcPct val="107000"/>
              </a:lnSpc>
              <a:spcBef>
                <a:spcPts val="0"/>
              </a:spcBef>
              <a:spcAft>
                <a:spcPts val="600"/>
              </a:spcAft>
              <a:buFont typeface="Symbol" panose="05050102010706020507" pitchFamily="18" charset="2"/>
              <a:buChar char=""/>
            </a:pPr>
            <a:r>
              <a:rPr lang="en-US" sz="3100" b="1" dirty="0">
                <a:solidFill>
                  <a:srgbClr val="000000"/>
                </a:solidFill>
                <a:latin typeface="Arial Rounded MT Bold" panose="020F0704030504030204" pitchFamily="34" charset="0"/>
                <a:ea typeface="Calibri" panose="020F0502020204030204" pitchFamily="34" charset="0"/>
              </a:rPr>
              <a:t>SENDING OF HOMEBOUND COMMUNION</a:t>
            </a:r>
            <a:endParaRPr lang="en-US" sz="3100" dirty="0">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12963AD0-BF9C-D03E-DEC4-BCCF7C5549DD}"/>
              </a:ext>
            </a:extLst>
          </p:cNvPr>
          <p:cNvSpPr/>
          <p:nvPr/>
        </p:nvSpPr>
        <p:spPr>
          <a:xfrm>
            <a:off x="886265" y="1357441"/>
            <a:ext cx="6794695" cy="3738972"/>
          </a:xfrm>
          <a:prstGeom prst="rect">
            <a:avLst/>
          </a:prstGeom>
        </p:spPr>
        <p:txBody>
          <a:bodyPr wrap="square">
            <a:spAutoFit/>
          </a:bodyPr>
          <a:lstStyle/>
          <a:p>
            <a:pPr marL="574660" indent="-574660">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a:t>
            </a:r>
            <a:r>
              <a:rPr lang="en-US" sz="3200" dirty="0">
                <a:latin typeface="Arial Rounded MT Bold" panose="020F0704030504030204" pitchFamily="34" charset="0"/>
                <a:ea typeface="Calibri" panose="020F0502020204030204" pitchFamily="34" charset="0"/>
              </a:rPr>
              <a:t>	Gracious God, whose mercy endures from generation to generation: bless those who go forth to share your word and sacrament with our sisters and brothers who are sick or homebound.  </a:t>
            </a:r>
            <a:endParaRPr lang="en-US" sz="3600" b="1" dirty="0">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362058693"/>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A2C4E-2514-6499-2C18-A1F398877AA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3C53DF1-D586-794F-1EB9-0D6E0EBCEB85}"/>
              </a:ext>
            </a:extLst>
          </p:cNvPr>
          <p:cNvSpPr/>
          <p:nvPr/>
        </p:nvSpPr>
        <p:spPr>
          <a:xfrm>
            <a:off x="0" y="61083"/>
            <a:ext cx="8984751" cy="562142"/>
          </a:xfrm>
          <a:prstGeom prst="rect">
            <a:avLst/>
          </a:prstGeom>
        </p:spPr>
        <p:txBody>
          <a:bodyPr wrap="square">
            <a:spAutoFit/>
          </a:bodyPr>
          <a:lstStyle/>
          <a:p>
            <a:pPr marL="571486" indent="-571486">
              <a:lnSpc>
                <a:spcPct val="107000"/>
              </a:lnSpc>
              <a:spcBef>
                <a:spcPts val="0"/>
              </a:spcBef>
              <a:spcAft>
                <a:spcPts val="600"/>
              </a:spcAft>
              <a:buFont typeface="Symbol" panose="05050102010706020507" pitchFamily="18" charset="2"/>
              <a:buChar char=""/>
            </a:pPr>
            <a:r>
              <a:rPr lang="en-US" sz="3100" b="1" dirty="0">
                <a:solidFill>
                  <a:srgbClr val="000000"/>
                </a:solidFill>
                <a:latin typeface="Arial Rounded MT Bold" panose="020F0704030504030204" pitchFamily="34" charset="0"/>
                <a:ea typeface="Calibri" panose="020F0502020204030204" pitchFamily="34" charset="0"/>
              </a:rPr>
              <a:t>SENDING OF HOMEBOUND COMMUNION</a:t>
            </a:r>
            <a:endParaRPr lang="en-US" sz="3100" dirty="0">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1D4466E2-1DF6-0885-B63A-B9D03A646E14}"/>
              </a:ext>
            </a:extLst>
          </p:cNvPr>
          <p:cNvSpPr/>
          <p:nvPr/>
        </p:nvSpPr>
        <p:spPr>
          <a:xfrm>
            <a:off x="286135" y="1076087"/>
            <a:ext cx="8412480" cy="4326505"/>
          </a:xfrm>
          <a:prstGeom prst="rect">
            <a:avLst/>
          </a:prstGeom>
        </p:spPr>
        <p:txBody>
          <a:bodyPr wrap="square">
            <a:spAutoFit/>
          </a:bodyPr>
          <a:lstStyle/>
          <a:p>
            <a:pPr marL="574660" indent="-574660">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a:t>
            </a:r>
            <a:r>
              <a:rPr lang="en-US" sz="3200" dirty="0">
                <a:latin typeface="Arial Rounded MT Bold" panose="020F0704030504030204" pitchFamily="34" charset="0"/>
                <a:ea typeface="Calibri" panose="020F0502020204030204" pitchFamily="34" charset="0"/>
              </a:rPr>
              <a:t>	In your love and care, nourish and strengthen those to whom we bring this communion, that through the body and blood of your Son we may all know the hope of your promised coming in Jesus Christ our Lord. </a:t>
            </a:r>
          </a:p>
          <a:p>
            <a:pPr marL="574660" indent="-574660">
              <a:lnSpc>
                <a:spcPct val="107000"/>
              </a:lnSpc>
              <a:spcBef>
                <a:spcPts val="0"/>
              </a:spcBef>
              <a:spcAft>
                <a:spcPts val="0"/>
              </a:spcAft>
            </a:pPr>
            <a:endParaRPr lang="en-US" sz="3200" dirty="0">
              <a:latin typeface="Arial Rounded MT Bold" panose="020F0704030504030204" pitchFamily="34" charset="0"/>
              <a:ea typeface="Calibri" panose="020F0502020204030204" pitchFamily="34" charset="0"/>
            </a:endParaRPr>
          </a:p>
          <a:p>
            <a:pPr marL="574660" indent="-574660">
              <a:lnSpc>
                <a:spcPct val="107000"/>
              </a:lnSpc>
              <a:spcBef>
                <a:spcPts val="0"/>
              </a:spcBef>
              <a:spcAft>
                <a:spcPts val="0"/>
              </a:spcAft>
            </a:pPr>
            <a:r>
              <a:rPr lang="en-US" sz="3600" b="1" dirty="0">
                <a:latin typeface="Arial Rounded MT Bold" panose="020F0704030504030204" pitchFamily="34" charset="0"/>
                <a:ea typeface="Calibri" panose="020F0502020204030204" pitchFamily="34" charset="0"/>
              </a:rPr>
              <a:t>C:	Amen.  </a:t>
            </a:r>
          </a:p>
        </p:txBody>
      </p:sp>
    </p:spTree>
    <p:extLst>
      <p:ext uri="{BB962C8B-B14F-4D97-AF65-F5344CB8AC3E}">
        <p14:creationId xmlns:p14="http://schemas.microsoft.com/office/powerpoint/2010/main" val="3568251168"/>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B5F053-C816-68A5-3966-B0FCB81291A3}"/>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25C48AE8-8B95-7713-2146-D5C8FA802427}"/>
              </a:ext>
            </a:extLst>
          </p:cNvPr>
          <p:cNvSpPr/>
          <p:nvPr/>
        </p:nvSpPr>
        <p:spPr>
          <a:xfrm>
            <a:off x="80520" y="70624"/>
            <a:ext cx="9059160" cy="677108"/>
          </a:xfrm>
          <a:prstGeom prst="rect">
            <a:avLst/>
          </a:prstGeom>
        </p:spPr>
        <p:txBody>
          <a:bodyPr wrap="square">
            <a:spAutoFit/>
          </a:bodyPr>
          <a:lstStyle/>
          <a:p>
            <a:pPr marL="571486" indent="-571486" algn="ctr">
              <a:lnSpc>
                <a:spcPct val="95000"/>
              </a:lnSpc>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rPr>
              <a:t>ANNOUNCEMENTS</a:t>
            </a:r>
          </a:p>
        </p:txBody>
      </p:sp>
      <p:pic>
        <p:nvPicPr>
          <p:cNvPr id="3" name="Picture 2">
            <a:extLst>
              <a:ext uri="{FF2B5EF4-FFF2-40B4-BE49-F238E27FC236}">
                <a16:creationId xmlns:a16="http://schemas.microsoft.com/office/drawing/2014/main" id="{AE150046-4D2F-116D-FC0F-51AF75FC5788}"/>
              </a:ext>
            </a:extLst>
          </p:cNvPr>
          <p:cNvPicPr>
            <a:picLocks noChangeAspect="1"/>
          </p:cNvPicPr>
          <p:nvPr/>
        </p:nvPicPr>
        <p:blipFill>
          <a:blip r:embed="rId3"/>
          <a:stretch>
            <a:fillRect/>
          </a:stretch>
        </p:blipFill>
        <p:spPr>
          <a:xfrm>
            <a:off x="0" y="1823220"/>
            <a:ext cx="9139680" cy="4092395"/>
          </a:xfrm>
          <a:prstGeom prst="rect">
            <a:avLst/>
          </a:prstGeom>
        </p:spPr>
      </p:pic>
    </p:spTree>
    <p:extLst>
      <p:ext uri="{BB962C8B-B14F-4D97-AF65-F5344CB8AC3E}">
        <p14:creationId xmlns:p14="http://schemas.microsoft.com/office/powerpoint/2010/main" val="26349125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517813" y="1144583"/>
            <a:ext cx="8032173" cy="3410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803255" indent="-803255">
              <a:lnSpc>
                <a:spcPct val="95000"/>
              </a:lnSpc>
              <a:spcBef>
                <a:spcPts val="0"/>
              </a:spcBef>
              <a:spcAft>
                <a:spcPts val="0"/>
              </a:spcAft>
            </a:pPr>
            <a:r>
              <a:rPr lang="en-US" sz="3200" dirty="0">
                <a:latin typeface="Arial Rounded MT Bold" panose="020F0704030504030204" pitchFamily="34" charset="0"/>
                <a:ea typeface="Calibri" panose="020F0502020204030204" pitchFamily="34" charset="0"/>
                <a:cs typeface="Times New Roman" panose="02020603050405020304" pitchFamily="18" charset="0"/>
              </a:rPr>
              <a:t>P:	</a:t>
            </a:r>
            <a:r>
              <a:rPr lang="en-US" sz="3200" dirty="0">
                <a:solidFill>
                  <a:srgbClr val="000000"/>
                </a:solidFill>
                <a:latin typeface="Arial Rounded MT Bold" panose="020F0704030504030204" pitchFamily="34" charset="0"/>
                <a:ea typeface="Calibri" panose="020F0502020204030204" pitchFamily="34" charset="0"/>
              </a:rPr>
              <a:t>The triune God, who was, who is, and who is to come, Sovereign, Savior, and Spirit, light your way with resurrection dawn, </a:t>
            </a:r>
            <a:r>
              <a:rPr lang="en-US" sz="3200" dirty="0">
                <a:solidFill>
                  <a:srgbClr val="C00000"/>
                </a:solidFill>
                <a:latin typeface="Arial Rounded MT Bold" panose="020F0704030504030204" pitchFamily="34" charset="0"/>
                <a:ea typeface="Calibri" panose="020F0502020204030204" pitchFamily="34" charset="0"/>
                <a:cs typeface="Segoe UI Symbol" panose="020B0502040204020203" pitchFamily="34" charset="0"/>
              </a:rPr>
              <a:t>☩ </a:t>
            </a:r>
            <a:r>
              <a:rPr lang="en-US" sz="3200" dirty="0">
                <a:solidFill>
                  <a:srgbClr val="000000"/>
                </a:solidFill>
                <a:latin typeface="Arial Rounded MT Bold" panose="020F0704030504030204" pitchFamily="34" charset="0"/>
                <a:ea typeface="Calibri" panose="020F0502020204030204" pitchFamily="34" charset="0"/>
              </a:rPr>
              <a:t>now and always.</a:t>
            </a:r>
            <a:r>
              <a:rPr lang="en-US" sz="3200" dirty="0">
                <a:solidFill>
                  <a:srgbClr val="C00000"/>
                </a:solidFill>
                <a:latin typeface="Arial Rounded MT Bold" panose="020F0704030504030204" pitchFamily="34" charset="0"/>
                <a:ea typeface="Calibri" panose="020F0502020204030204" pitchFamily="34" charset="0"/>
                <a:cs typeface="Segoe UI Symbol" panose="020B0502040204020203" pitchFamily="34" charset="0"/>
              </a:rPr>
              <a:t> </a:t>
            </a:r>
          </a:p>
          <a:p>
            <a:pPr marL="803255" indent="-803255">
              <a:lnSpc>
                <a:spcPct val="95000"/>
              </a:lnSpc>
              <a:spcBef>
                <a:spcPts val="0"/>
              </a:spcBef>
              <a:spcAft>
                <a:spcPts val="0"/>
              </a:spcAft>
            </a:pPr>
            <a:endParaRPr lang="en-US" sz="3200" dirty="0">
              <a:solidFill>
                <a:srgbClr val="000000"/>
              </a:solidFill>
              <a:latin typeface="Arial Rounded MT Bold" panose="020F0704030504030204" pitchFamily="34" charset="0"/>
              <a:ea typeface="Calibri" panose="020F0502020204030204" pitchFamily="34" charset="0"/>
            </a:endParaRPr>
          </a:p>
          <a:p>
            <a:pPr marL="803255" indent="-803255">
              <a:lnSpc>
                <a:spcPct val="95000"/>
              </a:lnSpc>
              <a:spcBef>
                <a:spcPts val="0"/>
              </a:spcBef>
              <a:spcAft>
                <a:spcPts val="0"/>
              </a:spcAft>
            </a:pPr>
            <a:r>
              <a:rPr lang="en-US" sz="3600" b="1"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rPr>
              <a:t>C:	Amen.</a:t>
            </a:r>
            <a:endParaRPr lang="en-US" sz="3600"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272473" y="107209"/>
            <a:ext cx="8622145" cy="707886"/>
          </a:xfrm>
          <a:prstGeom prst="rect">
            <a:avLst/>
          </a:prstGeom>
        </p:spPr>
        <p:txBody>
          <a:bodyPr wrap="square">
            <a:spAutoFit/>
          </a:bodyPr>
          <a:lstStyle/>
          <a:p>
            <a:pPr marL="342891" indent="-342891">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SENDING BLESSING</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 y="2"/>
            <a:ext cx="9143999" cy="706583"/>
          </a:xfrm>
        </p:spPr>
        <p:txBody>
          <a:bodyPr/>
          <a:lstStyle/>
          <a:p>
            <a:pPr marL="571486" indent="-571486" algn="ctr">
              <a:buFont typeface="Symbol" panose="05050102010706020507" pitchFamily="18" charset="2"/>
              <a:buChar char=""/>
            </a:pPr>
            <a:r>
              <a:rPr lang="en-US" dirty="0"/>
              <a:t>Sending Song</a:t>
            </a:r>
          </a:p>
        </p:txBody>
      </p:sp>
      <p:sp>
        <p:nvSpPr>
          <p:cNvPr id="2" name="Rectangle 1"/>
          <p:cNvSpPr/>
          <p:nvPr/>
        </p:nvSpPr>
        <p:spPr>
          <a:xfrm>
            <a:off x="162952" y="2631171"/>
            <a:ext cx="4332848" cy="2493247"/>
          </a:xfrm>
          <a:prstGeom prst="rect">
            <a:avLst/>
          </a:prstGeom>
        </p:spPr>
        <p:txBody>
          <a:bodyPr wrap="square">
            <a:spAutoFit/>
          </a:bodyPr>
          <a:lstStyle/>
          <a:p>
            <a:pPr algn="ctr">
              <a:lnSpc>
                <a:spcPct val="107000"/>
              </a:lnSpc>
              <a:spcBef>
                <a:spcPts val="0"/>
              </a:spcBef>
              <a:spcAft>
                <a:spcPts val="600"/>
              </a:spcAft>
            </a:pPr>
            <a:r>
              <a:rPr lang="en-US" sz="3600" dirty="0">
                <a:solidFill>
                  <a:srgbClr val="000000"/>
                </a:solidFill>
                <a:latin typeface="Arial Rounded MT Bold" panose="020F0704030504030204" pitchFamily="34" charset="0"/>
                <a:ea typeface="Calibri" panose="020F0502020204030204" pitchFamily="34" charset="0"/>
              </a:rPr>
              <a:t>“Come, Thou Fount of Every Blessing”</a:t>
            </a:r>
          </a:p>
          <a:p>
            <a:pPr algn="ctr">
              <a:lnSpc>
                <a:spcPct val="107000"/>
              </a:lnSpc>
              <a:spcBef>
                <a:spcPts val="0"/>
              </a:spcBef>
              <a:spcAft>
                <a:spcPts val="600"/>
              </a:spcAft>
            </a:pPr>
            <a:r>
              <a:rPr lang="en-US" sz="3600" dirty="0">
                <a:solidFill>
                  <a:srgbClr val="000000"/>
                </a:solidFill>
                <a:latin typeface="Arial Rounded MT Bold" panose="020F0704030504030204" pitchFamily="34" charset="0"/>
                <a:ea typeface="Calibri" panose="020F0502020204030204" pitchFamily="34" charset="0"/>
              </a:rPr>
              <a:t>LBW 499</a:t>
            </a:r>
          </a:p>
        </p:txBody>
      </p:sp>
      <p:pic>
        <p:nvPicPr>
          <p:cNvPr id="5" name="Picture 4">
            <a:extLst>
              <a:ext uri="{FF2B5EF4-FFF2-40B4-BE49-F238E27FC236}">
                <a16:creationId xmlns:a16="http://schemas.microsoft.com/office/drawing/2014/main" id="{78316C57-11D7-7CCC-4F9E-B215D161D503}"/>
              </a:ext>
            </a:extLst>
          </p:cNvPr>
          <p:cNvPicPr>
            <a:picLocks noChangeAspect="1"/>
          </p:cNvPicPr>
          <p:nvPr/>
        </p:nvPicPr>
        <p:blipFill>
          <a:blip r:embed="rId3"/>
          <a:stretch>
            <a:fillRect/>
          </a:stretch>
        </p:blipFill>
        <p:spPr>
          <a:xfrm>
            <a:off x="4920760" y="871008"/>
            <a:ext cx="4060288" cy="577950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 y="0"/>
            <a:ext cx="9143999" cy="904775"/>
          </a:xfrm>
        </p:spPr>
        <p:txBody>
          <a:bodyPr/>
          <a:lstStyle/>
          <a:p>
            <a:pPr algn="ctr">
              <a:buFont typeface="Symbol" panose="05050102010706020507" pitchFamily="18" charset="2"/>
              <a:buChar char=""/>
            </a:pPr>
            <a:r>
              <a:rPr lang="en-US" dirty="0"/>
              <a:t>Gathering Song/Hymn of Praise</a:t>
            </a:r>
          </a:p>
        </p:txBody>
      </p:sp>
      <p:sp>
        <p:nvSpPr>
          <p:cNvPr id="2" name="Rectangle 1"/>
          <p:cNvSpPr/>
          <p:nvPr/>
        </p:nvSpPr>
        <p:spPr>
          <a:xfrm>
            <a:off x="85728" y="2631684"/>
            <a:ext cx="4767626" cy="1307666"/>
          </a:xfrm>
          <a:prstGeom prst="rect">
            <a:avLst/>
          </a:prstGeom>
        </p:spPr>
        <p:txBody>
          <a:bodyPr wrap="square">
            <a:spAutoFit/>
          </a:bodyPr>
          <a:lstStyle/>
          <a:p>
            <a:pPr algn="ctr">
              <a:lnSpc>
                <a:spcPct val="107000"/>
              </a:lnSpc>
              <a:spcBef>
                <a:spcPts val="0"/>
              </a:spcBef>
              <a:spcAft>
                <a:spcPts val="600"/>
              </a:spcAft>
            </a:pPr>
            <a:r>
              <a:rPr lang="en-US" sz="3600" dirty="0">
                <a:solidFill>
                  <a:srgbClr val="000000"/>
                </a:solidFill>
                <a:latin typeface="Arial Rounded MT Bold" panose="020F0704030504030204" pitchFamily="34" charset="0"/>
                <a:ea typeface="Calibri" panose="020F0502020204030204" pitchFamily="34" charset="0"/>
              </a:rPr>
              <a:t>“Baptized in Water” </a:t>
            </a:r>
          </a:p>
          <a:p>
            <a:pPr algn="ctr">
              <a:lnSpc>
                <a:spcPct val="107000"/>
              </a:lnSpc>
              <a:spcBef>
                <a:spcPts val="0"/>
              </a:spcBef>
              <a:spcAft>
                <a:spcPts val="600"/>
              </a:spcAft>
            </a:pPr>
            <a:r>
              <a:rPr lang="en-US" sz="3600" dirty="0">
                <a:solidFill>
                  <a:srgbClr val="000000"/>
                </a:solidFill>
                <a:latin typeface="Arial Rounded MT Bold" panose="020F0704030504030204" pitchFamily="34" charset="0"/>
                <a:ea typeface="Calibri" panose="020F0502020204030204" pitchFamily="34" charset="0"/>
              </a:rPr>
              <a:t>ELW 456</a:t>
            </a:r>
            <a:endParaRPr lang="en-US" sz="3600" i="1" dirty="0">
              <a:solidFill>
                <a:srgbClr val="C00000"/>
              </a:solidFill>
              <a:latin typeface="Arial Rounded MT Bold" panose="020F0704030504030204" pitchFamily="34" charset="0"/>
              <a:ea typeface="Calibri" panose="020F0502020204030204" pitchFamily="34" charset="0"/>
            </a:endParaRPr>
          </a:p>
        </p:txBody>
      </p:sp>
      <p:pic>
        <p:nvPicPr>
          <p:cNvPr id="5" name="Picture 4">
            <a:extLst>
              <a:ext uri="{FF2B5EF4-FFF2-40B4-BE49-F238E27FC236}">
                <a16:creationId xmlns:a16="http://schemas.microsoft.com/office/drawing/2014/main" id="{E20C00BD-3408-BD33-D9B6-3D504C1F8BD0}"/>
              </a:ext>
            </a:extLst>
          </p:cNvPr>
          <p:cNvPicPr>
            <a:picLocks noChangeAspect="1"/>
          </p:cNvPicPr>
          <p:nvPr/>
        </p:nvPicPr>
        <p:blipFill>
          <a:blip r:embed="rId3"/>
          <a:stretch>
            <a:fillRect/>
          </a:stretch>
        </p:blipFill>
        <p:spPr>
          <a:xfrm>
            <a:off x="5162843" y="1587216"/>
            <a:ext cx="3559126" cy="51435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s://members.sundaysandseasons.com/File/GetImage?atomCode=HC1G007a_m&amp;width=600&amp;height=600"/>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5" name="AutoShape 4" descr="https://members.sundaysandseasons.com/File/GetImage?atomCode=HC1G007a_m&amp;width=600&amp;height=600"/>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10" name="Rectangle 9"/>
          <p:cNvSpPr/>
          <p:nvPr/>
        </p:nvSpPr>
        <p:spPr>
          <a:xfrm>
            <a:off x="0" y="59311"/>
            <a:ext cx="8667750" cy="1077218"/>
          </a:xfrm>
          <a:prstGeom prst="rect">
            <a:avLst/>
          </a:prstGeom>
        </p:spPr>
        <p:txBody>
          <a:bodyPr wrap="square">
            <a:spAutoFit/>
          </a:bodyPr>
          <a:lstStyle/>
          <a:p>
            <a:pPr marL="225425" indent="-225425" algn="ctr" defTabSz="685783">
              <a:spcBef>
                <a:spcPts val="0"/>
              </a:spcBef>
              <a:spcAft>
                <a:spcPts val="600"/>
              </a:spcAft>
              <a:buFont typeface="Symbol" panose="05050102010706020507" pitchFamily="18" charset="2"/>
              <a:buChar char=""/>
              <a:defRPr/>
            </a:pPr>
            <a:r>
              <a:rPr lang="en-US" sz="3200" b="1" dirty="0">
                <a:solidFill>
                  <a:prstClr val="black"/>
                </a:solidFill>
                <a:latin typeface="Arial Rounded MT Bold" panose="020F0704030504030204" pitchFamily="34" charset="0"/>
                <a:ea typeface="Times New Roman" panose="02020603050405020304" pitchFamily="18" charset="0"/>
                <a:cs typeface="Times New Roman" panose="02020603050405020304" pitchFamily="18" charset="0"/>
              </a:rPr>
              <a:t>“Come, Thou Fount of Every Blessing”          LBW 499</a:t>
            </a:r>
          </a:p>
        </p:txBody>
      </p:sp>
      <p:sp>
        <p:nvSpPr>
          <p:cNvPr id="4" name="TextBox 3">
            <a:extLst>
              <a:ext uri="{FF2B5EF4-FFF2-40B4-BE49-F238E27FC236}">
                <a16:creationId xmlns:a16="http://schemas.microsoft.com/office/drawing/2014/main" id="{17C73450-365A-8084-C89F-4D2B356C45D3}"/>
              </a:ext>
            </a:extLst>
          </p:cNvPr>
          <p:cNvSpPr txBox="1"/>
          <p:nvPr/>
        </p:nvSpPr>
        <p:spPr>
          <a:xfrm>
            <a:off x="85726" y="1584204"/>
            <a:ext cx="8382000" cy="4524315"/>
          </a:xfrm>
          <a:prstGeom prst="rect">
            <a:avLst/>
          </a:prstGeom>
          <a:noFill/>
        </p:spPr>
        <p:txBody>
          <a:bodyPr wrap="square">
            <a:spAutoFit/>
          </a:bodyPr>
          <a:lstStyle/>
          <a:p>
            <a:pPr marL="400050" marR="0" indent="-400050">
              <a:buNone/>
            </a:pPr>
            <a:r>
              <a:rPr lang="en-US" sz="3600" dirty="0">
                <a:effectLst/>
                <a:latin typeface="Arial Rounded MT Bold" panose="020F0704030504030204" pitchFamily="34" charset="0"/>
                <a:ea typeface="Times New Roman" panose="02020603050405020304" pitchFamily="18" charset="0"/>
              </a:rPr>
              <a:t>1	Come, thou Fount of </a:t>
            </a:r>
            <a:r>
              <a:rPr lang="en-US" sz="3600" dirty="0" err="1">
                <a:effectLst/>
                <a:latin typeface="Arial Rounded MT Bold" panose="020F0704030504030204" pitchFamily="34" charset="0"/>
                <a:ea typeface="Times New Roman" panose="02020603050405020304" pitchFamily="18" charset="0"/>
              </a:rPr>
              <a:t>ev'ry</a:t>
            </a:r>
            <a:r>
              <a:rPr lang="en-US" sz="3600" dirty="0">
                <a:effectLst/>
                <a:latin typeface="Arial Rounded MT Bold" panose="020F0704030504030204" pitchFamily="34" charset="0"/>
                <a:ea typeface="Times New Roman" panose="02020603050405020304" pitchFamily="18" charset="0"/>
              </a:rPr>
              <a:t> blessing,</a:t>
            </a:r>
          </a:p>
          <a:p>
            <a:pPr marL="400050" marR="0" indent="-400050">
              <a:buNone/>
            </a:pPr>
            <a:r>
              <a:rPr lang="en-US" sz="3600" dirty="0">
                <a:effectLst/>
                <a:latin typeface="Arial Rounded MT Bold" panose="020F0704030504030204" pitchFamily="34" charset="0"/>
                <a:ea typeface="Times New Roman" panose="02020603050405020304" pitchFamily="18" charset="0"/>
              </a:rPr>
              <a:t>	tune my heart to sing thy grace;</a:t>
            </a:r>
          </a:p>
          <a:p>
            <a:pPr marL="400050" marR="0" indent="-400050">
              <a:buNone/>
            </a:pPr>
            <a:r>
              <a:rPr lang="en-US" sz="3600" dirty="0">
                <a:effectLst/>
                <a:latin typeface="Arial Rounded MT Bold" panose="020F0704030504030204" pitchFamily="34" charset="0"/>
                <a:ea typeface="Times New Roman" panose="02020603050405020304" pitchFamily="18" charset="0"/>
              </a:rPr>
              <a:t>	streams of mercy, never ceasing,</a:t>
            </a:r>
          </a:p>
          <a:p>
            <a:pPr marL="400050" marR="0" indent="-400050">
              <a:buNone/>
            </a:pPr>
            <a:r>
              <a:rPr lang="en-US" sz="3600" dirty="0">
                <a:effectLst/>
                <a:latin typeface="Arial Rounded MT Bold" panose="020F0704030504030204" pitchFamily="34" charset="0"/>
                <a:ea typeface="Times New Roman" panose="02020603050405020304" pitchFamily="18" charset="0"/>
              </a:rPr>
              <a:t>	call for songs of loudest praise.</a:t>
            </a:r>
          </a:p>
          <a:p>
            <a:pPr marL="400050" marR="0" indent="-400050">
              <a:buNone/>
            </a:pPr>
            <a:r>
              <a:rPr lang="en-US" sz="3600" dirty="0">
                <a:effectLst/>
                <a:latin typeface="Arial Rounded MT Bold" panose="020F0704030504030204" pitchFamily="34" charset="0"/>
                <a:ea typeface="Times New Roman" panose="02020603050405020304" pitchFamily="18" charset="0"/>
              </a:rPr>
              <a:t>	While the hope of endless glory</a:t>
            </a:r>
          </a:p>
          <a:p>
            <a:pPr marL="400050" marR="0" indent="-400050">
              <a:buNone/>
            </a:pPr>
            <a:r>
              <a:rPr lang="en-US" sz="3600" dirty="0">
                <a:effectLst/>
                <a:latin typeface="Arial Rounded MT Bold" panose="020F0704030504030204" pitchFamily="34" charset="0"/>
                <a:ea typeface="Times New Roman" panose="02020603050405020304" pitchFamily="18" charset="0"/>
              </a:rPr>
              <a:t>	fills my heart with joy and love,</a:t>
            </a:r>
          </a:p>
          <a:p>
            <a:pPr marL="400050" marR="0" indent="-400050">
              <a:buNone/>
            </a:pPr>
            <a:r>
              <a:rPr lang="en-US" sz="3600" dirty="0">
                <a:effectLst/>
                <a:latin typeface="Arial Rounded MT Bold" panose="020F0704030504030204" pitchFamily="34" charset="0"/>
                <a:ea typeface="Times New Roman" panose="02020603050405020304" pitchFamily="18" charset="0"/>
              </a:rPr>
              <a:t>	teach me ever to adore thee;</a:t>
            </a:r>
          </a:p>
          <a:p>
            <a:pPr marL="400050" marR="0" indent="-400050">
              <a:buNone/>
            </a:pPr>
            <a:r>
              <a:rPr lang="en-US" sz="3600" dirty="0">
                <a:effectLst/>
                <a:latin typeface="Arial Rounded MT Bold" panose="020F0704030504030204" pitchFamily="34" charset="0"/>
                <a:ea typeface="Times New Roman" panose="02020603050405020304" pitchFamily="18" charset="0"/>
              </a:rPr>
              <a:t>	may I still thy goodness prove.</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54A5B-A0A2-C37F-A701-4A8FDBB56B00}"/>
            </a:ext>
          </a:extLst>
        </p:cNvPr>
        <p:cNvGrpSpPr/>
        <p:nvPr/>
      </p:nvGrpSpPr>
      <p:grpSpPr>
        <a:xfrm>
          <a:off x="0" y="0"/>
          <a:ext cx="0" cy="0"/>
          <a:chOff x="0" y="0"/>
          <a:chExt cx="0" cy="0"/>
        </a:xfrm>
      </p:grpSpPr>
      <p:sp>
        <p:nvSpPr>
          <p:cNvPr id="3" name="AutoShape 2" descr="https://members.sundaysandseasons.com/File/GetImage?atomCode=HC1G007a_m&amp;width=600&amp;height=600">
            <a:extLst>
              <a:ext uri="{FF2B5EF4-FFF2-40B4-BE49-F238E27FC236}">
                <a16:creationId xmlns:a16="http://schemas.microsoft.com/office/drawing/2014/main" id="{A7C2A6DD-5DD8-FB7A-0628-9CE6A35E1AD2}"/>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5" name="AutoShape 4" descr="https://members.sundaysandseasons.com/File/GetImage?atomCode=HC1G007a_m&amp;width=600&amp;height=600">
            <a:extLst>
              <a:ext uri="{FF2B5EF4-FFF2-40B4-BE49-F238E27FC236}">
                <a16:creationId xmlns:a16="http://schemas.microsoft.com/office/drawing/2014/main" id="{D1C080B7-8339-34E2-A2E2-C8CD3E5AEC49}"/>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10" name="Rectangle 9">
            <a:extLst>
              <a:ext uri="{FF2B5EF4-FFF2-40B4-BE49-F238E27FC236}">
                <a16:creationId xmlns:a16="http://schemas.microsoft.com/office/drawing/2014/main" id="{9D747FEE-A9AE-B132-B8C2-C08CFD21A350}"/>
              </a:ext>
            </a:extLst>
          </p:cNvPr>
          <p:cNvSpPr/>
          <p:nvPr/>
        </p:nvSpPr>
        <p:spPr>
          <a:xfrm>
            <a:off x="0" y="59311"/>
            <a:ext cx="8667750" cy="1077218"/>
          </a:xfrm>
          <a:prstGeom prst="rect">
            <a:avLst/>
          </a:prstGeom>
        </p:spPr>
        <p:txBody>
          <a:bodyPr wrap="square">
            <a:spAutoFit/>
          </a:bodyPr>
          <a:lstStyle/>
          <a:p>
            <a:pPr marL="225425" indent="-225425" algn="ctr" defTabSz="685783">
              <a:spcBef>
                <a:spcPts val="0"/>
              </a:spcBef>
              <a:spcAft>
                <a:spcPts val="600"/>
              </a:spcAft>
              <a:buFont typeface="Symbol" panose="05050102010706020507" pitchFamily="18" charset="2"/>
              <a:buChar char=""/>
              <a:defRPr/>
            </a:pPr>
            <a:r>
              <a:rPr lang="en-US" sz="3200" b="1" dirty="0">
                <a:solidFill>
                  <a:prstClr val="black"/>
                </a:solidFill>
                <a:latin typeface="Arial Rounded MT Bold" panose="020F0704030504030204" pitchFamily="34" charset="0"/>
                <a:ea typeface="Times New Roman" panose="02020603050405020304" pitchFamily="18" charset="0"/>
                <a:cs typeface="Times New Roman" panose="02020603050405020304" pitchFamily="18" charset="0"/>
              </a:rPr>
              <a:t>“Come, Thou Fount of Every Blessing”          LBW 499</a:t>
            </a:r>
          </a:p>
        </p:txBody>
      </p:sp>
      <p:sp>
        <p:nvSpPr>
          <p:cNvPr id="4" name="TextBox 3">
            <a:extLst>
              <a:ext uri="{FF2B5EF4-FFF2-40B4-BE49-F238E27FC236}">
                <a16:creationId xmlns:a16="http://schemas.microsoft.com/office/drawing/2014/main" id="{3B4C01A5-81DE-8B93-185A-ED8415883943}"/>
              </a:ext>
            </a:extLst>
          </p:cNvPr>
          <p:cNvSpPr txBox="1"/>
          <p:nvPr/>
        </p:nvSpPr>
        <p:spPr>
          <a:xfrm>
            <a:off x="161925" y="1136529"/>
            <a:ext cx="8143876" cy="4524315"/>
          </a:xfrm>
          <a:prstGeom prst="rect">
            <a:avLst/>
          </a:prstGeom>
          <a:noFill/>
        </p:spPr>
        <p:txBody>
          <a:bodyPr wrap="square">
            <a:spAutoFit/>
          </a:bodyPr>
          <a:lstStyle/>
          <a:p>
            <a:pPr marL="400050" marR="0" indent="-400050">
              <a:buNone/>
            </a:pPr>
            <a:r>
              <a:rPr lang="en-US" sz="3600" dirty="0">
                <a:effectLst/>
                <a:latin typeface="Arial Rounded MT Bold" panose="020F0704030504030204" pitchFamily="34" charset="0"/>
                <a:ea typeface="Times New Roman" panose="02020603050405020304" pitchFamily="18" charset="0"/>
              </a:rPr>
              <a:t>2	Here I raise my Ebenezer:</a:t>
            </a:r>
          </a:p>
          <a:p>
            <a:pPr marL="400050" marR="0" indent="-400050">
              <a:buNone/>
              <a:tabLst>
                <a:tab pos="2743200" algn="ctr"/>
                <a:tab pos="5486400" algn="r"/>
                <a:tab pos="457200" algn="l"/>
              </a:tabLst>
            </a:pPr>
            <a:r>
              <a:rPr lang="en-US" sz="3600" dirty="0">
                <a:effectLst/>
                <a:latin typeface="Arial Rounded MT Bold" panose="020F0704030504030204" pitchFamily="34" charset="0"/>
                <a:ea typeface="Times New Roman" panose="02020603050405020304" pitchFamily="18" charset="0"/>
              </a:rPr>
              <a:t>	"Hither by thy help I've come";</a:t>
            </a:r>
          </a:p>
          <a:p>
            <a:pPr marL="400050" marR="0" indent="-400050">
              <a:buNone/>
            </a:pPr>
            <a:r>
              <a:rPr lang="en-US" sz="3600" dirty="0">
                <a:effectLst/>
                <a:latin typeface="Arial Rounded MT Bold" panose="020F0704030504030204" pitchFamily="34" charset="0"/>
                <a:ea typeface="Times New Roman" panose="02020603050405020304" pitchFamily="18" charset="0"/>
              </a:rPr>
              <a:t>	and I hope, by thy good pleasure,</a:t>
            </a:r>
          </a:p>
          <a:p>
            <a:pPr marL="400050" marR="0" indent="-400050">
              <a:buNone/>
            </a:pPr>
            <a:r>
              <a:rPr lang="en-US" sz="3600" dirty="0">
                <a:effectLst/>
                <a:latin typeface="Arial Rounded MT Bold" panose="020F0704030504030204" pitchFamily="34" charset="0"/>
                <a:ea typeface="Times New Roman" panose="02020603050405020304" pitchFamily="18" charset="0"/>
              </a:rPr>
              <a:t>	safely to arrive at home.</a:t>
            </a:r>
          </a:p>
          <a:p>
            <a:pPr marL="400050" marR="0" indent="-400050">
              <a:buNone/>
              <a:tabLst>
                <a:tab pos="2743200" algn="ctr"/>
                <a:tab pos="5486400" algn="r"/>
                <a:tab pos="457200" algn="l"/>
              </a:tabLst>
            </a:pPr>
            <a:r>
              <a:rPr lang="en-US" sz="3600" dirty="0">
                <a:effectLst/>
                <a:latin typeface="Arial Rounded MT Bold" panose="020F0704030504030204" pitchFamily="34" charset="0"/>
                <a:ea typeface="Times New Roman" panose="02020603050405020304" pitchFamily="18" charset="0"/>
              </a:rPr>
              <a:t>	Jesus sought me when a stranger,</a:t>
            </a:r>
          </a:p>
          <a:p>
            <a:pPr marL="400050" marR="0" indent="-400050">
              <a:buNone/>
            </a:pPr>
            <a:r>
              <a:rPr lang="en-US" sz="3600" dirty="0">
                <a:effectLst/>
                <a:latin typeface="Arial Rounded MT Bold" panose="020F0704030504030204" pitchFamily="34" charset="0"/>
                <a:ea typeface="Times New Roman" panose="02020603050405020304" pitchFamily="18" charset="0"/>
              </a:rPr>
              <a:t>	</a:t>
            </a:r>
            <a:r>
              <a:rPr lang="en-US" sz="3600" dirty="0" err="1">
                <a:effectLst/>
                <a:latin typeface="Arial Rounded MT Bold" panose="020F0704030504030204" pitchFamily="34" charset="0"/>
                <a:ea typeface="Times New Roman" panose="02020603050405020304" pitchFamily="18" charset="0"/>
              </a:rPr>
              <a:t>wand'ring</a:t>
            </a:r>
            <a:r>
              <a:rPr lang="en-US" sz="3600" dirty="0">
                <a:effectLst/>
                <a:latin typeface="Arial Rounded MT Bold" panose="020F0704030504030204" pitchFamily="34" charset="0"/>
                <a:ea typeface="Times New Roman" panose="02020603050405020304" pitchFamily="18" charset="0"/>
              </a:rPr>
              <a:t> from the fold of God;</a:t>
            </a:r>
          </a:p>
          <a:p>
            <a:pPr marL="400050" marR="0" indent="-400050">
              <a:buNone/>
            </a:pPr>
            <a:r>
              <a:rPr lang="en-US" sz="3600" dirty="0">
                <a:effectLst/>
                <a:latin typeface="Arial Rounded MT Bold" panose="020F0704030504030204" pitchFamily="34" charset="0"/>
                <a:ea typeface="Times New Roman" panose="02020603050405020304" pitchFamily="18" charset="0"/>
              </a:rPr>
              <a:t>	he, to rescue me from danger,</a:t>
            </a:r>
          </a:p>
          <a:p>
            <a:pPr marL="400050" marR="0" indent="-400050">
              <a:buNone/>
            </a:pPr>
            <a:r>
              <a:rPr lang="en-US" sz="3600" dirty="0">
                <a:effectLst/>
                <a:latin typeface="Arial Rounded MT Bold" panose="020F0704030504030204" pitchFamily="34" charset="0"/>
                <a:ea typeface="Times New Roman" panose="02020603050405020304" pitchFamily="18" charset="0"/>
              </a:rPr>
              <a:t>	interposed his precious blood.</a:t>
            </a:r>
          </a:p>
        </p:txBody>
      </p:sp>
    </p:spTree>
    <p:extLst>
      <p:ext uri="{BB962C8B-B14F-4D97-AF65-F5344CB8AC3E}">
        <p14:creationId xmlns:p14="http://schemas.microsoft.com/office/powerpoint/2010/main" val="32604687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19960-B277-FFAD-D0AA-699F548D196E}"/>
            </a:ext>
          </a:extLst>
        </p:cNvPr>
        <p:cNvGrpSpPr/>
        <p:nvPr/>
      </p:nvGrpSpPr>
      <p:grpSpPr>
        <a:xfrm>
          <a:off x="0" y="0"/>
          <a:ext cx="0" cy="0"/>
          <a:chOff x="0" y="0"/>
          <a:chExt cx="0" cy="0"/>
        </a:xfrm>
      </p:grpSpPr>
      <p:sp>
        <p:nvSpPr>
          <p:cNvPr id="3" name="AutoShape 2" descr="https://members.sundaysandseasons.com/File/GetImage?atomCode=HC1G007a_m&amp;width=600&amp;height=600">
            <a:extLst>
              <a:ext uri="{FF2B5EF4-FFF2-40B4-BE49-F238E27FC236}">
                <a16:creationId xmlns:a16="http://schemas.microsoft.com/office/drawing/2014/main" id="{E3027FC4-304D-1E1F-4554-F769AFD9D29D}"/>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5" name="AutoShape 4" descr="https://members.sundaysandseasons.com/File/GetImage?atomCode=HC1G007a_m&amp;width=600&amp;height=600">
            <a:extLst>
              <a:ext uri="{FF2B5EF4-FFF2-40B4-BE49-F238E27FC236}">
                <a16:creationId xmlns:a16="http://schemas.microsoft.com/office/drawing/2014/main" id="{46BA4173-40AF-0912-C022-C9950398BCED}"/>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10" name="Rectangle 9">
            <a:extLst>
              <a:ext uri="{FF2B5EF4-FFF2-40B4-BE49-F238E27FC236}">
                <a16:creationId xmlns:a16="http://schemas.microsoft.com/office/drawing/2014/main" id="{5F8D7C64-AFE5-15FF-8B1A-F60ED71C3A13}"/>
              </a:ext>
            </a:extLst>
          </p:cNvPr>
          <p:cNvSpPr/>
          <p:nvPr/>
        </p:nvSpPr>
        <p:spPr>
          <a:xfrm>
            <a:off x="0" y="59311"/>
            <a:ext cx="8667750" cy="1077218"/>
          </a:xfrm>
          <a:prstGeom prst="rect">
            <a:avLst/>
          </a:prstGeom>
        </p:spPr>
        <p:txBody>
          <a:bodyPr wrap="square">
            <a:spAutoFit/>
          </a:bodyPr>
          <a:lstStyle/>
          <a:p>
            <a:pPr marL="225425" indent="-225425" algn="ctr" defTabSz="685783">
              <a:spcBef>
                <a:spcPts val="0"/>
              </a:spcBef>
              <a:spcAft>
                <a:spcPts val="600"/>
              </a:spcAft>
              <a:buFont typeface="Symbol" panose="05050102010706020507" pitchFamily="18" charset="2"/>
              <a:buChar char=""/>
              <a:defRPr/>
            </a:pPr>
            <a:r>
              <a:rPr lang="en-US" sz="3200" b="1" dirty="0">
                <a:solidFill>
                  <a:prstClr val="black"/>
                </a:solidFill>
                <a:latin typeface="Arial Rounded MT Bold" panose="020F0704030504030204" pitchFamily="34" charset="0"/>
                <a:ea typeface="Times New Roman" panose="02020603050405020304" pitchFamily="18" charset="0"/>
                <a:cs typeface="Times New Roman" panose="02020603050405020304" pitchFamily="18" charset="0"/>
              </a:rPr>
              <a:t>“Come, Thou Fount of Every Blessing”          LBW 499</a:t>
            </a:r>
          </a:p>
        </p:txBody>
      </p:sp>
      <p:sp>
        <p:nvSpPr>
          <p:cNvPr id="4" name="TextBox 3">
            <a:extLst>
              <a:ext uri="{FF2B5EF4-FFF2-40B4-BE49-F238E27FC236}">
                <a16:creationId xmlns:a16="http://schemas.microsoft.com/office/drawing/2014/main" id="{41684070-E344-2978-5176-7E15FBA39A20}"/>
              </a:ext>
            </a:extLst>
          </p:cNvPr>
          <p:cNvSpPr txBox="1"/>
          <p:nvPr/>
        </p:nvSpPr>
        <p:spPr>
          <a:xfrm>
            <a:off x="395287" y="1288929"/>
            <a:ext cx="7877175" cy="5078313"/>
          </a:xfrm>
          <a:prstGeom prst="rect">
            <a:avLst/>
          </a:prstGeom>
          <a:noFill/>
        </p:spPr>
        <p:txBody>
          <a:bodyPr wrap="square">
            <a:spAutoFit/>
          </a:bodyPr>
          <a:lstStyle/>
          <a:p>
            <a:pPr marL="400050" marR="0" indent="-400050">
              <a:buNone/>
            </a:pPr>
            <a:r>
              <a:rPr lang="en-US" sz="3600" dirty="0">
                <a:effectLst/>
                <a:latin typeface="Arial Rounded MT Bold" panose="020F0704030504030204" pitchFamily="34" charset="0"/>
                <a:ea typeface="Times New Roman" panose="02020603050405020304" pitchFamily="18" charset="0"/>
              </a:rPr>
              <a:t>3	Oh, to grace how great a debtor</a:t>
            </a:r>
          </a:p>
          <a:p>
            <a:pPr marL="400050" marR="0" indent="-400050">
              <a:buNone/>
            </a:pPr>
            <a:r>
              <a:rPr lang="en-US" sz="3600" dirty="0">
                <a:effectLst/>
                <a:latin typeface="Arial Rounded MT Bold" panose="020F0704030504030204" pitchFamily="34" charset="0"/>
                <a:ea typeface="Times New Roman" panose="02020603050405020304" pitchFamily="18" charset="0"/>
              </a:rPr>
              <a:t>	daily I'm constrained to be;</a:t>
            </a:r>
          </a:p>
          <a:p>
            <a:pPr marL="400050" marR="0" indent="-400050">
              <a:buNone/>
            </a:pPr>
            <a:r>
              <a:rPr lang="en-US" sz="3600" dirty="0">
                <a:effectLst/>
                <a:latin typeface="Arial Rounded MT Bold" panose="020F0704030504030204" pitchFamily="34" charset="0"/>
                <a:ea typeface="Times New Roman" panose="02020603050405020304" pitchFamily="18" charset="0"/>
              </a:rPr>
              <a:t>	let that grace now like a fetter</a:t>
            </a:r>
          </a:p>
          <a:p>
            <a:pPr marL="400050" marR="0" indent="-400050">
              <a:buNone/>
            </a:pPr>
            <a:r>
              <a:rPr lang="en-US" sz="3600" dirty="0">
                <a:effectLst/>
                <a:latin typeface="Arial Rounded MT Bold" panose="020F0704030504030204" pitchFamily="34" charset="0"/>
                <a:ea typeface="Times New Roman" panose="02020603050405020304" pitchFamily="18" charset="0"/>
              </a:rPr>
              <a:t>	bind my </a:t>
            </a:r>
            <a:r>
              <a:rPr lang="en-US" sz="3600" dirty="0" err="1">
                <a:effectLst/>
                <a:latin typeface="Arial Rounded MT Bold" panose="020F0704030504030204" pitchFamily="34" charset="0"/>
                <a:ea typeface="Times New Roman" panose="02020603050405020304" pitchFamily="18" charset="0"/>
              </a:rPr>
              <a:t>wand'ring</a:t>
            </a:r>
            <a:r>
              <a:rPr lang="en-US" sz="3600" dirty="0">
                <a:effectLst/>
                <a:latin typeface="Arial Rounded MT Bold" panose="020F0704030504030204" pitchFamily="34" charset="0"/>
                <a:ea typeface="Times New Roman" panose="02020603050405020304" pitchFamily="18" charset="0"/>
              </a:rPr>
              <a:t> heart to thee.</a:t>
            </a:r>
          </a:p>
          <a:p>
            <a:pPr marL="400050" marR="0" indent="-400050">
              <a:buNone/>
            </a:pPr>
            <a:r>
              <a:rPr lang="en-US" sz="3600" dirty="0">
                <a:effectLst/>
                <a:latin typeface="Arial Rounded MT Bold" panose="020F0704030504030204" pitchFamily="34" charset="0"/>
                <a:ea typeface="Times New Roman" panose="02020603050405020304" pitchFamily="18" charset="0"/>
              </a:rPr>
              <a:t>	Prone to wander, Lord, I feel it;</a:t>
            </a:r>
          </a:p>
          <a:p>
            <a:pPr marL="400050" marR="0" indent="-400050">
              <a:buNone/>
            </a:pPr>
            <a:r>
              <a:rPr lang="en-US" sz="3600" dirty="0">
                <a:effectLst/>
                <a:latin typeface="Arial Rounded MT Bold" panose="020F0704030504030204" pitchFamily="34" charset="0"/>
                <a:ea typeface="Times New Roman" panose="02020603050405020304" pitchFamily="18" charset="0"/>
              </a:rPr>
              <a:t>	prone to leave the God I love.</a:t>
            </a:r>
          </a:p>
          <a:p>
            <a:pPr marL="400050" marR="0" indent="-400050">
              <a:buNone/>
            </a:pPr>
            <a:r>
              <a:rPr lang="en-US" sz="3600" dirty="0">
                <a:effectLst/>
                <a:latin typeface="Arial Rounded MT Bold" panose="020F0704030504030204" pitchFamily="34" charset="0"/>
                <a:ea typeface="Times New Roman" panose="02020603050405020304" pitchFamily="18" charset="0"/>
              </a:rPr>
              <a:t>	Here's my heart, oh,                                      take and seal it;</a:t>
            </a:r>
          </a:p>
          <a:p>
            <a:pPr marL="400050" marR="0" indent="-400050"/>
            <a:r>
              <a:rPr lang="en-US" sz="3600" dirty="0">
                <a:effectLst/>
                <a:latin typeface="Arial Rounded MT Bold" panose="020F0704030504030204" pitchFamily="34" charset="0"/>
                <a:ea typeface="Times New Roman" panose="02020603050405020304" pitchFamily="18" charset="0"/>
              </a:rPr>
              <a:t>	seal it for thy courts above.</a:t>
            </a:r>
          </a:p>
        </p:txBody>
      </p:sp>
    </p:spTree>
    <p:extLst>
      <p:ext uri="{BB962C8B-B14F-4D97-AF65-F5344CB8AC3E}">
        <p14:creationId xmlns:p14="http://schemas.microsoft.com/office/powerpoint/2010/main" val="9265421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37932"/>
          </a:xfrm>
          <a:prstGeom prst="rect">
            <a:avLst/>
          </a:prstGeom>
        </p:spPr>
        <p:txBody>
          <a:bodyPr wrap="square">
            <a:spAutoFit/>
          </a:bodyPr>
          <a:lstStyle/>
          <a:p>
            <a:pPr marL="571486" indent="-571486">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DISMISSAL</a:t>
            </a:r>
          </a:p>
        </p:txBody>
      </p:sp>
      <p:sp>
        <p:nvSpPr>
          <p:cNvPr id="3" name="Rectangle 2"/>
          <p:cNvSpPr/>
          <p:nvPr/>
        </p:nvSpPr>
        <p:spPr>
          <a:xfrm>
            <a:off x="308224" y="829580"/>
            <a:ext cx="8507003" cy="2284600"/>
          </a:xfrm>
          <a:prstGeom prst="rect">
            <a:avLst/>
          </a:prstGeom>
        </p:spPr>
        <p:txBody>
          <a:bodyPr wrap="square">
            <a:spAutoFit/>
          </a:bodyPr>
          <a:lstStyle/>
          <a:p>
            <a:pPr marL="347337" indent="-347337">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	…  Depart in Christ’s Love.</a:t>
            </a:r>
          </a:p>
          <a:p>
            <a:pPr marL="347337" indent="-347337">
              <a:lnSpc>
                <a:spcPct val="107000"/>
              </a:lnSpc>
              <a:spcBef>
                <a:spcPts val="0"/>
              </a:spcBef>
              <a:spcAft>
                <a:spcPts val="0"/>
              </a:spcAft>
            </a:pPr>
            <a:endParaRPr lang="en-US" sz="3200" dirty="0">
              <a:latin typeface="Arial Rounded MT Bold" panose="020F0704030504030204" pitchFamily="34" charset="0"/>
              <a:ea typeface="Calibri" panose="020F0502020204030204" pitchFamily="34" charset="0"/>
            </a:endParaRPr>
          </a:p>
          <a:p>
            <a:pPr marL="347337" indent="-347337">
              <a:lnSpc>
                <a:spcPct val="107000"/>
              </a:lnSpc>
              <a:spcBef>
                <a:spcPts val="0"/>
              </a:spcBef>
              <a:spcAft>
                <a:spcPts val="1200"/>
              </a:spcAft>
            </a:pPr>
            <a:r>
              <a:rPr lang="en-US" sz="3600" b="1" dirty="0">
                <a:solidFill>
                  <a:srgbClr val="000000"/>
                </a:solidFill>
                <a:latin typeface="Arial Rounded MT Bold" panose="020F0704030504030204" pitchFamily="34" charset="0"/>
                <a:ea typeface="Calibri" panose="020F0502020204030204" pitchFamily="34" charset="0"/>
              </a:rPr>
              <a:t>C:	Seeking, welcoming, and serving all.  Amen!</a:t>
            </a:r>
            <a:endParaRPr lang="en-US" sz="3600" dirty="0">
              <a:latin typeface="Arial Rounded MT Bold" panose="020F0704030504030204" pitchFamily="34" charset="0"/>
              <a:ea typeface="Calibri" panose="020F0502020204030204" pitchFamily="34" charset="0"/>
            </a:endParaRPr>
          </a:p>
        </p:txBody>
      </p:sp>
      <p:sp>
        <p:nvSpPr>
          <p:cNvPr id="7" name="Rectangle 6"/>
          <p:cNvSpPr/>
          <p:nvPr/>
        </p:nvSpPr>
        <p:spPr>
          <a:xfrm>
            <a:off x="234592" y="3316010"/>
            <a:ext cx="8507003" cy="2131289"/>
          </a:xfrm>
          <a:prstGeom prst="rect">
            <a:avLst/>
          </a:prstGeom>
        </p:spPr>
        <p:txBody>
          <a:bodyPr wrap="square">
            <a:spAutoFit/>
          </a:bodyPr>
          <a:lstStyle/>
          <a:p>
            <a:pPr algn="ctr">
              <a:lnSpc>
                <a:spcPct val="107000"/>
              </a:lnSpc>
              <a:spcBef>
                <a:spcPts val="0"/>
              </a:spcBef>
              <a:spcAft>
                <a:spcPts val="1200"/>
              </a:spcAft>
            </a:pPr>
            <a:r>
              <a:rPr lang="en-US" sz="3600" b="1" dirty="0">
                <a:solidFill>
                  <a:srgbClr val="000000"/>
                </a:solidFill>
                <a:latin typeface="Arial Rounded MT Bold" panose="020F0704030504030204" pitchFamily="34" charset="0"/>
                <a:ea typeface="Calibri" panose="020F0502020204030204" pitchFamily="34" charset="0"/>
              </a:rPr>
              <a:t>POSTLUDE</a:t>
            </a:r>
          </a:p>
          <a:p>
            <a:pPr algn="ctr">
              <a:lnSpc>
                <a:spcPct val="107000"/>
              </a:lnSpc>
              <a:spcBef>
                <a:spcPts val="0"/>
              </a:spcBef>
              <a:spcAft>
                <a:spcPts val="1200"/>
              </a:spcAft>
            </a:pPr>
            <a:r>
              <a:rPr lang="en-US" sz="3600" dirty="0">
                <a:solidFill>
                  <a:srgbClr val="000000"/>
                </a:solidFill>
                <a:latin typeface="Arial Rounded MT Bold" panose="020F0704030504030204" pitchFamily="34" charset="0"/>
                <a:ea typeface="Calibri" panose="020F0502020204030204" pitchFamily="34" charset="0"/>
              </a:rPr>
              <a:t>By </a:t>
            </a:r>
          </a:p>
          <a:p>
            <a:pPr algn="ctr">
              <a:lnSpc>
                <a:spcPct val="107000"/>
              </a:lnSpc>
              <a:spcBef>
                <a:spcPts val="0"/>
              </a:spcBef>
              <a:spcAft>
                <a:spcPts val="1200"/>
              </a:spcAft>
            </a:pPr>
            <a:r>
              <a:rPr lang="en-US" sz="3600" dirty="0">
                <a:solidFill>
                  <a:srgbClr val="000000"/>
                </a:solidFill>
                <a:latin typeface="Arial Rounded MT Bold" panose="020F0704030504030204" pitchFamily="34" charset="0"/>
                <a:ea typeface="Calibri" panose="020F0502020204030204" pitchFamily="34" charset="0"/>
              </a:rPr>
              <a:t>Roxanne Groff</a:t>
            </a:r>
          </a:p>
        </p:txBody>
      </p:sp>
      <p:sp>
        <p:nvSpPr>
          <p:cNvPr id="8" name="Rectangle 7"/>
          <p:cNvSpPr/>
          <p:nvPr/>
        </p:nvSpPr>
        <p:spPr>
          <a:xfrm>
            <a:off x="159250" y="5609991"/>
            <a:ext cx="8676527" cy="1169551"/>
          </a:xfrm>
          <a:prstGeom prst="rect">
            <a:avLst/>
          </a:prstGeom>
        </p:spPr>
        <p:txBody>
          <a:bodyPr wrap="square">
            <a:spAutoFit/>
          </a:bodyPr>
          <a:lstStyle/>
          <a:p>
            <a:pPr>
              <a:spcBef>
                <a:spcPts val="0"/>
              </a:spcBef>
              <a:spcAft>
                <a:spcPts val="0"/>
              </a:spcAft>
            </a:pPr>
            <a:r>
              <a:rPr lang="en-US" sz="1400" dirty="0">
                <a:latin typeface="Times New Roman" panose="02020603050405020304" pitchFamily="18" charset="0"/>
                <a:ea typeface="Times New Roman" panose="02020603050405020304" pitchFamily="18" charset="0"/>
              </a:rPr>
              <a:t>From sundaysandseasons.com.  Copyright © 2025 Augsburg Fortress. All rights reserved. Reprinted by permission under Augsburg Fortress Liturgies Annual License #SAS023830.  New Revised Standard Version Bible, Copyright © 1989, Division of Christian Education of the National Council of the Churches of Christ in the United States of America. Used by permission. All rights reserved.  Revised Common Lectionary, Copyright © 1992 Consultation on Common Texts, admin Augsburg Fortress. Used by permission.</a:t>
            </a:r>
            <a:endParaRPr lang="en-US" sz="2800" dirty="0">
              <a:latin typeface="Times New Roman" panose="02020603050405020304" pitchFamily="18" charset="0"/>
              <a:ea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 y="3675"/>
            <a:ext cx="7652822" cy="577338"/>
          </a:xfrm>
          <a:prstGeom prst="rect">
            <a:avLst/>
          </a:prstGeom>
        </p:spPr>
        <p:txBody>
          <a:bodyPr wrap="square">
            <a:spAutoFit/>
          </a:bodyPr>
          <a:lstStyle/>
          <a:p>
            <a:pPr marL="225420" indent="-225420">
              <a:lnSpc>
                <a:spcPct val="107000"/>
              </a:lnSpc>
              <a:spcBef>
                <a:spcPts val="0"/>
              </a:spcBef>
              <a:spcAft>
                <a:spcPts val="600"/>
              </a:spcAft>
              <a:buFont typeface="Symbol" panose="05050102010706020507" pitchFamily="18" charset="2"/>
              <a:buChar char="*"/>
            </a:pPr>
            <a:r>
              <a:rPr lang="en-US" sz="3200" dirty="0">
                <a:solidFill>
                  <a:srgbClr val="000000"/>
                </a:solidFill>
                <a:latin typeface="Arial Rounded MT Bold" panose="020F0704030504030204" pitchFamily="34" charset="0"/>
                <a:ea typeface="Calibri" panose="020F0502020204030204" pitchFamily="34" charset="0"/>
              </a:rPr>
              <a:t>“Baptized in Water”           ELW 456</a:t>
            </a:r>
          </a:p>
        </p:txBody>
      </p:sp>
      <p:sp>
        <p:nvSpPr>
          <p:cNvPr id="4" name="TextBox 3">
            <a:extLst>
              <a:ext uri="{FF2B5EF4-FFF2-40B4-BE49-F238E27FC236}">
                <a16:creationId xmlns:a16="http://schemas.microsoft.com/office/drawing/2014/main" id="{2674E33D-5FE8-50FD-7FAB-629FC4271FA8}"/>
              </a:ext>
            </a:extLst>
          </p:cNvPr>
          <p:cNvSpPr txBox="1"/>
          <p:nvPr/>
        </p:nvSpPr>
        <p:spPr>
          <a:xfrm>
            <a:off x="1095961" y="1035587"/>
            <a:ext cx="6276389" cy="5078313"/>
          </a:xfrm>
          <a:prstGeom prst="rect">
            <a:avLst/>
          </a:prstGeom>
          <a:noFill/>
        </p:spPr>
        <p:txBody>
          <a:bodyPr wrap="square">
            <a:spAutoFit/>
          </a:bodyPr>
          <a:lstStyle/>
          <a:p>
            <a:pPr marL="400050" marR="0" indent="-400050">
              <a:buNone/>
            </a:pPr>
            <a:r>
              <a:rPr lang="en-US" sz="3600" dirty="0">
                <a:effectLst/>
                <a:latin typeface="Arial Rounded MT Bold" panose="020F0704030504030204" pitchFamily="34" charset="0"/>
                <a:ea typeface="MS Mincho" panose="02020609040205080304" pitchFamily="49" charset="-128"/>
              </a:rPr>
              <a:t>1	Baptized in water,                                       sealed by the Spirit,</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cleansed by the blood of                                Christ our king:</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heirs of salvation,                                   trusting his promise,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faithfully now God’s                              praise we sing.</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a:t>
            </a:r>
            <a:endParaRPr lang="en-US" sz="3600" dirty="0">
              <a:effectLst/>
              <a:latin typeface="Arial Rounded MT Bold" panose="020F0704030504030204" pitchFamily="34" charset="0"/>
              <a:ea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85774-646E-B0E1-B635-EABC3D81B22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2A25BD9-CB6D-BD26-615E-9E8F4CC4DAE6}"/>
              </a:ext>
            </a:extLst>
          </p:cNvPr>
          <p:cNvSpPr/>
          <p:nvPr/>
        </p:nvSpPr>
        <p:spPr>
          <a:xfrm>
            <a:off x="3" y="3675"/>
            <a:ext cx="7652822" cy="577338"/>
          </a:xfrm>
          <a:prstGeom prst="rect">
            <a:avLst/>
          </a:prstGeom>
        </p:spPr>
        <p:txBody>
          <a:bodyPr wrap="square">
            <a:spAutoFit/>
          </a:bodyPr>
          <a:lstStyle/>
          <a:p>
            <a:pPr marL="225420" indent="-225420">
              <a:lnSpc>
                <a:spcPct val="107000"/>
              </a:lnSpc>
              <a:spcBef>
                <a:spcPts val="0"/>
              </a:spcBef>
              <a:spcAft>
                <a:spcPts val="600"/>
              </a:spcAft>
              <a:buFont typeface="Symbol" panose="05050102010706020507" pitchFamily="18" charset="2"/>
              <a:buChar char="*"/>
            </a:pPr>
            <a:r>
              <a:rPr lang="en-US" sz="3200" dirty="0">
                <a:solidFill>
                  <a:srgbClr val="000000"/>
                </a:solidFill>
                <a:latin typeface="Arial Rounded MT Bold" panose="020F0704030504030204" pitchFamily="34" charset="0"/>
                <a:ea typeface="Calibri" panose="020F0502020204030204" pitchFamily="34" charset="0"/>
              </a:rPr>
              <a:t>“Baptized in Water”           ELW 456</a:t>
            </a:r>
          </a:p>
        </p:txBody>
      </p:sp>
      <p:sp>
        <p:nvSpPr>
          <p:cNvPr id="4" name="TextBox 3">
            <a:extLst>
              <a:ext uri="{FF2B5EF4-FFF2-40B4-BE49-F238E27FC236}">
                <a16:creationId xmlns:a16="http://schemas.microsoft.com/office/drawing/2014/main" id="{A933674B-2BD1-FEF8-0FEE-C99D24B17595}"/>
              </a:ext>
            </a:extLst>
          </p:cNvPr>
          <p:cNvSpPr txBox="1"/>
          <p:nvPr/>
        </p:nvSpPr>
        <p:spPr>
          <a:xfrm>
            <a:off x="1267411" y="1016537"/>
            <a:ext cx="5800139" cy="4524315"/>
          </a:xfrm>
          <a:prstGeom prst="rect">
            <a:avLst/>
          </a:prstGeom>
          <a:noFill/>
        </p:spPr>
        <p:txBody>
          <a:bodyPr wrap="square">
            <a:spAutoFit/>
          </a:bodyPr>
          <a:lstStyle/>
          <a:p>
            <a:pPr marL="400050" marR="0" indent="-400050">
              <a:buNone/>
            </a:pPr>
            <a:r>
              <a:rPr lang="en-US" sz="3600" dirty="0">
                <a:effectLst/>
                <a:latin typeface="Arial Rounded MT Bold" panose="020F0704030504030204" pitchFamily="34" charset="0"/>
                <a:ea typeface="MS Mincho" panose="02020609040205080304" pitchFamily="49" charset="-128"/>
              </a:rPr>
              <a:t>2	Baptized in water,                                      sealed by the Spirit,</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dead in the tomb with                              Christ our king:</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one with his rising,                                   freed and forgiven,</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thankfully now God’s                            praise we sing.</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157648169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17309</TotalTime>
  <Words>3408</Words>
  <Application>Microsoft Office PowerPoint</Application>
  <PresentationFormat>On-screen Show (4:3)</PresentationFormat>
  <Paragraphs>304</Paragraphs>
  <Slides>73</Slides>
  <Notes>44</Notes>
  <HiddenSlides>4</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73</vt:i4>
      </vt:variant>
    </vt:vector>
  </HeadingPairs>
  <TitlesOfParts>
    <vt:vector size="81" baseType="lpstr">
      <vt:lpstr>Arial</vt:lpstr>
      <vt:lpstr>Arial Rounded MT Bold</vt:lpstr>
      <vt:lpstr>Calibri</vt:lpstr>
      <vt:lpstr>Calibri Light</vt:lpstr>
      <vt:lpstr>Segoe UI Symbol</vt:lpstr>
      <vt:lpstr>Symbol</vt:lpstr>
      <vt:lpstr>Times New Roman</vt:lpstr>
      <vt:lpstr>Office Theme</vt:lpstr>
      <vt:lpstr>Happy Mother’s Day May 11, 2025</vt:lpstr>
      <vt:lpstr>PowerPoint Presentation</vt:lpstr>
      <vt:lpstr>PowerPoint Presentation</vt:lpstr>
      <vt:lpstr>PowerPoint Presentation</vt:lpstr>
      <vt:lpstr>PowerPoint Presentation</vt:lpstr>
      <vt:lpstr>PowerPoint Presentation</vt:lpstr>
      <vt:lpstr>Gathering Song/Hymn of Praise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Sending Song</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Meyer</dc:creator>
  <cp:lastModifiedBy>Mel Musser</cp:lastModifiedBy>
  <cp:revision>169</cp:revision>
  <dcterms:created xsi:type="dcterms:W3CDTF">2016-05-14T21:20:00Z</dcterms:created>
  <dcterms:modified xsi:type="dcterms:W3CDTF">2025-05-10T21:27:45Z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922E4D8F61E94F3B9050E9BDB314627B</vt:lpwstr>
  </property>
  <property fmtid="{D5CDD505-2E9C-101B-9397-08002B2CF9AE}" pid="3" name="KSOProductBuildVer">
    <vt:lpwstr>1033-11.2.0.11219</vt:lpwstr>
  </property>
</Properties>
</file>