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50" r:id="rId28"/>
    <p:sldId id="381" r:id="rId29"/>
    <p:sldId id="504" r:id="rId30"/>
    <p:sldId id="554" r:id="rId31"/>
    <p:sldId id="555" r:id="rId32"/>
    <p:sldId id="558" r:id="rId33"/>
    <p:sldId id="484" r:id="rId34"/>
    <p:sldId id="556" r:id="rId35"/>
    <p:sldId id="505" r:id="rId36"/>
    <p:sldId id="557" r:id="rId37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28,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E2404-8314-DEF2-6DFF-E2234C0BF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19" y="1885880"/>
            <a:ext cx="4676037" cy="4669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January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Feb 8 @10:00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15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Tolly’s Gastropub, 644 Wagner 				Ave,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658" y="3265579"/>
            <a:ext cx="814475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Read a nonfiction book.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Don’t forget to floss your teeth.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Ask others “How may I pray for you?”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February 2, 2024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00979-3A74-72CA-3B63-96DD50BD3D4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Tournament Time!!!</a:t>
            </a:r>
          </a:p>
          <a:p>
            <a:pPr algn="ctr"/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Attending our first regional Youth Gathering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January 5-7,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wl of soup with a ladle&#10;&#10;Description automatically generated">
            <a:extLst>
              <a:ext uri="{FF2B5EF4-FFF2-40B4-BE49-F238E27FC236}">
                <a16:creationId xmlns:a16="http://schemas.microsoft.com/office/drawing/2014/main" id="{401D5C75-809C-3AE2-29FC-139C746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12527" x2="51644" y2="20664"/>
                        <a14:foregroundMark x1="45215" y1="56424" x2="37034" y2="56210"/>
                        <a14:foregroundMark x1="48649" y1="46788" x2="38568" y2="43790"/>
                        <a14:foregroundMark x1="38568" y1="43790" x2="34332" y2="47645"/>
                        <a14:foregroundMark x1="22571" y1="84475" x2="76333" y2="88223"/>
                        <a14:foregroundMark x1="76333" y1="88223" x2="25493" y2="86938"/>
                        <a14:foregroundMark x1="25493" y1="86938" x2="25420" y2="87152"/>
                        <a14:foregroundMark x1="23009" y1="84475" x2="23521" y2="88437"/>
                        <a14:foregroundMark x1="26077" y1="84690" x2="27538" y2="88865"/>
                        <a14:foregroundMark x1="81592" y1="21092" x2="82104" y2="21306"/>
                        <a14:foregroundMark x1="84368" y1="21092" x2="84003" y2="23769"/>
                        <a14:foregroundMark x1="86413" y1="20450" x2="86925" y2="24197"/>
                        <a14:foregroundMark x1="81958" y1="25161" x2="81446" y2="24625"/>
                      </a14:backgroundRemoval>
                    </a14:imgEffect>
                  </a14:imgLayer>
                </a14:imgProps>
              </a:ext>
            </a:extLst>
          </a:blip>
          <a:srcRect l="11748" t="6289" r="11441" b="7396"/>
          <a:stretch/>
        </p:blipFill>
        <p:spPr>
          <a:xfrm>
            <a:off x="320511" y="160256"/>
            <a:ext cx="3676458" cy="2818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22169" y="3146584"/>
            <a:ext cx="8427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SUPER BOWL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Special Offering for Local Food Pantries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FA1056-6E79-1517-CD4E-CCA96A1A4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976" y="160256"/>
            <a:ext cx="3918513" cy="27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1635060" y="3957290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F2ED3-6613-9C74-0B0F-C94DDE99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84" l="2996" r="98502">
                        <a14:foregroundMark x1="7116" y1="35979" x2="11610" y2="51323"/>
                        <a14:foregroundMark x1="11610" y1="51323" x2="9363" y2="67725"/>
                        <a14:foregroundMark x1="9363" y1="67725" x2="19101" y2="79365"/>
                        <a14:foregroundMark x1="19101" y1="79365" x2="31835" y2="80952"/>
                        <a14:foregroundMark x1="31835" y1="80952" x2="29963" y2="51852"/>
                        <a14:foregroundMark x1="29963" y1="51852" x2="34457" y2="69841"/>
                        <a14:foregroundMark x1="34457" y1="69841" x2="42697" y2="60317"/>
                        <a14:foregroundMark x1="59925" y1="10053" x2="55056" y2="5820"/>
                        <a14:foregroundMark x1="56929" y1="17989" x2="57678" y2="73016"/>
                        <a14:foregroundMark x1="57678" y1="73016" x2="53184" y2="20635"/>
                        <a14:foregroundMark x1="62172" y1="6878" x2="50562" y2="10582"/>
                        <a14:foregroundMark x1="50562" y1="10582" x2="49813" y2="29630"/>
                        <a14:foregroundMark x1="63296" y1="22222" x2="63670" y2="6349"/>
                        <a14:foregroundMark x1="63670" y1="6349" x2="49813" y2="6349"/>
                        <a14:foregroundMark x1="49813" y1="6349" x2="44569" y2="20635"/>
                        <a14:foregroundMark x1="44569" y1="20635" x2="44569" y2="21164"/>
                        <a14:foregroundMark x1="64794" y1="10053" x2="64794" y2="14286"/>
                        <a14:foregroundMark x1="64419" y1="15344" x2="65543" y2="11640"/>
                        <a14:foregroundMark x1="65918" y1="11640" x2="65543" y2="14286"/>
                        <a14:foregroundMark x1="64045" y1="11111" x2="66292" y2="6878"/>
                        <a14:foregroundMark x1="55056" y1="34921" x2="45693" y2="53439"/>
                        <a14:foregroundMark x1="45693" y1="53439" x2="41573" y2="80952"/>
                        <a14:foregroundMark x1="41573" y1="80952" x2="53558" y2="85714"/>
                        <a14:foregroundMark x1="53558" y1="85714" x2="56929" y2="68254"/>
                        <a14:foregroundMark x1="56929" y1="68254" x2="54307" y2="32804"/>
                        <a14:foregroundMark x1="51311" y1="60317" x2="49064" y2="74603"/>
                        <a14:foregroundMark x1="58801" y1="54497" x2="62547" y2="86772"/>
                        <a14:foregroundMark x1="62547" y1="86772" x2="62547" y2="86772"/>
                        <a14:foregroundMark x1="65543" y1="39153" x2="82772" y2="35450"/>
                        <a14:foregroundMark x1="82772" y1="35450" x2="91386" y2="53439"/>
                        <a14:foregroundMark x1="91386" y1="53439" x2="92884" y2="75132"/>
                        <a14:foregroundMark x1="92884" y1="75132" x2="80150" y2="84127"/>
                        <a14:foregroundMark x1="80150" y1="84127" x2="68914" y2="82011"/>
                        <a14:foregroundMark x1="68914" y1="82011" x2="65918" y2="40741"/>
                        <a14:foregroundMark x1="65918" y1="40741" x2="66667" y2="37037"/>
                        <a14:foregroundMark x1="58801" y1="1587" x2="50187" y2="4762"/>
                        <a14:foregroundMark x1="43820" y1="22751" x2="46442" y2="30688"/>
                        <a14:foregroundMark x1="4869" y1="91534" x2="33333" y2="93651"/>
                        <a14:foregroundMark x1="33333" y1="93651" x2="47566" y2="92063"/>
                        <a14:foregroundMark x1="47566" y1="92063" x2="72285" y2="94709"/>
                        <a14:foregroundMark x1="72285" y1="94709" x2="98876" y2="91534"/>
                        <a14:foregroundMark x1="62547" y1="96825" x2="70037" y2="96296"/>
                        <a14:foregroundMark x1="2996" y1="97354" x2="15356" y2="97884"/>
                        <a14:foregroundMark x1="15356" y1="97884" x2="15730" y2="97354"/>
                        <a14:foregroundMark x1="4869" y1="91534" x2="7116" y2="95238"/>
                        <a14:foregroundMark x1="2996" y1="90476" x2="3371" y2="97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471" y="155650"/>
            <a:ext cx="4788816" cy="33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1130120" y="2466727"/>
            <a:ext cx="69758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Pancakes and Sausage Dinner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13, 2024 @ 6:30 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Mardi Gras Mask Making Crafts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Fun and Fellowship – </a:t>
            </a:r>
            <a:r>
              <a:rPr lang="en-US" sz="32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Before Lenten Fasting Begins!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Please See Pr Mel or PJ if you have a griddle we can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A032-6901-0E89-992B-1EF7E83D7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636" l="409" r="99533">
                        <a14:foregroundMark x1="20502" y1="68050" x2="13026" y2="68619"/>
                        <a14:foregroundMark x1="13026" y1="68619" x2="6250" y2="74076"/>
                        <a14:foregroundMark x1="6250" y1="74076" x2="7009" y2="81182"/>
                        <a14:foregroundMark x1="7009" y1="81182" x2="25292" y2="89483"/>
                        <a14:foregroundMark x1="25292" y1="89483" x2="40362" y2="90563"/>
                        <a14:foregroundMark x1="40362" y1="90563" x2="29381" y2="93178"/>
                        <a14:foregroundMark x1="29381" y1="93178" x2="43107" y2="95111"/>
                        <a14:foregroundMark x1="43107" y1="95111" x2="51869" y2="94997"/>
                        <a14:foregroundMark x1="51869" y1="94997" x2="57477" y2="90506"/>
                        <a14:foregroundMark x1="57477" y1="90506" x2="78096" y2="89369"/>
                        <a14:foregroundMark x1="78096" y1="89369" x2="86157" y2="93007"/>
                        <a14:foregroundMark x1="86157" y1="93007" x2="88668" y2="83684"/>
                        <a14:foregroundMark x1="88668" y1="83684" x2="94334" y2="76862"/>
                        <a14:foregroundMark x1="94334" y1="76862" x2="86974" y2="73849"/>
                        <a14:foregroundMark x1="86974" y1="73849" x2="92348" y2="72314"/>
                        <a14:foregroundMark x1="4264" y1="73678" x2="8470" y2="80273"/>
                        <a14:foregroundMark x1="3096" y1="72030" x2="1343" y2="79477"/>
                        <a14:foregroundMark x1="1343" y1="79477" x2="12617" y2="90790"/>
                        <a14:foregroundMark x1="12617" y1="90790" x2="20093" y2="94258"/>
                        <a14:foregroundMark x1="20093" y1="94258" x2="57535" y2="97271"/>
                        <a14:foregroundMark x1="57535" y1="97271" x2="87500" y2="92439"/>
                        <a14:foregroundMark x1="87500" y1="92439" x2="96554" y2="81126"/>
                        <a14:foregroundMark x1="96554" y1="81126" x2="95561" y2="73678"/>
                        <a14:foregroundMark x1="95561" y1="73678" x2="90713" y2="67993"/>
                        <a14:foregroundMark x1="90713" y1="67993" x2="83586" y2="66799"/>
                        <a14:foregroundMark x1="28505" y1="95509" x2="58002" y2="95964"/>
                        <a14:foregroundMark x1="58002" y1="95964" x2="66355" y2="94997"/>
                        <a14:foregroundMark x1="57185" y1="93348" x2="73014" y2="90733"/>
                        <a14:foregroundMark x1="73014" y1="90733" x2="73189" y2="90733"/>
                        <a14:foregroundMark x1="39661" y1="90449" x2="61449" y2="88687"/>
                        <a14:foregroundMark x1="11449" y1="87152" x2="58762" y2="92666"/>
                        <a14:foregroundMark x1="58762" y1="92666" x2="79381" y2="91131"/>
                        <a14:foregroundMark x1="88259" y1="88118" x2="82769" y2="89198"/>
                        <a14:foregroundMark x1="37033" y1="92211" x2="49591" y2="92496"/>
                        <a14:foregroundMark x1="15946" y1="90335" x2="25876" y2="91529"/>
                        <a14:foregroundMark x1="18925" y1="89085" x2="30082" y2="90449"/>
                        <a14:foregroundMark x1="44626" y1="98977" x2="54206" y2="98636"/>
                        <a14:foregroundMark x1="54206" y1="98636" x2="58061" y2="98806"/>
                        <a14:foregroundMark x1="99007" y1="75611" x2="99591" y2="79477"/>
                        <a14:foregroundMark x1="2278" y1="72825" x2="409" y2="78340"/>
                        <a14:foregroundMark x1="45210" y1="40534" x2="49708" y2="40989"/>
                        <a14:foregroundMark x1="21904" y1="15804" x2="21904" y2="19670"/>
                        <a14:foregroundMark x1="28388" y1="20466" x2="28797" y2="23081"/>
                        <a14:foregroundMark x1="28505" y1="25014" x2="29089" y2="26549"/>
                        <a14:foregroundMark x1="38551" y1="21319" x2="38435" y2="23366"/>
                        <a14:foregroundMark x1="48189" y1="20637" x2="48715" y2="19670"/>
                        <a14:foregroundMark x1="52687" y1="24616" x2="53271" y2="25981"/>
                        <a14:foregroundMark x1="62734" y1="18704" x2="63551" y2="23934"/>
                        <a14:foregroundMark x1="72021" y1="20466" x2="72605" y2="26265"/>
                        <a14:foregroundMark x1="81192" y1="21603" x2="78154" y2="28084"/>
                        <a14:foregroundMark x1="78154" y1="28084" x2="78096" y2="28198"/>
                        <a14:foregroundMark x1="35164" y1="20182" x2="35456" y2="22683"/>
                        <a14:foregroundMark x1="23890" y1="3980" x2="30082" y2="8926"/>
                        <a14:foregroundMark x1="24007" y1="2331" x2="25000" y2="1649"/>
                        <a14:foregroundMark x1="30374" y1="2501" x2="29790" y2="1364"/>
                        <a14:foregroundMark x1="21495" y1="22001" x2="21729" y2="25696"/>
                        <a14:foregroundMark x1="26402" y1="12791" x2="28680" y2="12621"/>
                        <a14:foregroundMark x1="33353" y1="2047" x2="33645" y2="6026"/>
                        <a14:foregroundMark x1="33645" y1="8926" x2="33879" y2="12109"/>
                        <a14:foregroundMark x1="40421" y1="6708" x2="40654" y2="11711"/>
                        <a14:foregroundMark x1="44334" y1="5912" x2="44801" y2="11427"/>
                        <a14:foregroundMark x1="52278" y1="4150" x2="56659" y2="10858"/>
                        <a14:foregroundMark x1="56659" y1="10858" x2="55783" y2="11711"/>
                        <a14:foregroundMark x1="59579" y1="5344" x2="61565" y2="10574"/>
                        <a14:foregroundMark x1="65537" y1="5912" x2="63551" y2="10063"/>
                        <a14:foregroundMark x1="67640" y1="6993" x2="70035" y2="12621"/>
                        <a14:foregroundMark x1="75117" y1="8130" x2="74416" y2="4946"/>
                        <a14:foregroundMark x1="73598" y1="12393" x2="71203" y2="12621"/>
                        <a14:foregroundMark x1="45736" y1="22399" x2="45502" y2="20921"/>
                        <a14:foregroundMark x1="40421" y1="26947" x2="42523" y2="27231"/>
                        <a14:foregroundMark x1="52804" y1="19500" x2="51986" y2="19386"/>
                        <a14:foregroundMark x1="57068" y1="19102" x2="55958" y2="25128"/>
                        <a14:foregroundMark x1="65654" y1="25867" x2="67932" y2="27345"/>
                        <a14:foregroundMark x1="74591" y1="20068" x2="76110" y2="22285"/>
                        <a14:foregroundMark x1="75292" y1="31325" x2="76577" y2="31040"/>
                      </a14:backgroundRemoval>
                    </a14:imgEffect>
                  </a14:imgLayer>
                </a14:imgProps>
              </a:ext>
            </a:extLst>
          </a:blip>
          <a:srcRect t="31626"/>
          <a:stretch/>
        </p:blipFill>
        <p:spPr>
          <a:xfrm>
            <a:off x="179109" y="170018"/>
            <a:ext cx="2535663" cy="1781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DADFC-3406-0C76-B3DA-C70F0EF513EF}"/>
              </a:ext>
            </a:extLst>
          </p:cNvPr>
          <p:cNvSpPr/>
          <p:nvPr/>
        </p:nvSpPr>
        <p:spPr>
          <a:xfrm>
            <a:off x="3072390" y="271269"/>
            <a:ext cx="2999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Shrove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Tuesday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716CD-7A12-550B-DE16-ACB271A0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" b="96241" l="667" r="95000">
                        <a14:foregroundMark x1="4333" y1="38596" x2="7500" y2="37594"/>
                        <a14:foregroundMark x1="3000" y1="43860" x2="667" y2="45614"/>
                        <a14:foregroundMark x1="35833" y1="86967" x2="38333" y2="96241"/>
                        <a14:foregroundMark x1="18667" y1="84962" x2="19833" y2="84461"/>
                        <a14:foregroundMark x1="76667" y1="8020" x2="77500" y2="6516"/>
                        <a14:foregroundMark x1="81000" y1="501" x2="83667" y2="1253"/>
                        <a14:foregroundMark x1="91167" y1="38095" x2="91167" y2="38095"/>
                        <a14:foregroundMark x1="93000" y1="44110" x2="93000" y2="44110"/>
                        <a14:foregroundMark x1="94333" y1="38095" x2="94333" y2="38095"/>
                        <a14:foregroundMark x1="95000" y1="45113" x2="95000" y2="45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363" y="1"/>
            <a:ext cx="3317100" cy="22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508063" y="5015591"/>
            <a:ext cx="5457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February 14, 2024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23,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8708</TotalTime>
  <Words>1264</Words>
  <Application>Microsoft Office PowerPoint</Application>
  <PresentationFormat>On-screen Show (4:3)</PresentationFormat>
  <Paragraphs>230</Paragraphs>
  <Slides>36</Slides>
  <Notes>26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270</cp:revision>
  <cp:lastPrinted>2022-02-13T11:38:00Z</cp:lastPrinted>
  <dcterms:created xsi:type="dcterms:W3CDTF">2020-11-15T00:46:00Z</dcterms:created>
  <dcterms:modified xsi:type="dcterms:W3CDTF">2024-01-28T11:54:04Z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