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500" r:id="rId17"/>
    <p:sldId id="370" r:id="rId18"/>
    <p:sldId id="548" r:id="rId19"/>
    <p:sldId id="512" r:id="rId20"/>
    <p:sldId id="374" r:id="rId21"/>
    <p:sldId id="549" r:id="rId22"/>
    <p:sldId id="532" r:id="rId23"/>
    <p:sldId id="375" r:id="rId24"/>
    <p:sldId id="516" r:id="rId25"/>
    <p:sldId id="399" r:id="rId26"/>
    <p:sldId id="506" r:id="rId27"/>
    <p:sldId id="538" r:id="rId28"/>
    <p:sldId id="463" r:id="rId29"/>
    <p:sldId id="546" r:id="rId30"/>
    <p:sldId id="530" r:id="rId31"/>
    <p:sldId id="550" r:id="rId32"/>
    <p:sldId id="551" r:id="rId33"/>
    <p:sldId id="552" r:id="rId34"/>
    <p:sldId id="553" r:id="rId35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54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5564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99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18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1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11/5/2023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November 5,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E0B44-CF4B-AE74-B097-645B6AAB4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494" y="1720645"/>
            <a:ext cx="6361087" cy="4736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2665" y="3429000"/>
            <a:ext cx="6993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000" dirty="0"/>
              <a:t>Wednesday, December 6, 2023</a:t>
            </a:r>
          </a:p>
          <a:p>
            <a:r>
              <a:rPr lang="en-US" sz="40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Please note the Date &amp;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9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28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16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Huey Magoo’s Chicken Tenders</a:t>
            </a:r>
          </a:p>
          <a:p>
            <a:pPr marL="1998663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9196 N Main St, Englewood, OH </a:t>
            </a:r>
          </a:p>
          <a:p>
            <a:pPr marL="395288" indent="-338138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October 25</a:t>
            </a:r>
            <a:r>
              <a:rPr lang="en-US" sz="30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2093" y="3563769"/>
            <a:ext cx="74518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  <a:tabLst>
                <a:tab pos="5319395" algn="l"/>
              </a:tabLs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a family tree.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  <a:tabLst>
                <a:tab pos="5319395" algn="l"/>
              </a:tabLs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your stroke risks.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  <a:tabLst>
                <a:tab pos="5319395" algn="l"/>
              </a:tabLs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 for your church family.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35052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3005580"/>
            <a:ext cx="8763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Acolyte Training Classes being offered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November 12</a:t>
            </a:r>
            <a:r>
              <a:rPr lang="en-US" sz="28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 and 26</a:t>
            </a:r>
            <a:r>
              <a:rPr lang="en-US" sz="2800" b="1" baseline="30000" dirty="0">
                <a:latin typeface="Arial Rounded MT Bold" panose="020F0704030504030204" pitchFamily="34" charset="0"/>
                <a:ea typeface="Osaka"/>
              </a:rPr>
              <a:t>th </a:t>
            </a: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 (Only one class is required – take one or the other)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After Worship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Class should only take 20 – 30 minutes</a:t>
            </a:r>
          </a:p>
        </p:txBody>
      </p:sp>
    </p:spTree>
    <p:extLst>
      <p:ext uri="{BB962C8B-B14F-4D97-AF65-F5344CB8AC3E}">
        <p14:creationId xmlns:p14="http://schemas.microsoft.com/office/powerpoint/2010/main" val="12449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829" y="2047038"/>
            <a:ext cx="8851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December 7</a:t>
            </a:r>
            <a:r>
              <a:rPr lang="en-US" sz="3600" baseline="30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 @ 10:00 am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Christmas Events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9946" y="1177257"/>
            <a:ext cx="7193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Youth and Family Ministry Team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Sundays - After Worship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November 6</a:t>
            </a:r>
            <a:r>
              <a:rPr lang="en-US" altLang="en-US" sz="4000" b="1" cap="all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Come early to help set up!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2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2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2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143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</a:p>
        </p:txBody>
      </p:sp>
      <p:pic>
        <p:nvPicPr>
          <p:cNvPr id="9" name="Picture 8" descr="A person holding a tablet&#10;&#10;Description automatically generated"/>
          <p:cNvPicPr>
            <a:picLocks noChangeAspect="1"/>
          </p:cNvPicPr>
          <p:nvPr/>
        </p:nvPicPr>
        <p:blipFill rotWithShape="1">
          <a:blip r:embed="rId3"/>
          <a:srcRect l="37113" t="24593" r="3711" b="16445"/>
          <a:stretch>
            <a:fillRect/>
          </a:stretch>
        </p:blipFill>
        <p:spPr>
          <a:xfrm>
            <a:off x="580165" y="4503777"/>
            <a:ext cx="3991835" cy="2239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231375" y="778966"/>
            <a:ext cx="67722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sng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Nov 5</a:t>
            </a:r>
            <a:r>
              <a:rPr kumimoji="0" lang="en-US" sz="3200" b="1" i="0" u="none" strike="sng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3200" b="1" i="0" u="none" strike="sng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@ 3:00 pm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Nov 12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@ 3:00 pm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At Bev &amp; Eldon’s Home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1385 Littles Rd., Arcanum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Bring an appetizer and an item or two to auction 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744" y="4503777"/>
            <a:ext cx="3913971" cy="2243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9" y="778966"/>
            <a:ext cx="235935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25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pic>
        <p:nvPicPr>
          <p:cNvPr id="16" name="Picture 15" descr="A close-up of a flyer&#10;&#10;Description automatically generated">
            <a:extLst>
              <a:ext uri="{FF2B5EF4-FFF2-40B4-BE49-F238E27FC236}">
                <a16:creationId xmlns:a16="http://schemas.microsoft.com/office/drawing/2014/main" id="{0808106A-DD14-88F7-45D1-BC7C6644C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41" t="82662" b="2775"/>
          <a:stretch/>
        </p:blipFill>
        <p:spPr>
          <a:xfrm>
            <a:off x="4968834" y="5043340"/>
            <a:ext cx="4175166" cy="1348033"/>
          </a:xfrm>
          <a:prstGeom prst="rect">
            <a:avLst/>
          </a:prstGeom>
        </p:spPr>
      </p:pic>
      <p:pic>
        <p:nvPicPr>
          <p:cNvPr id="12" name="Picture 11" descr="A poster with a group of men&#10;&#10;Description automatically generated">
            <a:extLst>
              <a:ext uri="{FF2B5EF4-FFF2-40B4-BE49-F238E27FC236}">
                <a16:creationId xmlns:a16="http://schemas.microsoft.com/office/drawing/2014/main" id="{76BAFEDD-A6C0-C22B-5B11-13C6DF364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725518"/>
            <a:ext cx="5125825" cy="5125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5147034" y="1231452"/>
            <a:ext cx="39757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Cost: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$225 + Food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Info: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Deadline: December 14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Ages: 7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Grades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ヒラギノ角ゴ Pro W3" pitchFamily="4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19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4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– 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Food – Games – Service Projects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RSVP to PJ or Pastor Mel (for food planning)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Christmas Decorating Party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Friday, December 1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st</a:t>
            </a:r>
            <a:r>
              <a:rPr lang="en-US" sz="3200" b="1" dirty="0">
                <a:latin typeface="Arial Rounded MT Bold" panose="020F0704030504030204" pitchFamily="34" charset="0"/>
              </a:rPr>
              <a:t> @ 6:00 pm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Lutheran Church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Everyone!!!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Pizza will be served!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A5B4D-76CC-6984-6686-01107DD9C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13" y="2760870"/>
            <a:ext cx="3810000" cy="381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7320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ADVENT SOUP SUPPERS DEVOTIONS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816" y="2757105"/>
            <a:ext cx="871036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Dates: All Wednesdays @ 6:30 pm</a:t>
            </a:r>
          </a:p>
          <a:p>
            <a:pPr marL="1879600" lvl="4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>
                <a:latin typeface="Arial Rounded MT Bold" panose="020F0704030504030204" pitchFamily="34" charset="0"/>
              </a:rPr>
              <a:t>Dec 6, 13, &amp; 20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Lutheran Church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Everyone!!!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FF8DE-7439-EF15-64BF-4CE4EF901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744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D1069-4E65-82BE-C74F-330D166E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8" y="156871"/>
            <a:ext cx="1819029" cy="194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A4C35-0986-E4D7-DC3E-3B92B9048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154" y="130314"/>
            <a:ext cx="1819029" cy="194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Fund Drive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(Christmas Bell Ringers)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687" y="1588182"/>
            <a:ext cx="73152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Dates: December 15, 16, 21, &amp; 22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Times: From 10:00 am – 8:00 pm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Walmart (South Entrance)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Everyone!!!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7AAC79-E55F-6C6C-73CE-053C1520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024" y="3566864"/>
            <a:ext cx="4609707" cy="3171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A610B9-3825-3B5C-EE9A-C53EDBAA9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13" y="435336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2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November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November 21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st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1129</Words>
  <Application>Microsoft Office PowerPoint</Application>
  <PresentationFormat>On-screen Show (4:3)</PresentationFormat>
  <Paragraphs>223</Paragraphs>
  <Slides>34</Slides>
  <Notes>31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que985</cp:lastModifiedBy>
  <cp:revision>246</cp:revision>
  <cp:lastPrinted>2022-02-13T11:38:00Z</cp:lastPrinted>
  <dcterms:created xsi:type="dcterms:W3CDTF">2020-11-15T00:46:00Z</dcterms:created>
  <dcterms:modified xsi:type="dcterms:W3CDTF">2023-11-05T11:51:56Z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