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6"/>
  </p:notesMasterIdLst>
  <p:sldIdLst>
    <p:sldId id="258" r:id="rId2"/>
    <p:sldId id="260" r:id="rId3"/>
    <p:sldId id="1986" r:id="rId4"/>
    <p:sldId id="1874" r:id="rId5"/>
    <p:sldId id="268" r:id="rId6"/>
    <p:sldId id="269" r:id="rId7"/>
    <p:sldId id="1417" r:id="rId8"/>
    <p:sldId id="267" r:id="rId9"/>
    <p:sldId id="1018" r:id="rId10"/>
    <p:sldId id="2044" r:id="rId11"/>
    <p:sldId id="2045" r:id="rId12"/>
    <p:sldId id="2046" r:id="rId13"/>
    <p:sldId id="270" r:id="rId14"/>
    <p:sldId id="277" r:id="rId15"/>
    <p:sldId id="1536" r:id="rId16"/>
    <p:sldId id="2070" r:id="rId17"/>
    <p:sldId id="2073" r:id="rId18"/>
    <p:sldId id="2071" r:id="rId19"/>
    <p:sldId id="2074" r:id="rId20"/>
    <p:sldId id="2072" r:id="rId21"/>
    <p:sldId id="2075" r:id="rId22"/>
    <p:sldId id="278" r:id="rId23"/>
    <p:sldId id="1498" r:id="rId24"/>
    <p:sldId id="2047" r:id="rId25"/>
    <p:sldId id="2048" r:id="rId26"/>
    <p:sldId id="2049" r:id="rId27"/>
    <p:sldId id="2050" r:id="rId28"/>
    <p:sldId id="2051" r:id="rId29"/>
    <p:sldId id="2052" r:id="rId30"/>
    <p:sldId id="2053" r:id="rId31"/>
    <p:sldId id="2054" r:id="rId32"/>
    <p:sldId id="995" r:id="rId33"/>
    <p:sldId id="1979" r:id="rId34"/>
    <p:sldId id="2063" r:id="rId35"/>
    <p:sldId id="2064" r:id="rId36"/>
    <p:sldId id="2065" r:id="rId37"/>
    <p:sldId id="2066" r:id="rId38"/>
    <p:sldId id="2067" r:id="rId39"/>
    <p:sldId id="2068" r:id="rId40"/>
    <p:sldId id="2069" r:id="rId41"/>
    <p:sldId id="2027" r:id="rId42"/>
    <p:sldId id="2028" r:id="rId43"/>
    <p:sldId id="2055" r:id="rId44"/>
    <p:sldId id="2056" r:id="rId45"/>
    <p:sldId id="2057" r:id="rId46"/>
    <p:sldId id="1448" r:id="rId47"/>
    <p:sldId id="310" r:id="rId48"/>
    <p:sldId id="1424" r:id="rId49"/>
    <p:sldId id="1425" r:id="rId50"/>
    <p:sldId id="1776" r:id="rId51"/>
    <p:sldId id="1777" r:id="rId52"/>
    <p:sldId id="1014" r:id="rId53"/>
    <p:sldId id="316" r:id="rId54"/>
    <p:sldId id="317" r:id="rId55"/>
    <p:sldId id="1015" r:id="rId56"/>
    <p:sldId id="485" r:id="rId57"/>
    <p:sldId id="1017" r:id="rId58"/>
    <p:sldId id="2042" r:id="rId59"/>
    <p:sldId id="2058" r:id="rId60"/>
    <p:sldId id="2059" r:id="rId61"/>
    <p:sldId id="2061" r:id="rId62"/>
    <p:sldId id="2060" r:id="rId63"/>
    <p:sldId id="2062" r:id="rId64"/>
    <p:sldId id="330" r:id="rId65"/>
  </p:sldIdLst>
  <p:sldSz cx="9144000" cy="6858000" type="screen4x3"/>
  <p:notesSz cx="6858000" cy="9144000"/>
  <p:defaultTextStyle>
    <a:defPPr>
      <a:defRPr lang="en-US"/>
    </a:defPPr>
    <a:lvl1pPr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1pPr>
    <a:lvl2pPr marL="342900" indent="1143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2pPr>
    <a:lvl3pPr marL="685800" indent="2286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3pPr>
    <a:lvl4pPr marL="1028700" indent="3429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4pPr>
    <a:lvl5pPr marL="1371600" indent="4572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5pPr>
    <a:lvl6pPr marL="22860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6pPr>
    <a:lvl7pPr marL="27432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7pPr>
    <a:lvl8pPr marL="32004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8pPr>
    <a:lvl9pPr marL="36576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9pPr>
  </p:defaultTextStyle>
  <p:extLst>
    <p:ext uri="{EFAFB233-063F-42B5-8137-9DF3F51BA10A}">
      <p15:sldGuideLst xmlns:p15="http://schemas.microsoft.com/office/powerpoint/2012/main">
        <p15:guide id="1" orient="horz" pos="2280" userDrawn="1">
          <p15:clr>
            <a:srgbClr val="A4A3A4"/>
          </p15:clr>
        </p15:guide>
        <p15:guide id="2" pos="2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6B0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0" autoAdjust="0"/>
    <p:restoredTop sz="94660"/>
  </p:normalViewPr>
  <p:slideViewPr>
    <p:cSldViewPr snapToGrid="0" snapToObjects="1" showGuides="1">
      <p:cViewPr varScale="1">
        <p:scale>
          <a:sx n="101" d="100"/>
          <a:sy n="101" d="100"/>
        </p:scale>
        <p:origin x="1554" y="108"/>
      </p:cViewPr>
      <p:guideLst>
        <p:guide orient="horz" pos="2280"/>
        <p:guide pos="28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735B07E-0200-45DC-BF01-BF15172474D2}" type="datetimeFigureOut">
              <a:rPr lang="en-US"/>
              <a:t>9/26/2026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2C2E7160-5CF9-415B-9465-96C8C5BE548E}" type="slidenum">
              <a:rPr lang="en-US"/>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en-US" dirty="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326CF-B2BA-EB07-7168-F4F823257A25}"/>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F234B05-FB70-5E11-CE41-44DB9B6909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EC26F87-FE98-0DB9-DA8B-788EF6E74B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75398133-3B3B-850B-EE18-83D99C09C3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3</a:t>
            </a:fld>
            <a:endParaRPr lang="en-US" altLang="en-US"/>
          </a:p>
        </p:txBody>
      </p:sp>
    </p:spTree>
    <p:extLst>
      <p:ext uri="{BB962C8B-B14F-4D97-AF65-F5344CB8AC3E}">
        <p14:creationId xmlns:p14="http://schemas.microsoft.com/office/powerpoint/2010/main" val="363992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4</a:t>
            </a:fld>
            <a:endParaRPr lang="en-US" altLang="en-US"/>
          </a:p>
        </p:txBody>
      </p:sp>
    </p:spTree>
    <p:extLst>
      <p:ext uri="{BB962C8B-B14F-4D97-AF65-F5344CB8AC3E}">
        <p14:creationId xmlns:p14="http://schemas.microsoft.com/office/powerpoint/2010/main" val="2447725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5</a:t>
            </a:fld>
            <a:endParaRPr lang="en-US" altLang="en-US"/>
          </a:p>
        </p:txBody>
      </p:sp>
    </p:spTree>
    <p:extLst>
      <p:ext uri="{BB962C8B-B14F-4D97-AF65-F5344CB8AC3E}">
        <p14:creationId xmlns:p14="http://schemas.microsoft.com/office/powerpoint/2010/main" val="401638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6</a:t>
            </a:fld>
            <a:endParaRPr lang="en-US" altLang="en-US"/>
          </a:p>
        </p:txBody>
      </p:sp>
    </p:spTree>
    <p:extLst>
      <p:ext uri="{BB962C8B-B14F-4D97-AF65-F5344CB8AC3E}">
        <p14:creationId xmlns:p14="http://schemas.microsoft.com/office/powerpoint/2010/main" val="1593661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7</a:t>
            </a:fld>
            <a:endParaRPr lang="en-US" altLang="en-US"/>
          </a:p>
        </p:txBody>
      </p:sp>
    </p:spTree>
    <p:extLst>
      <p:ext uri="{BB962C8B-B14F-4D97-AF65-F5344CB8AC3E}">
        <p14:creationId xmlns:p14="http://schemas.microsoft.com/office/powerpoint/2010/main" val="4112018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en-US" dirty="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C1AB2-8E95-580C-FF5A-AE4A2D632C35}"/>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5E4DDA09-FCC4-0A4A-C960-214B46C377B5}"/>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93DF0027-D1DE-9113-E5D6-01E43DD7C7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27208EEE-9D84-3466-B01B-98D5767005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10</a:t>
            </a:fld>
            <a:endParaRPr lang="en-US" altLang="en-US"/>
          </a:p>
        </p:txBody>
      </p:sp>
    </p:spTree>
    <p:extLst>
      <p:ext uri="{BB962C8B-B14F-4D97-AF65-F5344CB8AC3E}">
        <p14:creationId xmlns:p14="http://schemas.microsoft.com/office/powerpoint/2010/main" val="121153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B089F-34C0-D40D-0979-846D16D29E0C}"/>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EF3B0A5-D963-F449-1971-5998B9E23708}"/>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3AA0F4F5-92DE-D8D0-AE54-F2896925BA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33D664C7-B12F-414C-8E01-08D8A890BF0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11</a:t>
            </a:fld>
            <a:endParaRPr lang="en-US" altLang="en-US"/>
          </a:p>
        </p:txBody>
      </p:sp>
    </p:spTree>
    <p:extLst>
      <p:ext uri="{BB962C8B-B14F-4D97-AF65-F5344CB8AC3E}">
        <p14:creationId xmlns:p14="http://schemas.microsoft.com/office/powerpoint/2010/main" val="1946490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7311A-0135-1FC5-85EF-CADC41F8CD22}"/>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151A251-101A-EB0F-0032-4D6B616C565F}"/>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6F3C25A6-F410-CB8D-1B00-9C82453D46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8D818191-1C7C-4B98-97FD-23553C6459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12</a:t>
            </a:fld>
            <a:endParaRPr lang="en-US" altLang="en-US"/>
          </a:p>
        </p:txBody>
      </p:sp>
    </p:spTree>
    <p:extLst>
      <p:ext uri="{BB962C8B-B14F-4D97-AF65-F5344CB8AC3E}">
        <p14:creationId xmlns:p14="http://schemas.microsoft.com/office/powerpoint/2010/main" val="3110081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15</a:t>
            </a:fld>
            <a:endParaRPr lang="en-US" altLang="en-US"/>
          </a:p>
        </p:txBody>
      </p:sp>
    </p:spTree>
    <p:extLst>
      <p:ext uri="{BB962C8B-B14F-4D97-AF65-F5344CB8AC3E}">
        <p14:creationId xmlns:p14="http://schemas.microsoft.com/office/powerpoint/2010/main" val="3309649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F23C-659A-5050-EE56-5A05BE2603CC}"/>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3A0F092C-CEAD-D48B-AE4C-470F665D8CDC}"/>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01BBEB20-89BA-F548-DA9C-A7B03871BC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C7C2E123-ADEB-E50E-9980-9AA8FFCC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16</a:t>
            </a:fld>
            <a:endParaRPr lang="en-US" altLang="en-US"/>
          </a:p>
        </p:txBody>
      </p:sp>
    </p:spTree>
    <p:extLst>
      <p:ext uri="{BB962C8B-B14F-4D97-AF65-F5344CB8AC3E}">
        <p14:creationId xmlns:p14="http://schemas.microsoft.com/office/powerpoint/2010/main" val="1703825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B99C3-7FBF-8797-D988-DC271F2B42ED}"/>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F290B67-0DBA-AFC0-4B7B-A4A17B804873}"/>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1FC136B-DDF7-8F8E-062E-5F6BD4FB11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9650CD02-987B-C992-3EC2-235D2808D2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17</a:t>
            </a:fld>
            <a:endParaRPr lang="en-US" altLang="en-US"/>
          </a:p>
        </p:txBody>
      </p:sp>
    </p:spTree>
    <p:extLst>
      <p:ext uri="{BB962C8B-B14F-4D97-AF65-F5344CB8AC3E}">
        <p14:creationId xmlns:p14="http://schemas.microsoft.com/office/powerpoint/2010/main" val="4148591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4A49-4F20-3579-27AF-0E00CC0FD285}"/>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C9FCD36-03DC-297A-5241-8840BBF0A46C}"/>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65FCA7E-EBB8-0172-BEC1-752CA410A3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E5B9175F-BCB5-AB20-22DD-27F2A3CEDC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18</a:t>
            </a:fld>
            <a:endParaRPr lang="en-US" altLang="en-US"/>
          </a:p>
        </p:txBody>
      </p:sp>
    </p:spTree>
    <p:extLst>
      <p:ext uri="{BB962C8B-B14F-4D97-AF65-F5344CB8AC3E}">
        <p14:creationId xmlns:p14="http://schemas.microsoft.com/office/powerpoint/2010/main" val="4100292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86701-46FC-FAE0-5F33-CD4F721E3F47}"/>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9F8807B8-A142-76F0-6D7D-D59C2A6C61C0}"/>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C78A776-F828-DC7A-E1A2-6534C7E606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A3D2054D-9B8E-C495-08CE-423432948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19</a:t>
            </a:fld>
            <a:endParaRPr lang="en-US" altLang="en-US"/>
          </a:p>
        </p:txBody>
      </p:sp>
    </p:spTree>
    <p:extLst>
      <p:ext uri="{BB962C8B-B14F-4D97-AF65-F5344CB8AC3E}">
        <p14:creationId xmlns:p14="http://schemas.microsoft.com/office/powerpoint/2010/main" val="462086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5F69E-E88F-67BF-2F5C-18D818112969}"/>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F0218C5-2FCA-F79B-BFE2-B828B9DD7E5F}"/>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3C336FFF-E4CD-3F9F-2E29-673D097FD9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789EA727-88F0-B87F-8813-7E02D23895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20</a:t>
            </a:fld>
            <a:endParaRPr lang="en-US" altLang="en-US"/>
          </a:p>
        </p:txBody>
      </p:sp>
    </p:spTree>
    <p:extLst>
      <p:ext uri="{BB962C8B-B14F-4D97-AF65-F5344CB8AC3E}">
        <p14:creationId xmlns:p14="http://schemas.microsoft.com/office/powerpoint/2010/main" val="2288384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BC7B7-BA7D-7375-848E-9495BE4EB9DE}"/>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9298D3C-3662-4513-5261-8AD2C03084ED}"/>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448BC570-E673-ECD2-8C5C-1B1395D231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5CBBE316-0964-32B4-A0D1-2317EFB717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21</a:t>
            </a:fld>
            <a:endParaRPr lang="en-US" altLang="en-US"/>
          </a:p>
        </p:txBody>
      </p:sp>
    </p:spTree>
    <p:extLst>
      <p:ext uri="{BB962C8B-B14F-4D97-AF65-F5344CB8AC3E}">
        <p14:creationId xmlns:p14="http://schemas.microsoft.com/office/powerpoint/2010/main" val="3431585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23</a:t>
            </a:fld>
            <a:endParaRPr lang="en-US" altLang="en-US"/>
          </a:p>
        </p:txBody>
      </p:sp>
    </p:spTree>
    <p:extLst>
      <p:ext uri="{BB962C8B-B14F-4D97-AF65-F5344CB8AC3E}">
        <p14:creationId xmlns:p14="http://schemas.microsoft.com/office/powerpoint/2010/main" val="2380125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FC031-DE32-FF61-7352-0E7394187C9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708A5ED-7EF9-BCD6-2BB6-A6ECF6BA9CE9}"/>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816F9B0-E6EF-8432-5646-5B31B50449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CCE72D9A-D780-F06D-8914-45ED9F6F9B8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24</a:t>
            </a:fld>
            <a:endParaRPr lang="en-US" altLang="en-US"/>
          </a:p>
        </p:txBody>
      </p:sp>
    </p:spTree>
    <p:extLst>
      <p:ext uri="{BB962C8B-B14F-4D97-AF65-F5344CB8AC3E}">
        <p14:creationId xmlns:p14="http://schemas.microsoft.com/office/powerpoint/2010/main" val="3330366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5FA2E-CBE1-B6DB-BD40-40D364046626}"/>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6DE3C3B-CF71-8BA1-A225-063F403DB2B0}"/>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CBCFDAF3-07FA-2C1D-DA9C-75E1B59AC2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0CA2ADC7-6D1D-8F4C-9F17-9DCF8266A5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25</a:t>
            </a:fld>
            <a:endParaRPr lang="en-US" altLang="en-US"/>
          </a:p>
        </p:txBody>
      </p:sp>
    </p:spTree>
    <p:extLst>
      <p:ext uri="{BB962C8B-B14F-4D97-AF65-F5344CB8AC3E}">
        <p14:creationId xmlns:p14="http://schemas.microsoft.com/office/powerpoint/2010/main" val="1425908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4736B-9459-218F-0351-A17F42DC1B3A}"/>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27E66406-7129-538F-4BD2-CFF9101CB523}"/>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135274A1-43FF-E248-08DF-4BE6CD2200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75158DB4-F14F-01AB-55B9-6DBC159417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26</a:t>
            </a:fld>
            <a:endParaRPr lang="en-US" altLang="en-US"/>
          </a:p>
        </p:txBody>
      </p:sp>
    </p:spTree>
    <p:extLst>
      <p:ext uri="{BB962C8B-B14F-4D97-AF65-F5344CB8AC3E}">
        <p14:creationId xmlns:p14="http://schemas.microsoft.com/office/powerpoint/2010/main" val="1473973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4C010-94E4-3C14-E15E-6CEDD4A30B9D}"/>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84F801D-A10F-9906-0D43-4346268635B3}"/>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CCEC57E2-CD3A-E156-F5C7-145637625C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0673440F-F867-DB5E-8C16-F283F6C222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27</a:t>
            </a:fld>
            <a:endParaRPr lang="en-US" altLang="en-US"/>
          </a:p>
        </p:txBody>
      </p:sp>
    </p:spTree>
    <p:extLst>
      <p:ext uri="{BB962C8B-B14F-4D97-AF65-F5344CB8AC3E}">
        <p14:creationId xmlns:p14="http://schemas.microsoft.com/office/powerpoint/2010/main" val="15510334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3AF9A-C4D9-5076-5CF2-62D317583A04}"/>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52657DC-793F-413D-9076-29AEB027A432}"/>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F09A0F8-47DD-1091-91EA-5DBB42FF17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AA45202B-649D-6771-C3A5-D0DD70DBED6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28</a:t>
            </a:fld>
            <a:endParaRPr lang="en-US" altLang="en-US"/>
          </a:p>
        </p:txBody>
      </p:sp>
    </p:spTree>
    <p:extLst>
      <p:ext uri="{BB962C8B-B14F-4D97-AF65-F5344CB8AC3E}">
        <p14:creationId xmlns:p14="http://schemas.microsoft.com/office/powerpoint/2010/main" val="1552549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97942-7FE1-FF4C-2747-7D4145FA95F9}"/>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37B85BEC-E1C0-7E26-FC5F-9E347C5A3D04}"/>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4FEE114D-8832-3C5D-27FE-EB9ED15B7F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C9CA38DE-FC0E-B416-2E98-B4BC6FA6A5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29</a:t>
            </a:fld>
            <a:endParaRPr lang="en-US" altLang="en-US"/>
          </a:p>
        </p:txBody>
      </p:sp>
    </p:spTree>
    <p:extLst>
      <p:ext uri="{BB962C8B-B14F-4D97-AF65-F5344CB8AC3E}">
        <p14:creationId xmlns:p14="http://schemas.microsoft.com/office/powerpoint/2010/main" val="6337558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4A4C9-9111-B767-9422-919F50644E17}"/>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37ECFD5-00B3-8CAD-C089-315EBE145D44}"/>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65AA1798-491F-3C09-B593-D7ADA3E008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53B41B73-DBF1-64E0-214B-745CD0C17D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30</a:t>
            </a:fld>
            <a:endParaRPr lang="en-US" altLang="en-US"/>
          </a:p>
        </p:txBody>
      </p:sp>
    </p:spTree>
    <p:extLst>
      <p:ext uri="{BB962C8B-B14F-4D97-AF65-F5344CB8AC3E}">
        <p14:creationId xmlns:p14="http://schemas.microsoft.com/office/powerpoint/2010/main" val="2098555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81A49-66C4-8B56-A221-EBD27229E8BB}"/>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2FC34F63-2D5C-D03F-2BA0-0A917FDFEF67}"/>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99F35C96-F5B7-5FBB-ECEC-1EF43F78ABB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00EE0ABF-A25B-8503-0125-E4976B707A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31</a:t>
            </a:fld>
            <a:endParaRPr lang="en-US" altLang="en-US"/>
          </a:p>
        </p:txBody>
      </p:sp>
    </p:spTree>
    <p:extLst>
      <p:ext uri="{BB962C8B-B14F-4D97-AF65-F5344CB8AC3E}">
        <p14:creationId xmlns:p14="http://schemas.microsoft.com/office/powerpoint/2010/main" val="492201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32</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AF69D-026A-29C4-C177-FF7A36FE8934}"/>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DE7DF71-1D25-20E3-00FF-2847F2DEA27A}"/>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48AD8DB-6F87-D1BA-D475-8E5357D9DD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91D8D9BC-F9D2-2835-6880-C8342EA104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33</a:t>
            </a:fld>
            <a:endParaRPr lang="en-US" altLang="en-US"/>
          </a:p>
        </p:txBody>
      </p:sp>
    </p:spTree>
    <p:extLst>
      <p:ext uri="{BB962C8B-B14F-4D97-AF65-F5344CB8AC3E}">
        <p14:creationId xmlns:p14="http://schemas.microsoft.com/office/powerpoint/2010/main" val="3909818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BD946-E9FE-9472-BFD7-9AB6C68C4823}"/>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E138489-C452-6E09-EF26-AAB9D8EF75B4}"/>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BECE987B-7F91-3EC7-4005-6146AD88D2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E00247A4-76E4-027C-45AC-3B6ACE0836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34</a:t>
            </a:fld>
            <a:endParaRPr lang="en-US" altLang="en-US"/>
          </a:p>
        </p:txBody>
      </p:sp>
    </p:spTree>
    <p:extLst>
      <p:ext uri="{BB962C8B-B14F-4D97-AF65-F5344CB8AC3E}">
        <p14:creationId xmlns:p14="http://schemas.microsoft.com/office/powerpoint/2010/main" val="696474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C3BC1-FE4E-9866-C6C5-57611ECD9E93}"/>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E60B9262-D75E-D28D-326C-43CBA1D3CF1D}"/>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E492680C-1D5F-F227-64DB-720D5B36D9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3AF4B84A-76EA-EFB3-3A2C-47880736C7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35</a:t>
            </a:fld>
            <a:endParaRPr lang="en-US" altLang="en-US"/>
          </a:p>
        </p:txBody>
      </p:sp>
    </p:spTree>
    <p:extLst>
      <p:ext uri="{BB962C8B-B14F-4D97-AF65-F5344CB8AC3E}">
        <p14:creationId xmlns:p14="http://schemas.microsoft.com/office/powerpoint/2010/main" val="18960267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77DF9-6C67-5259-CB1B-263A0EAAD965}"/>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F3A669DC-C162-D346-6882-C1A241CFCE04}"/>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2A20B0F9-30E3-1F35-73F2-0F41681B32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ED6CD9FA-7B4D-170D-1694-B8A1FCAE40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36</a:t>
            </a:fld>
            <a:endParaRPr lang="en-US" altLang="en-US"/>
          </a:p>
        </p:txBody>
      </p:sp>
    </p:spTree>
    <p:extLst>
      <p:ext uri="{BB962C8B-B14F-4D97-AF65-F5344CB8AC3E}">
        <p14:creationId xmlns:p14="http://schemas.microsoft.com/office/powerpoint/2010/main" val="21473661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49A90-A7A0-983F-8710-B68A691EE4A4}"/>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EAC82F8-CBE0-9119-9191-40E1B77D6447}"/>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767C486-E0C3-767A-2A72-86DA36FDA8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0B2C863F-8953-A3A9-64CA-6FD1BF2AAF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37</a:t>
            </a:fld>
            <a:endParaRPr lang="en-US" altLang="en-US"/>
          </a:p>
        </p:txBody>
      </p:sp>
    </p:spTree>
    <p:extLst>
      <p:ext uri="{BB962C8B-B14F-4D97-AF65-F5344CB8AC3E}">
        <p14:creationId xmlns:p14="http://schemas.microsoft.com/office/powerpoint/2010/main" val="13876809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A956D-3052-30CC-28F2-42780CDDD7EC}"/>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520AFB5-3C79-FDE4-7569-318E87B43666}"/>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900D3CE-D8F4-F9FE-EB03-40CBCF4582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E7C0C25D-23CF-DBD7-C7A7-FBBD1A006D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38</a:t>
            </a:fld>
            <a:endParaRPr lang="en-US" altLang="en-US"/>
          </a:p>
        </p:txBody>
      </p:sp>
    </p:spTree>
    <p:extLst>
      <p:ext uri="{BB962C8B-B14F-4D97-AF65-F5344CB8AC3E}">
        <p14:creationId xmlns:p14="http://schemas.microsoft.com/office/powerpoint/2010/main" val="13576136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F0713-C30A-1FE4-A344-B3C8979AF8D0}"/>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C1D0051-52CA-A8ED-3457-9CF97DA6E081}"/>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39702033-3464-D37F-CFD2-B8547A4FED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91AB0175-7D68-B167-D96C-F67DF61322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39</a:t>
            </a:fld>
            <a:endParaRPr lang="en-US" altLang="en-US"/>
          </a:p>
        </p:txBody>
      </p:sp>
    </p:spTree>
    <p:extLst>
      <p:ext uri="{BB962C8B-B14F-4D97-AF65-F5344CB8AC3E}">
        <p14:creationId xmlns:p14="http://schemas.microsoft.com/office/powerpoint/2010/main" val="3282199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2F75E-F061-A01A-E5A2-687FB586A897}"/>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E1203852-82A3-9CB8-B905-1299EC226582}"/>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2DC48256-317A-07F9-C05E-EB0321FCB9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6909833B-D8B5-2C0E-64A9-93B94201C3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40</a:t>
            </a:fld>
            <a:endParaRPr lang="en-US" altLang="en-US"/>
          </a:p>
        </p:txBody>
      </p:sp>
    </p:spTree>
    <p:extLst>
      <p:ext uri="{BB962C8B-B14F-4D97-AF65-F5344CB8AC3E}">
        <p14:creationId xmlns:p14="http://schemas.microsoft.com/office/powerpoint/2010/main" val="2839299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61445-3BDC-6CE3-7BD9-84FA8F1320E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2AAEFAB-B91C-5510-C965-4F620762F0EA}"/>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2463FD2A-859D-D9F4-B1C4-8106E6ED8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en-US" dirty="0"/>
          </a:p>
        </p:txBody>
      </p:sp>
      <p:sp>
        <p:nvSpPr>
          <p:cNvPr id="4100" name="Slide Number Placeholder 3">
            <a:extLst>
              <a:ext uri="{FF2B5EF4-FFF2-40B4-BE49-F238E27FC236}">
                <a16:creationId xmlns:a16="http://schemas.microsoft.com/office/drawing/2014/main" id="{709FB995-C460-91F7-9F18-6586575CE9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41</a:t>
            </a:fld>
            <a:endParaRPr lang="en-US" altLang="en-US"/>
          </a:p>
        </p:txBody>
      </p:sp>
    </p:spTree>
    <p:extLst>
      <p:ext uri="{BB962C8B-B14F-4D97-AF65-F5344CB8AC3E}">
        <p14:creationId xmlns:p14="http://schemas.microsoft.com/office/powerpoint/2010/main" val="1116088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63F8B-3205-25F9-E36E-67244A8C9A83}"/>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EE0DBCE3-BA25-E855-D0A3-7EFAD0FCF73B}"/>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D4EF2829-7D00-7ACC-62AE-756A991FB5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5FECA924-21E0-2BCB-B2AC-01CC0F4A19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42</a:t>
            </a:fld>
            <a:endParaRPr lang="en-US" altLang="en-US"/>
          </a:p>
        </p:txBody>
      </p:sp>
    </p:spTree>
    <p:extLst>
      <p:ext uri="{BB962C8B-B14F-4D97-AF65-F5344CB8AC3E}">
        <p14:creationId xmlns:p14="http://schemas.microsoft.com/office/powerpoint/2010/main" val="2741490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52661-0449-2D14-ACA6-68F47B269FC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6EFFD44-3938-D940-FDD1-FCAE79846B03}"/>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149C9DC7-8523-B08B-73F9-7EE3DB46B0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B0E37EE8-FF15-D2C0-EDBF-3787027FC6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43</a:t>
            </a:fld>
            <a:endParaRPr lang="en-US" altLang="en-US"/>
          </a:p>
        </p:txBody>
      </p:sp>
    </p:spTree>
    <p:extLst>
      <p:ext uri="{BB962C8B-B14F-4D97-AF65-F5344CB8AC3E}">
        <p14:creationId xmlns:p14="http://schemas.microsoft.com/office/powerpoint/2010/main" val="17471848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3B8B2-2CD5-3A97-04CE-936EFF5C052F}"/>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49489A8D-AB9A-F319-A0DF-3095AA33A486}"/>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B9428B65-E84D-BF6B-5BE6-1B79D4A4E0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C3883023-F663-930D-CE6C-12965BCC63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44</a:t>
            </a:fld>
            <a:endParaRPr lang="en-US" altLang="en-US"/>
          </a:p>
        </p:txBody>
      </p:sp>
    </p:spTree>
    <p:extLst>
      <p:ext uri="{BB962C8B-B14F-4D97-AF65-F5344CB8AC3E}">
        <p14:creationId xmlns:p14="http://schemas.microsoft.com/office/powerpoint/2010/main" val="1339716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D2932-6531-7150-3DB1-1E789A01F5B2}"/>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EE75129-6788-4A1D-F678-E20D732F23E0}"/>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1777B4E-B1BB-C1C8-0353-8C219540F9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EA2A9869-D76E-676F-B7DA-A8C7281D93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45</a:t>
            </a:fld>
            <a:endParaRPr lang="en-US" altLang="en-US"/>
          </a:p>
        </p:txBody>
      </p:sp>
    </p:spTree>
    <p:extLst>
      <p:ext uri="{BB962C8B-B14F-4D97-AF65-F5344CB8AC3E}">
        <p14:creationId xmlns:p14="http://schemas.microsoft.com/office/powerpoint/2010/main" val="31282362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52</a:t>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55</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57</a:t>
            </a:fld>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A3FAD-03BD-0BB6-8032-1CAFCCF1A881}"/>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75DC47E-BF2F-13CC-B4F8-8F536E904ED7}"/>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6A596FAE-6186-AAC1-4CD5-B29AD5562C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1E15DD04-72FC-CE25-E301-3E10CD7841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58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21689450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24884-B6AD-5A3F-BC98-84DC2677CF62}"/>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3800890-8491-62D1-4422-1618E8C448ED}"/>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4441AEA2-51F2-EFDD-7DB4-1FD8ECCC9B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01FD6576-3183-5F32-4BAD-2707440FD7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59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41308595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DF719-DB1F-793D-9925-1CAE3D0EF8BD}"/>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5F9FF16-EFD2-4C57-65A9-E33CE4E1A25A}"/>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94E7290-1DEF-620E-0718-7C2B2D341C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B5E31149-387E-62C0-5824-2C4FD4D7D1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60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42141695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BB980-897D-3084-8AE5-30AAFBE0824B}"/>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462B2F5-6935-5773-6652-0C3B794F9877}"/>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B79F6E6-E444-6451-AAD7-37CB42B02E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529D83B-FF1C-91EE-7349-6678DDFB74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61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18233702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CA9E-99A5-9144-A32F-5B143DEB03B6}"/>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37A57E1D-7320-919D-0556-504E9BA2EF6C}"/>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99D9A63E-C241-C897-518F-B06C57F679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EC415840-748A-B7F8-3AC3-EA1A02797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62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40638285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AA78E-3490-466B-78A3-5A8E2FC2D14E}"/>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F82A79B-0C60-5ED5-2A17-60019B3F6E7C}"/>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6305E497-4852-AF29-B72B-3CBBDFE22C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BAE44077-7FDF-25F5-C72C-EF98EF98C1E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63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2149646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7"/>
            <a:ext cx="6858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7C9356E4-27AD-40F7-AE7B-F0C5F6126A42}" type="datetime1">
              <a:rPr lang="en-US" altLang="en-US"/>
              <a:t>9/26/2026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397A87-0474-415B-9E76-F9B90C9D06B5}" type="slidenum">
              <a:rPr lang="en-US" altLang="en-US"/>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E2A6DD66-0A80-4921-9D90-60F3DC78FD3C}" type="datetime1">
              <a:rPr lang="en-US" altLang="en-US"/>
              <a:t>9/26/2026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3A0D83-D2C9-471C-B8DD-EAE77C2D611F}" type="slidenum">
              <a:rPr lang="en-US" altLang="en-US"/>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BC99B86-44DF-4112-840D-BC383EC739D9}" type="datetime1">
              <a:rPr lang="en-US" altLang="en-US"/>
              <a:t>9/26/2026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DED5FB4-4543-4D96-867A-388829449B21}" type="slidenum">
              <a:rPr lang="en-US" altLang="en-US"/>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1E45280E-4A6C-45E7-BC5D-1D1AE4A1B455}" type="datetime1">
              <a:rPr lang="en-US" altLang="en-US"/>
              <a:t>9/26/2026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80D466-9594-4CEE-BBA4-B6C4831EFF3A}" type="slidenum">
              <a:rPr lang="en-US" altLang="en-US"/>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CC82D7E7-3F0C-4169-B664-7347E4773394}" type="datetime1">
              <a:rPr lang="en-US" altLang="en-US"/>
              <a:t>9/26/2026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B140BE0-8C60-4AEA-9015-4C55A5E14900}" type="slidenum">
              <a:rPr lang="en-US" altLang="en-US"/>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159CAA28-9504-4167-A3A9-57AB0BE1B178}" type="datetime1">
              <a:rPr lang="en-US" altLang="en-US"/>
              <a:t>9/26/2026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E8C76FF-C2DD-45E7-9CE4-1808F249419A}" type="slidenum">
              <a:rPr lang="en-US" altLang="en-US"/>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92F1E1-63B9-4DB7-9686-C42525AD25E5}" type="datetime1">
              <a:rPr lang="en-US" altLang="en-US"/>
              <a:t>9/26/2026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DD6F0C9-3BAC-40B5-BDF0-49A6A5B4F47A}" type="slidenum">
              <a:rPr lang="en-US" altLang="en-US"/>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0F4A008-4B43-4407-A57C-CEB6CF1FD35F}" type="datetime1">
              <a:rPr lang="en-US" altLang="en-US"/>
              <a:t>9/26/2026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083B56-AADD-4F8B-A45E-B28A2398FFC7}" type="slidenum">
              <a:rPr lang="en-US" altLang="en-US"/>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hasCustomPrompt="1"/>
          </p:nvPr>
        </p:nvSpPr>
        <p:spPr>
          <a:xfrm>
            <a:off x="3887391" y="987428"/>
            <a:ext cx="4629150" cy="4873625"/>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78923E2-12CC-4975-AB8E-6A7692514269}" type="datetime1">
              <a:rPr lang="en-US" altLang="en-US"/>
              <a:t>9/26/2026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A9DF7C-AD2E-4CA8-88D8-FAA2EEA26440}" type="slidenum">
              <a:rPr lang="en-US" altLang="en-US"/>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AD432DC-7562-4F74-95D6-8254A40CF065}" type="datetime1">
              <a:rPr lang="en-US" altLang="en-US"/>
              <a:t>9/26/2026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FB85B71-AAF5-4137-BC24-D12689B218BF}" type="slidenum">
              <a:rPr lang="en-US" altLang="en-US"/>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6"/>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718D24A-BBE5-4F4A-8F8D-5B195E6CDFB3}" type="datetime1">
              <a:rPr lang="en-US" altLang="en-US"/>
              <a:t>9/26/2026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E9AA58-3ABE-402A-96F4-A4419A580E4C}" type="slidenum">
              <a:rPr lang="en-US" altLang="en-US"/>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a:stretch>
            <a:fillRect/>
          </a:stretch>
        </p:blipFill>
        <p:spPr>
          <a:xfrm>
            <a:off x="0" y="2"/>
            <a:ext cx="9144000" cy="6857999"/>
          </a:xfrm>
          <a:prstGeom prst="rect">
            <a:avLst/>
          </a:prstGeom>
        </p:spPr>
      </p:pic>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dirty="0"/>
              <a:t>Click to edit Master title style</a:t>
            </a:r>
          </a:p>
        </p:txBody>
      </p:sp>
      <p:sp>
        <p:nvSpPr>
          <p:cNvPr id="1027" name="Text Placeholder 2"/>
          <p:cNvSpPr>
            <a:spLocks noGrp="1"/>
          </p:cNvSpPr>
          <p:nvPr>
            <p:ph type="body" idx="1"/>
          </p:nvPr>
        </p:nvSpPr>
        <p:spPr bwMode="auto">
          <a:xfrm>
            <a:off x="628650" y="1825625"/>
            <a:ext cx="7886700" cy="435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wrap="square" lIns="91440" tIns="45720" rIns="91440" bIns="45720" numCol="1" anchor="ctr" anchorCtr="0" compatLnSpc="1"/>
          <a:lstStyle>
            <a:lvl1pPr eaLnBrk="1" hangingPunct="1">
              <a:defRPr sz="1200">
                <a:solidFill>
                  <a:srgbClr val="898989"/>
                </a:solidFill>
              </a:defRPr>
            </a:lvl1pPr>
          </a:lstStyle>
          <a:p>
            <a:pPr>
              <a:defRPr/>
            </a:pPr>
            <a:fld id="{A0738838-4164-4279-AAC8-48DFFEA39D8B}" type="datetime1">
              <a:rPr lang="en-US" altLang="en-US"/>
              <a:t>9/26/2026</a:t>
            </a:fld>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wrap="square" lIns="91440" tIns="45720" rIns="91440" bIns="45720" numCol="1" anchor="ctr" anchorCtr="0" compatLnSpc="1"/>
          <a:lstStyle>
            <a:lvl1pPr algn="ctr" eaLnBrk="1" hangingPunct="1">
              <a:defRPr sz="1200">
                <a:solidFill>
                  <a:srgbClr val="898989"/>
                </a:solidFill>
                <a:latin typeface="Calibri" panose="020F0502020204030204" pitchFamily="34" charset="0"/>
                <a:ea typeface="+mn-ea"/>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pPr>
              <a:defRPr/>
            </a:pPr>
            <a:fld id="{9E2C5CCA-394F-4F6E-8976-0BE5ECB64D97}" type="slidenum">
              <a:rPr lang="en-US" altLang="en-US"/>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Arial Rounded MT Bold" panose="020F0704030504030204" pitchFamily="34" charset="0"/>
          <a:ea typeface="ヒラギノ角ゴ Pro W3" pitchFamily="4" charset="-128"/>
          <a:cs typeface="Arial Rounded MT Bold" panose="020F0704030504030204" pitchFamily="34" charset="0"/>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189" algn="l" rtl="0" fontAlgn="base">
        <a:lnSpc>
          <a:spcPct val="90000"/>
        </a:lnSpc>
        <a:spcBef>
          <a:spcPct val="0"/>
        </a:spcBef>
        <a:spcAft>
          <a:spcPct val="0"/>
        </a:spcAft>
        <a:defRPr sz="4400">
          <a:solidFill>
            <a:schemeClr val="tx1"/>
          </a:solidFill>
          <a:latin typeface="Calibri Light" panose="020F0302020204030204" charset="0"/>
        </a:defRPr>
      </a:lvl6pPr>
      <a:lvl7pPr marL="914377" algn="l" rtl="0" fontAlgn="base">
        <a:lnSpc>
          <a:spcPct val="90000"/>
        </a:lnSpc>
        <a:spcBef>
          <a:spcPct val="0"/>
        </a:spcBef>
        <a:spcAft>
          <a:spcPct val="0"/>
        </a:spcAft>
        <a:defRPr sz="4400">
          <a:solidFill>
            <a:schemeClr val="tx1"/>
          </a:solidFill>
          <a:latin typeface="Calibri Light" panose="020F0302020204030204" charset="0"/>
        </a:defRPr>
      </a:lvl7pPr>
      <a:lvl8pPr marL="1371566" algn="l" rtl="0" fontAlgn="base">
        <a:lnSpc>
          <a:spcPct val="90000"/>
        </a:lnSpc>
        <a:spcBef>
          <a:spcPct val="0"/>
        </a:spcBef>
        <a:spcAft>
          <a:spcPct val="0"/>
        </a:spcAft>
        <a:defRPr sz="4400">
          <a:solidFill>
            <a:schemeClr val="tx1"/>
          </a:solidFill>
          <a:latin typeface="Calibri Light" panose="020F0302020204030204" charset="0"/>
        </a:defRPr>
      </a:lvl8pPr>
      <a:lvl9pPr marL="1828754" algn="l" rtl="0" fontAlgn="base">
        <a:lnSpc>
          <a:spcPct val="90000"/>
        </a:lnSpc>
        <a:spcBef>
          <a:spcPct val="0"/>
        </a:spcBef>
        <a:spcAft>
          <a:spcPct val="0"/>
        </a:spcAft>
        <a:defRPr sz="4400">
          <a:solidFill>
            <a:schemeClr val="tx1"/>
          </a:solidFill>
          <a:latin typeface="Calibri Light" panose="020F0302020204030204" charset="0"/>
        </a:defRPr>
      </a:lvl9pPr>
    </p:titleStyle>
    <p:bodyStyle>
      <a:lvl1pPr marL="228594" indent="-228594" algn="l" rtl="0" eaLnBrk="0" fontAlgn="base" hangingPunct="0">
        <a:lnSpc>
          <a:spcPct val="90000"/>
        </a:lnSpc>
        <a:spcBef>
          <a:spcPts val="10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Arial Rounded MT Bold" panose="020F0704030504030204" pitchFamily="34" charset="0"/>
        </a:defRPr>
      </a:lvl1pPr>
      <a:lvl2pPr marL="685783"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2pPr>
      <a:lvl3pPr marL="1142971"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3pPr>
      <a:lvl4pPr marL="1600160"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4pPr>
      <a:lvl5pPr marL="2057349"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creativecommons.org/licenses/by-nc/3.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freepngimg.com/png/29107-christian-cross-transparent"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creativecommons.org/licenses/by-nc/3.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freepngimg.com/png/29107-christian-cross-transparent" TargetMode="External"/><Relationship Id="rId5" Type="http://schemas.openxmlformats.org/officeDocument/2006/relationships/image" Target="../media/image5.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creativecommons.org/licenses/by-nc/3.0/"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freepngimg.com/png/29107-christian-cross-transparent" TargetMode="External"/><Relationship Id="rId5" Type="http://schemas.openxmlformats.org/officeDocument/2006/relationships/image" Target="../media/image5.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2334367" y="1301138"/>
            <a:ext cx="4399066" cy="733999"/>
          </a:xfrm>
        </p:spPr>
        <p:txBody>
          <a:bodyPr/>
          <a:lstStyle/>
          <a:p>
            <a:pPr algn="ctr" eaLnBrk="1" hangingPunct="1"/>
            <a:r>
              <a:rPr lang="en-US" altLang="en-US" sz="3200" dirty="0"/>
              <a:t>September 27, 2026</a:t>
            </a:r>
          </a:p>
        </p:txBody>
      </p:sp>
      <p:sp>
        <p:nvSpPr>
          <p:cNvPr id="4" name="Title 1"/>
          <p:cNvSpPr txBox="1"/>
          <p:nvPr/>
        </p:nvSpPr>
        <p:spPr bwMode="auto">
          <a:xfrm>
            <a:off x="1444482" y="132479"/>
            <a:ext cx="6255039" cy="116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3200" dirty="0">
                <a:latin typeface="Arial Rounded MT Bold" panose="020F0704030504030204" pitchFamily="34" charset="0"/>
              </a:rPr>
              <a:t>WELCOME!</a:t>
            </a:r>
          </a:p>
          <a:p>
            <a:pPr algn="ctr" eaLnBrk="1" hangingPunct="1"/>
            <a:r>
              <a:rPr lang="en-US" altLang="en-US" sz="3200" dirty="0">
                <a:latin typeface="Arial Rounded MT Bold" panose="020F0704030504030204" pitchFamily="34" charset="0"/>
              </a:rPr>
              <a:t>Trinity Lutheran Church</a:t>
            </a:r>
          </a:p>
        </p:txBody>
      </p:sp>
      <p:pic>
        <p:nvPicPr>
          <p:cNvPr id="3" name="Picture 2">
            <a:extLst>
              <a:ext uri="{FF2B5EF4-FFF2-40B4-BE49-F238E27FC236}">
                <a16:creationId xmlns:a16="http://schemas.microsoft.com/office/drawing/2014/main" id="{9770A5FF-2080-9909-FF68-236C1A44F86E}"/>
              </a:ext>
            </a:extLst>
          </p:cNvPr>
          <p:cNvPicPr>
            <a:picLocks noChangeAspect="1"/>
          </p:cNvPicPr>
          <p:nvPr/>
        </p:nvPicPr>
        <p:blipFill>
          <a:blip r:embed="rId3"/>
          <a:stretch>
            <a:fillRect/>
          </a:stretch>
        </p:blipFill>
        <p:spPr>
          <a:xfrm>
            <a:off x="750404" y="2035137"/>
            <a:ext cx="7566991" cy="42586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3660" y="1622939"/>
            <a:ext cx="6876681" cy="3231654"/>
          </a:xfrm>
          <a:prstGeom prst="rect">
            <a:avLst/>
          </a:prstGeom>
        </p:spPr>
        <p:txBody>
          <a:bodyPr wrap="square">
            <a:spAutoFit/>
          </a:bodyPr>
          <a:lstStyle/>
          <a:p>
            <a:pPr marL="571486" indent="-571486">
              <a:spcAft>
                <a:spcPts val="2400"/>
              </a:spcAft>
              <a:buFont typeface="Arial" panose="020B0604020202020204" pitchFamily="34" charset="0"/>
              <a:buChar char="•"/>
            </a:pPr>
            <a:r>
              <a:rPr lang="en-US" sz="3600" b="1" dirty="0">
                <a:solidFill>
                  <a:srgbClr val="000000"/>
                </a:solidFill>
                <a:latin typeface="Arial Rounded MT Bold" panose="020F0704030504030204" pitchFamily="34" charset="0"/>
                <a:ea typeface="Calibri" panose="020F0502020204030204" pitchFamily="34" charset="0"/>
              </a:rPr>
              <a:t>Prelude - </a:t>
            </a:r>
            <a:r>
              <a:rPr lang="en-US" sz="3600" i="1" dirty="0">
                <a:solidFill>
                  <a:srgbClr val="000000"/>
                </a:solidFill>
                <a:latin typeface="Arial Rounded MT Bold" panose="020F0704030504030204" pitchFamily="34" charset="0"/>
                <a:ea typeface="Calibri" panose="020F0502020204030204" pitchFamily="34" charset="0"/>
              </a:rPr>
              <a:t>By Pam Sherman</a:t>
            </a:r>
          </a:p>
          <a:p>
            <a:pPr marL="571486" indent="-571486">
              <a:spcAft>
                <a:spcPts val="2400"/>
              </a:spcAft>
              <a:buFont typeface="Arial" panose="020B0604020202020204" pitchFamily="34" charset="0"/>
              <a:buChar char="•"/>
            </a:pPr>
            <a:r>
              <a:rPr lang="en-US" sz="3600" b="1" dirty="0">
                <a:solidFill>
                  <a:srgbClr val="000000"/>
                </a:solidFill>
                <a:latin typeface="Arial Rounded MT Bold" panose="020F0704030504030204" pitchFamily="34" charset="0"/>
                <a:ea typeface="Calibri" panose="020F0502020204030204" pitchFamily="34" charset="0"/>
              </a:rPr>
              <a:t>Office of the Acolyte</a:t>
            </a:r>
          </a:p>
          <a:p>
            <a:pPr marL="457189" indent="-457189">
              <a:spcAft>
                <a:spcPts val="2400"/>
              </a:spcAft>
              <a:buFont typeface="Arial" panose="020B0604020202020204" pitchFamily="34" charset="0"/>
              <a:buChar char="•"/>
            </a:pPr>
            <a:r>
              <a:rPr lang="en-US" sz="3600" b="1" dirty="0">
                <a:solidFill>
                  <a:srgbClr val="000000"/>
                </a:solidFill>
                <a:latin typeface="Arial Rounded MT Bold" panose="020F0704030504030204" pitchFamily="34" charset="0"/>
                <a:ea typeface="Calibri" panose="020F0502020204030204" pitchFamily="34" charset="0"/>
              </a:rPr>
              <a:t>Ringing of the Bell</a:t>
            </a:r>
          </a:p>
          <a:p>
            <a:pPr marL="457189" indent="-457189" defTabSz="685783">
              <a:spcAft>
                <a:spcPts val="2400"/>
              </a:spcAft>
              <a:buFont typeface="Arial" panose="020B0604020202020204" pitchFamily="34" charset="0"/>
              <a:buChar char="•"/>
              <a:defRPr/>
            </a:pPr>
            <a:r>
              <a:rPr lang="en-US" sz="3600" b="1" dirty="0">
                <a:solidFill>
                  <a:srgbClr val="000000"/>
                </a:solidFill>
                <a:latin typeface="Arial Rounded MT Bold" panose="020F0704030504030204" pitchFamily="34" charset="0"/>
                <a:ea typeface="Calibri" panose="020F0502020204030204" pitchFamily="34" charset="0"/>
              </a:rPr>
              <a:t>Welcome</a:t>
            </a:r>
            <a:endParaRPr lang="en-US" sz="1400" dirty="0"/>
          </a:p>
        </p:txBody>
      </p:sp>
      <p:sp>
        <p:nvSpPr>
          <p:cNvPr id="6" name="Rectangle 5"/>
          <p:cNvSpPr/>
          <p:nvPr/>
        </p:nvSpPr>
        <p:spPr>
          <a:xfrm>
            <a:off x="272266" y="152261"/>
            <a:ext cx="8599471" cy="1077218"/>
          </a:xfrm>
          <a:prstGeom prst="rect">
            <a:avLst/>
          </a:prstGeom>
        </p:spPr>
        <p:txBody>
          <a:bodyPr wrap="square">
            <a:spAutoFit/>
          </a:bodyPr>
          <a:lstStyle/>
          <a:p>
            <a:pPr marL="457189" indent="-457189" algn="ctr">
              <a:buFont typeface="Symbol" panose="05050102010706020507" pitchFamily="18" charset="2"/>
              <a:buChar char=""/>
            </a:pPr>
            <a:r>
              <a:rPr lang="en-US" sz="3200" b="1" dirty="0">
                <a:solidFill>
                  <a:srgbClr val="C00000"/>
                </a:solidFill>
                <a:latin typeface="Arial Rounded MT Bold" panose="020F0704030504030204" pitchFamily="34" charset="0"/>
                <a:ea typeface="Calibri" panose="020F0502020204030204" pitchFamily="34" charset="0"/>
              </a:rPr>
              <a:t>=  Please stand if able</a:t>
            </a:r>
          </a:p>
          <a:p>
            <a:pPr marL="457189" indent="-457189" algn="ctr">
              <a:buFont typeface="Arial" panose="020B0604020202020204" pitchFamily="34" charset="0"/>
              <a:buChar char="•"/>
            </a:pPr>
            <a:r>
              <a:rPr lang="en-US" sz="3200" b="1" dirty="0">
                <a:solidFill>
                  <a:srgbClr val="C00000"/>
                </a:solidFill>
                <a:latin typeface="Arial Rounded MT Bold" panose="020F0704030504030204" pitchFamily="34" charset="0"/>
                <a:ea typeface="Calibri" panose="020F0502020204030204" pitchFamily="34" charset="0"/>
              </a:rPr>
              <a:t>=  Please be seated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9FBFC-27E7-54CF-D446-1CF93AE6A51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3D51E51-691F-FF89-3AB3-0466622E842B}"/>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
        <p:nvSpPr>
          <p:cNvPr id="3" name="Rectangle 2">
            <a:extLst>
              <a:ext uri="{FF2B5EF4-FFF2-40B4-BE49-F238E27FC236}">
                <a16:creationId xmlns:a16="http://schemas.microsoft.com/office/drawing/2014/main" id="{BEA3704D-3815-1435-5151-806E8B2D260C}"/>
              </a:ext>
            </a:extLst>
          </p:cNvPr>
          <p:cNvSpPr/>
          <p:nvPr/>
        </p:nvSpPr>
        <p:spPr>
          <a:xfrm>
            <a:off x="471055" y="1551709"/>
            <a:ext cx="8377381" cy="4708981"/>
          </a:xfrm>
          <a:prstGeom prst="rect">
            <a:avLst/>
          </a:prstGeom>
        </p:spPr>
        <p:txBody>
          <a:bodyPr wrap="square">
            <a:spAutoFit/>
          </a:bodyPr>
          <a:lstStyle/>
          <a:p>
            <a:pPr marL="684213" indent="-684213"/>
            <a:r>
              <a:rPr lang="en-US" sz="3200" i="1" dirty="0">
                <a:solidFill>
                  <a:srgbClr val="C00000"/>
                </a:solidFill>
                <a:latin typeface="Arial Rounded MT Bold" panose="020F0704030504030204" pitchFamily="34" charset="0"/>
              </a:rPr>
              <a:t>All may make the sign of the cross, the sign marked at baptism, as the presiding minister begins. </a:t>
            </a:r>
          </a:p>
          <a:p>
            <a:pPr marL="684213" indent="-684213"/>
            <a:endParaRPr lang="en-US" sz="1600" dirty="0">
              <a:latin typeface="Arial Rounded MT Bold" panose="020F0704030504030204" pitchFamily="34" charset="0"/>
            </a:endParaRPr>
          </a:p>
          <a:p>
            <a:pPr marL="684213" indent="-684213"/>
            <a:r>
              <a:rPr lang="en-US" sz="3200" dirty="0">
                <a:latin typeface="Arial Rounded MT Bold" panose="020F0704030504030204" pitchFamily="34" charset="0"/>
              </a:rPr>
              <a:t>P:  Blessed be the holy Trinity, </a:t>
            </a:r>
            <a:r>
              <a:rPr lang="en-US" sz="3200" dirty="0">
                <a:solidFill>
                  <a:srgbClr val="C00000"/>
                </a:solidFill>
                <a:latin typeface="Arial Rounded MT Bold" panose="020F0704030504030204" pitchFamily="34" charset="0"/>
              </a:rPr>
              <a:t>☩</a:t>
            </a:r>
            <a:r>
              <a:rPr lang="en-US" sz="3200" dirty="0">
                <a:latin typeface="Arial Rounded MT Bold" panose="020F0704030504030204" pitchFamily="34" charset="0"/>
              </a:rPr>
              <a:t> one God, the fountain of living water, the rock who gave us birth, our light and our salvation.</a:t>
            </a:r>
          </a:p>
          <a:p>
            <a:pPr marL="684213" indent="-684213"/>
            <a:endParaRPr lang="en-US" sz="1800" b="1" dirty="0">
              <a:latin typeface="Arial Rounded MT Bold" panose="020F0704030504030204" pitchFamily="34" charset="0"/>
            </a:endParaRPr>
          </a:p>
          <a:p>
            <a:pPr marL="684213" indent="-684213"/>
            <a:r>
              <a:rPr lang="en-US" sz="3600" b="1" dirty="0">
                <a:latin typeface="Arial Rounded MT Bold" panose="020F0704030504030204" pitchFamily="34" charset="0"/>
              </a:rPr>
              <a:t>C:  Amen.</a:t>
            </a:r>
          </a:p>
        </p:txBody>
      </p:sp>
    </p:spTree>
    <p:extLst>
      <p:ext uri="{BB962C8B-B14F-4D97-AF65-F5344CB8AC3E}">
        <p14:creationId xmlns:p14="http://schemas.microsoft.com/office/powerpoint/2010/main" val="1148742867"/>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53AFF328-2075-4BD9-9FA5-4293CA7123BB}"/>
              </a:ext>
            </a:extLst>
          </p:cNvPr>
          <p:cNvSpPr>
            <a:spLocks noGrp="1"/>
          </p:cNvSpPr>
          <p:nvPr>
            <p:ph type="title"/>
          </p:nvPr>
        </p:nvSpPr>
        <p:spPr>
          <a:xfrm>
            <a:off x="1" y="1514764"/>
            <a:ext cx="9144000" cy="4590482"/>
          </a:xfrm>
        </p:spPr>
        <p:txBody>
          <a:bodyPr anchor="t"/>
          <a:lstStyle/>
          <a:p>
            <a:pPr marL="573088" marR="0" lvl="0" indent="-573088">
              <a:lnSpc>
                <a:spcPct val="100000"/>
              </a:lnSpc>
              <a:spcBef>
                <a:spcPts val="0"/>
              </a:spcBef>
              <a:spcAft>
                <a:spcPts val="12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P:	Joined to Christ in the waters of baptism, we are clothed with God's mercy and forgiveness.  Let us give thanks for the gift of baptism.</a:t>
            </a:r>
            <a:b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br>
            <a:b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br>
            <a:r>
              <a:rPr lang="en-US" sz="3200" i="1"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Water may be poured into the font as the presiding minister gives thanks.</a:t>
            </a:r>
            <a:endParaRPr lang="en-US" sz="3200"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60DB3FF-1137-4994-A776-FF228F5E1D11}"/>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897316209"/>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53AFF328-2075-4BD9-9FA5-4293CA7123BB}"/>
              </a:ext>
            </a:extLst>
          </p:cNvPr>
          <p:cNvSpPr>
            <a:spLocks noGrp="1"/>
          </p:cNvSpPr>
          <p:nvPr>
            <p:ph type="title"/>
          </p:nvPr>
        </p:nvSpPr>
        <p:spPr>
          <a:xfrm>
            <a:off x="1" y="1209964"/>
            <a:ext cx="9144000" cy="4257964"/>
          </a:xfrm>
        </p:spPr>
        <p:txBody>
          <a:bodyPr anchor="t"/>
          <a:lstStyle/>
          <a:p>
            <a:pPr marL="573088" marR="0" lvl="0" indent="-573088">
              <a:lnSpc>
                <a:spcPct val="100000"/>
              </a:lnSpc>
              <a:spcBef>
                <a:spcPts val="0"/>
              </a:spcBef>
              <a:spcAft>
                <a:spcPts val="12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P:	We give you thanks, O God, for in the beginning your Spirit moved over the waters and by your Word you created the world, calling forth life in which you took delight.  Through the waters of the flood you delivered Noah and his family.  Through the sea you led your people Israel from slavery into freedom.  </a:t>
            </a:r>
          </a:p>
        </p:txBody>
      </p:sp>
      <p:sp>
        <p:nvSpPr>
          <p:cNvPr id="5" name="Rectangle 4">
            <a:extLst>
              <a:ext uri="{FF2B5EF4-FFF2-40B4-BE49-F238E27FC236}">
                <a16:creationId xmlns:a16="http://schemas.microsoft.com/office/drawing/2014/main" id="{0E971E1C-5D3B-42A8-A832-AA3B1DBBD274}"/>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028421460"/>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53AFF328-2075-4BD9-9FA5-4293CA7123BB}"/>
              </a:ext>
            </a:extLst>
          </p:cNvPr>
          <p:cNvSpPr>
            <a:spLocks noGrp="1"/>
          </p:cNvSpPr>
          <p:nvPr>
            <p:ph type="title"/>
          </p:nvPr>
        </p:nvSpPr>
        <p:spPr>
          <a:xfrm>
            <a:off x="1" y="1330035"/>
            <a:ext cx="9144000" cy="5190837"/>
          </a:xfrm>
        </p:spPr>
        <p:txBody>
          <a:bodyPr anchor="t"/>
          <a:lstStyle/>
          <a:p>
            <a:pPr marL="573088" marR="0" lvl="0" indent="-573088">
              <a:lnSpc>
                <a:spcPct val="100000"/>
              </a:lnSpc>
              <a:spcBef>
                <a:spcPts val="0"/>
              </a:spcBef>
              <a:spcAft>
                <a:spcPts val="12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P:	At the river your Son was baptized by John and anointed with the Holy Spirit.  By water and your Word you claim us as daughters and sons, making us heirs of your promise and servants of all.  We praise you for the gift of water that sustains life, and above all we praise you for the gift of new life in Jesus Christ.</a:t>
            </a:r>
          </a:p>
        </p:txBody>
      </p:sp>
      <p:sp>
        <p:nvSpPr>
          <p:cNvPr id="5" name="Rectangle 4">
            <a:extLst>
              <a:ext uri="{FF2B5EF4-FFF2-40B4-BE49-F238E27FC236}">
                <a16:creationId xmlns:a16="http://schemas.microsoft.com/office/drawing/2014/main" id="{AE397C56-5EA9-4143-81E6-4902D9776390}"/>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778020067"/>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53AFF328-2075-4BD9-9FA5-4293CA7123BB}"/>
              </a:ext>
            </a:extLst>
          </p:cNvPr>
          <p:cNvSpPr>
            <a:spLocks noGrp="1"/>
          </p:cNvSpPr>
          <p:nvPr>
            <p:ph type="title"/>
          </p:nvPr>
        </p:nvSpPr>
        <p:spPr>
          <a:xfrm>
            <a:off x="1" y="905173"/>
            <a:ext cx="9144000" cy="3814609"/>
          </a:xfrm>
        </p:spPr>
        <p:txBody>
          <a:bodyPr anchor="t"/>
          <a:lstStyle/>
          <a:p>
            <a:pPr marL="573088" marR="0" lvl="0" indent="-573088">
              <a:lnSpc>
                <a:spcPct val="100000"/>
              </a:lnSpc>
              <a:spcBef>
                <a:spcPts val="0"/>
              </a:spcBef>
              <a:spcAft>
                <a:spcPts val="12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P:	Shower us with your Spirit, and renew our lives with your forgiveness, grace, and love.  To you be given honor and praise through Jesus Christ our Lord in the unity of the Holy Spirit, now and forever.</a:t>
            </a:r>
          </a:p>
        </p:txBody>
      </p:sp>
      <p:sp>
        <p:nvSpPr>
          <p:cNvPr id="2" name="Rectangle 1">
            <a:extLst>
              <a:ext uri="{FF2B5EF4-FFF2-40B4-BE49-F238E27FC236}">
                <a16:creationId xmlns:a16="http://schemas.microsoft.com/office/drawing/2014/main" id="{AF5FBDFA-B4EF-400F-B3C5-23C0E8FB4998}"/>
              </a:ext>
            </a:extLst>
          </p:cNvPr>
          <p:cNvSpPr/>
          <p:nvPr/>
        </p:nvSpPr>
        <p:spPr>
          <a:xfrm>
            <a:off x="2" y="3836337"/>
            <a:ext cx="9143999" cy="846386"/>
          </a:xfrm>
          <a:prstGeom prst="rect">
            <a:avLst/>
          </a:prstGeom>
        </p:spPr>
        <p:txBody>
          <a:bodyPr wrap="square">
            <a:spAutoFit/>
          </a:bodyPr>
          <a:lstStyle/>
          <a:p>
            <a:r>
              <a:rPr lang="en-US" sz="3600" b="1"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C:	Amen.</a:t>
            </a:r>
            <a:br>
              <a:rPr lang="en-US" sz="3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br>
            <a:endParaRPr lang="en-US" sz="1200" dirty="0">
              <a:latin typeface="Arial Rounded MT Bold" panose="020F0704030504030204" pitchFamily="34" charset="0"/>
            </a:endParaRPr>
          </a:p>
        </p:txBody>
      </p:sp>
      <p:sp>
        <p:nvSpPr>
          <p:cNvPr id="5" name="Rectangle 4">
            <a:extLst>
              <a:ext uri="{FF2B5EF4-FFF2-40B4-BE49-F238E27FC236}">
                <a16:creationId xmlns:a16="http://schemas.microsoft.com/office/drawing/2014/main" id="{BCBF16C0-85D7-487C-B96A-7539C738D9BD}"/>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361083863"/>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 y="2"/>
            <a:ext cx="9143999" cy="904775"/>
          </a:xfrm>
        </p:spPr>
        <p:txBody>
          <a:bodyPr/>
          <a:lstStyle/>
          <a:p>
            <a:pPr algn="ctr">
              <a:buFont typeface="Symbol" panose="05050102010706020507" pitchFamily="18" charset="2"/>
              <a:buChar char=""/>
            </a:pPr>
            <a:r>
              <a:rPr lang="en-US" dirty="0"/>
              <a:t>Gathering Song/Hymn of Praise</a:t>
            </a:r>
          </a:p>
        </p:txBody>
      </p:sp>
      <p:sp>
        <p:nvSpPr>
          <p:cNvPr id="2" name="Rectangle 1"/>
          <p:cNvSpPr/>
          <p:nvPr/>
        </p:nvSpPr>
        <p:spPr>
          <a:xfrm>
            <a:off x="2" y="765809"/>
            <a:ext cx="9143998" cy="1307666"/>
          </a:xfrm>
          <a:prstGeom prst="rect">
            <a:avLst/>
          </a:prstGeom>
        </p:spPr>
        <p:txBody>
          <a:bodyPr wrap="square">
            <a:spAutoFit/>
          </a:bodyPr>
          <a:lstStyle/>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“My Faith Looks Up to Thee”</a:t>
            </a:r>
          </a:p>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LBW 479</a:t>
            </a:r>
          </a:p>
        </p:txBody>
      </p:sp>
      <p:pic>
        <p:nvPicPr>
          <p:cNvPr id="5" name="Picture 4">
            <a:extLst>
              <a:ext uri="{FF2B5EF4-FFF2-40B4-BE49-F238E27FC236}">
                <a16:creationId xmlns:a16="http://schemas.microsoft.com/office/drawing/2014/main" id="{9277D3E2-FE72-8C5A-C7A5-EED3EEB4D919}"/>
              </a:ext>
            </a:extLst>
          </p:cNvPr>
          <p:cNvPicPr>
            <a:picLocks noChangeAspect="1"/>
          </p:cNvPicPr>
          <p:nvPr/>
        </p:nvPicPr>
        <p:blipFill>
          <a:blip r:embed="rId3"/>
          <a:stretch>
            <a:fillRect/>
          </a:stretch>
        </p:blipFill>
        <p:spPr>
          <a:xfrm>
            <a:off x="1052194" y="2279373"/>
            <a:ext cx="7039611" cy="396188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 y="3675"/>
            <a:ext cx="7513981"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“My Faith Looks Up to Thee”   LBW 479</a:t>
            </a:r>
          </a:p>
        </p:txBody>
      </p:sp>
      <p:sp>
        <p:nvSpPr>
          <p:cNvPr id="4" name="TextBox 3">
            <a:extLst>
              <a:ext uri="{FF2B5EF4-FFF2-40B4-BE49-F238E27FC236}">
                <a16:creationId xmlns:a16="http://schemas.microsoft.com/office/drawing/2014/main" id="{DEE6DAED-759F-C3B0-6F84-8023D6EEE654}"/>
              </a:ext>
            </a:extLst>
          </p:cNvPr>
          <p:cNvSpPr txBox="1"/>
          <p:nvPr/>
        </p:nvSpPr>
        <p:spPr>
          <a:xfrm>
            <a:off x="904047" y="1300784"/>
            <a:ext cx="6373053" cy="3970318"/>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1	My faith looks up to thee,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thou Lamb of Calvary,</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Savior divine!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Now hear me while I pray,</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take all my guilt away,</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oh, let me from this day</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be wholly thine!</a:t>
            </a:r>
            <a:endParaRPr lang="en-US" sz="3600" dirty="0">
              <a:effectLst/>
              <a:latin typeface="Arial Rounded MT Bold" panose="020F0704030504030204" pitchFamily="34" charset="0"/>
              <a:ea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8A305-41DF-1A00-CACE-8882A5E6EC7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556161-EFF9-1CE7-4B9E-C9E45B21292E}"/>
              </a:ext>
            </a:extLst>
          </p:cNvPr>
          <p:cNvSpPr/>
          <p:nvPr/>
        </p:nvSpPr>
        <p:spPr>
          <a:xfrm>
            <a:off x="2" y="3675"/>
            <a:ext cx="7513981"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“My Faith Looks Up to Thee”   LBW 479</a:t>
            </a:r>
          </a:p>
        </p:txBody>
      </p:sp>
      <p:sp>
        <p:nvSpPr>
          <p:cNvPr id="4" name="TextBox 3">
            <a:extLst>
              <a:ext uri="{FF2B5EF4-FFF2-40B4-BE49-F238E27FC236}">
                <a16:creationId xmlns:a16="http://schemas.microsoft.com/office/drawing/2014/main" id="{E43DA41B-9E7C-08E9-7C28-2F9DC43A9C50}"/>
              </a:ext>
            </a:extLst>
          </p:cNvPr>
          <p:cNvSpPr txBox="1"/>
          <p:nvPr/>
        </p:nvSpPr>
        <p:spPr>
          <a:xfrm>
            <a:off x="437322" y="1072184"/>
            <a:ext cx="7630353" cy="3970318"/>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2	May thy rich grace impart</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strength to my fainting heart,</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my zeal inspire;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as thou hast died for me,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oh, may my love to thee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pure, warm, and changeless be,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 living fire!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61827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D255-73D6-5FC1-2568-EA469F662AF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49BA60-9F0E-7E00-3A32-A949D190D911}"/>
              </a:ext>
            </a:extLst>
          </p:cNvPr>
          <p:cNvSpPr/>
          <p:nvPr/>
        </p:nvSpPr>
        <p:spPr>
          <a:xfrm>
            <a:off x="2" y="3675"/>
            <a:ext cx="7513981"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“My Faith Looks Up to Thee”   LBW 479</a:t>
            </a:r>
          </a:p>
        </p:txBody>
      </p:sp>
      <p:sp>
        <p:nvSpPr>
          <p:cNvPr id="4" name="TextBox 3">
            <a:extLst>
              <a:ext uri="{FF2B5EF4-FFF2-40B4-BE49-F238E27FC236}">
                <a16:creationId xmlns:a16="http://schemas.microsoft.com/office/drawing/2014/main" id="{D8F75383-C1A1-AF43-A8D0-5882203B5BC0}"/>
              </a:ext>
            </a:extLst>
          </p:cNvPr>
          <p:cNvSpPr txBox="1"/>
          <p:nvPr/>
        </p:nvSpPr>
        <p:spPr>
          <a:xfrm>
            <a:off x="627822" y="1519859"/>
            <a:ext cx="7192203" cy="3970318"/>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3	While life's dark maze I tread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and griefs around me spread,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be thou my guide;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bid darkness turn to day,</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wipe sorrow's tears away,</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nor let me ever stray</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from thee aside.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323114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17C82-C62F-9CFB-1776-8DA110A843E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9E58F38-EC37-9956-105A-17041DC55E6F}"/>
              </a:ext>
            </a:extLst>
          </p:cNvPr>
          <p:cNvSpPr/>
          <p:nvPr/>
        </p:nvSpPr>
        <p:spPr>
          <a:xfrm>
            <a:off x="2" y="3675"/>
            <a:ext cx="7513981"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“My Faith Looks Up to Thee”   LBW 479</a:t>
            </a:r>
          </a:p>
        </p:txBody>
      </p:sp>
      <p:sp>
        <p:nvSpPr>
          <p:cNvPr id="4" name="TextBox 3">
            <a:extLst>
              <a:ext uri="{FF2B5EF4-FFF2-40B4-BE49-F238E27FC236}">
                <a16:creationId xmlns:a16="http://schemas.microsoft.com/office/drawing/2014/main" id="{DB9BED0E-B55D-3D25-CF36-84454103FE65}"/>
              </a:ext>
            </a:extLst>
          </p:cNvPr>
          <p:cNvSpPr txBox="1"/>
          <p:nvPr/>
        </p:nvSpPr>
        <p:spPr>
          <a:xfrm>
            <a:off x="370646" y="1234109"/>
            <a:ext cx="7992303" cy="3970318"/>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4	When ends life's transient dream,</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when death's cold, sullen stream</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shall o'er me roll;</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blest Savior, then, in love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fear and distrust remove;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oh, bear me safe above,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 ransomed soul!</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311904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1769"/>
            <a:ext cx="9144000" cy="637932"/>
          </a:xfrm>
          <a:prstGeom prst="rect">
            <a:avLst/>
          </a:prstGeom>
        </p:spPr>
        <p:txBody>
          <a:bodyPr wrap="square">
            <a:spAutoFit/>
          </a:bodyPr>
          <a:lstStyle/>
          <a:p>
            <a:pPr marL="342891" indent="-342891">
              <a:lnSpc>
                <a:spcPct val="107000"/>
              </a:lnSpc>
              <a:spcBef>
                <a:spcPts val="0"/>
              </a:spcBef>
              <a:spcAft>
                <a:spcPts val="600"/>
              </a:spcAft>
              <a:buFont typeface="Symbol" panose="05050102010706020507" pitchFamily="18" charset="2"/>
              <a:buChar char=""/>
            </a:pPr>
            <a:r>
              <a:rPr lang="en-US" sz="3600" b="1" dirty="0">
                <a:solidFill>
                  <a:srgbClr val="000000"/>
                </a:solidFill>
                <a:latin typeface="Arial Rounded MT Bold" panose="020F0704030504030204" pitchFamily="34" charset="0"/>
                <a:ea typeface="Calibri" panose="020F0502020204030204" pitchFamily="34" charset="0"/>
              </a:rPr>
              <a:t>APOSTOLIC GREETING</a:t>
            </a:r>
            <a:endParaRPr lang="en-US" sz="3200" dirty="0">
              <a:latin typeface="Arial Rounded MT Bold" panose="020F0704030504030204" pitchFamily="34" charset="0"/>
              <a:ea typeface="Calibri" panose="020F0502020204030204" pitchFamily="34" charset="0"/>
            </a:endParaRPr>
          </a:p>
        </p:txBody>
      </p:sp>
      <p:sp>
        <p:nvSpPr>
          <p:cNvPr id="3" name="Rectangle 2"/>
          <p:cNvSpPr/>
          <p:nvPr/>
        </p:nvSpPr>
        <p:spPr>
          <a:xfrm>
            <a:off x="348343" y="1103813"/>
            <a:ext cx="8432800" cy="2811539"/>
          </a:xfrm>
          <a:prstGeom prst="rect">
            <a:avLst/>
          </a:prstGeom>
        </p:spPr>
        <p:txBody>
          <a:bodyPr wrap="square">
            <a:spAutoFit/>
          </a:bodyPr>
          <a:lstStyle/>
          <a:p>
            <a:pPr marL="684514" indent="-684514">
              <a:lnSpc>
                <a:spcPct val="107000"/>
              </a:lnSpc>
              <a:spcBef>
                <a:spcPts val="0"/>
              </a:spcBef>
              <a:spcAft>
                <a:spcPts val="0"/>
              </a:spcAft>
            </a:pPr>
            <a:r>
              <a:rPr lang="en-US" sz="3200" dirty="0">
                <a:solidFill>
                  <a:srgbClr val="000000"/>
                </a:solidFill>
                <a:latin typeface="Arial Rounded MT Bold" panose="020F0704030504030204" pitchFamily="34" charset="0"/>
                <a:ea typeface="Calibri" panose="020F0502020204030204" pitchFamily="34" charset="0"/>
              </a:rPr>
              <a:t>P:	The grace of our Lord Jesus Christ, the love of God, and the communion of the Holy Spirit be with you all.</a:t>
            </a:r>
            <a:endParaRPr lang="en-US" sz="3200" dirty="0">
              <a:latin typeface="Arial Rounded MT Bold" panose="020F0704030504030204" pitchFamily="34" charset="0"/>
              <a:ea typeface="Calibri" panose="020F0502020204030204" pitchFamily="34" charset="0"/>
            </a:endParaRPr>
          </a:p>
          <a:p>
            <a:pPr marL="684514" indent="-684514">
              <a:lnSpc>
                <a:spcPct val="107000"/>
              </a:lnSpc>
              <a:spcBef>
                <a:spcPts val="0"/>
              </a:spcBef>
              <a:spcAft>
                <a:spcPts val="0"/>
              </a:spcAft>
            </a:pPr>
            <a:r>
              <a:rPr lang="en-US" sz="3600" dirty="0">
                <a:solidFill>
                  <a:srgbClr val="000000"/>
                </a:solidFill>
                <a:latin typeface="Arial Rounded MT Bold" panose="020F0704030504030204" pitchFamily="34" charset="0"/>
                <a:ea typeface="Calibri" panose="020F0502020204030204" pitchFamily="34" charset="0"/>
              </a:rPr>
              <a:t> </a:t>
            </a:r>
            <a:endParaRPr lang="en-US" sz="3600" dirty="0">
              <a:latin typeface="Arial Rounded MT Bold" panose="020F0704030504030204" pitchFamily="34" charset="0"/>
              <a:ea typeface="Calibri" panose="020F0502020204030204" pitchFamily="34" charset="0"/>
            </a:endParaRPr>
          </a:p>
          <a:p>
            <a:pPr marL="684514" indent="-684514">
              <a:lnSpc>
                <a:spcPct val="107000"/>
              </a:lnSpc>
              <a:spcBef>
                <a:spcPts val="0"/>
              </a:spcBef>
              <a:spcAft>
                <a:spcPts val="600"/>
              </a:spcAft>
            </a:pPr>
            <a:r>
              <a:rPr lang="en-US" sz="3600" b="1" dirty="0">
                <a:solidFill>
                  <a:srgbClr val="000000"/>
                </a:solidFill>
                <a:latin typeface="Arial Rounded MT Bold" panose="020F0704030504030204" pitchFamily="34" charset="0"/>
                <a:ea typeface="Calibri" panose="020F0502020204030204" pitchFamily="34" charset="0"/>
              </a:rPr>
              <a:t>C:	And also with you.</a:t>
            </a:r>
            <a:endParaRPr lang="en-US" sz="3600" dirty="0">
              <a:latin typeface="Arial Rounded MT Bold" panose="020F0704030504030204" pitchFamily="34" charset="0"/>
              <a:ea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1769"/>
            <a:ext cx="9144000" cy="637932"/>
          </a:xfrm>
          <a:prstGeom prst="rect">
            <a:avLst/>
          </a:prstGeom>
        </p:spPr>
        <p:txBody>
          <a:bodyPr wrap="square">
            <a:spAutoFit/>
          </a:bodyPr>
          <a:lstStyle/>
          <a:p>
            <a:pPr marL="342891" indent="-342891">
              <a:lnSpc>
                <a:spcPct val="107000"/>
              </a:lnSpc>
              <a:spcBef>
                <a:spcPts val="0"/>
              </a:spcBef>
              <a:spcAft>
                <a:spcPts val="600"/>
              </a:spcAft>
              <a:buFont typeface="Symbol" panose="05050102010706020507" pitchFamily="18" charset="2"/>
              <a:buChar char=""/>
            </a:pPr>
            <a:r>
              <a:rPr lang="en-US" sz="3600" b="1" dirty="0">
                <a:solidFill>
                  <a:srgbClr val="000000"/>
                </a:solidFill>
                <a:latin typeface="Arial Rounded MT Bold" panose="020F0704030504030204" pitchFamily="34" charset="0"/>
                <a:ea typeface="Calibri" panose="020F0502020204030204" pitchFamily="34" charset="0"/>
              </a:rPr>
              <a:t>PRAYER OF THE DAY</a:t>
            </a:r>
            <a:endParaRPr lang="en-US" sz="3200" dirty="0">
              <a:latin typeface="Arial Rounded MT Bold" panose="020F0704030504030204" pitchFamily="34" charset="0"/>
              <a:ea typeface="Calibri" panose="020F0502020204030204" pitchFamily="34" charset="0"/>
            </a:endParaRPr>
          </a:p>
        </p:txBody>
      </p:sp>
      <p:sp>
        <p:nvSpPr>
          <p:cNvPr id="5" name="Rectangle 4"/>
          <p:cNvSpPr/>
          <p:nvPr/>
        </p:nvSpPr>
        <p:spPr>
          <a:xfrm>
            <a:off x="527189" y="1003399"/>
            <a:ext cx="7556637" cy="5232202"/>
          </a:xfrm>
          <a:prstGeom prst="rect">
            <a:avLst/>
          </a:prstGeom>
        </p:spPr>
        <p:txBody>
          <a:bodyPr wrap="square">
            <a:spAutoFit/>
          </a:bodyPr>
          <a:lstStyle/>
          <a:p>
            <a:pPr marL="463550" indent="-463550">
              <a:spcBef>
                <a:spcPts val="0"/>
              </a:spcBef>
              <a:spcAft>
                <a:spcPts val="600"/>
              </a:spcAft>
            </a:pPr>
            <a:r>
              <a:rPr lang="en-US" sz="3200" dirty="0">
                <a:solidFill>
                  <a:srgbClr val="000000"/>
                </a:solidFill>
                <a:latin typeface="Arial Rounded MT Bold" panose="020F0704030504030204" pitchFamily="34" charset="0"/>
                <a:ea typeface="Calibri" panose="020F0502020204030204" pitchFamily="34" charset="0"/>
              </a:rPr>
              <a:t>P:	Let us pray…  God with us, your presence never fails, even in the midst of challenges or crises. Stir up in us your fire for truth and make us willing to risk for the sake of the flourishing of others, trusting that you are with us in all things.  In Jesus’ name we pray.</a:t>
            </a:r>
          </a:p>
          <a:p>
            <a:pPr marL="463550" indent="-463550">
              <a:spcBef>
                <a:spcPts val="0"/>
              </a:spcBef>
              <a:spcAft>
                <a:spcPts val="600"/>
              </a:spcAft>
            </a:pPr>
            <a:endParaRPr lang="en-US" sz="3200" b="1" dirty="0">
              <a:solidFill>
                <a:srgbClr val="000000"/>
              </a:solidFill>
              <a:latin typeface="Arial Rounded MT Bold" panose="020F0704030504030204" pitchFamily="34" charset="0"/>
              <a:ea typeface="Calibri" panose="020F0502020204030204" pitchFamily="34" charset="0"/>
            </a:endParaRPr>
          </a:p>
          <a:p>
            <a:pPr marL="463550" indent="-463550">
              <a:spcBef>
                <a:spcPts val="0"/>
              </a:spcBef>
              <a:spcAft>
                <a:spcPts val="600"/>
              </a:spcAft>
            </a:pPr>
            <a:r>
              <a:rPr lang="en-US" sz="3600" b="1" dirty="0">
                <a:solidFill>
                  <a:srgbClr val="000000"/>
                </a:solidFill>
                <a:latin typeface="Arial Rounded MT Bold" panose="020F0704030504030204" pitchFamily="34" charset="0"/>
                <a:ea typeface="Calibri" panose="020F0502020204030204" pitchFamily="34" charset="0"/>
              </a:rPr>
              <a:t>C:	Amen</a:t>
            </a:r>
            <a:endParaRPr lang="en-US" sz="3600" b="1" dirty="0">
              <a:latin typeface="Arial Rounded MT Bold" panose="020F0704030504030204" pitchFamily="34" charset="0"/>
              <a:ea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B6DD8D-8A98-58D9-E52D-431B5A2AA177}"/>
              </a:ext>
            </a:extLst>
          </p:cNvPr>
          <p:cNvPicPr>
            <a:picLocks noChangeAspect="1"/>
          </p:cNvPicPr>
          <p:nvPr/>
        </p:nvPicPr>
        <p:blipFill>
          <a:blip r:embed="rId3"/>
          <a:stretch>
            <a:fillRect/>
          </a:stretch>
        </p:blipFill>
        <p:spPr>
          <a:xfrm>
            <a:off x="0" y="0"/>
            <a:ext cx="9204327" cy="4829175"/>
          </a:xfrm>
          <a:prstGeom prst="rect">
            <a:avLst/>
          </a:prstGeom>
        </p:spPr>
      </p:pic>
    </p:spTree>
    <p:extLst>
      <p:ext uri="{BB962C8B-B14F-4D97-AF65-F5344CB8AC3E}">
        <p14:creationId xmlns:p14="http://schemas.microsoft.com/office/powerpoint/2010/main" val="3653305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C2870-813E-62D4-E90A-4C474995821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45000C6-5498-74C2-804A-170F39389515}"/>
              </a:ext>
            </a:extLst>
          </p:cNvPr>
          <p:cNvPicPr>
            <a:picLocks noChangeAspect="1"/>
          </p:cNvPicPr>
          <p:nvPr/>
        </p:nvPicPr>
        <p:blipFill>
          <a:blip r:embed="rId3"/>
          <a:stretch>
            <a:fillRect/>
          </a:stretch>
        </p:blipFill>
        <p:spPr>
          <a:xfrm>
            <a:off x="1" y="0"/>
            <a:ext cx="3467508" cy="1819275"/>
          </a:xfrm>
          <a:prstGeom prst="rect">
            <a:avLst/>
          </a:prstGeom>
        </p:spPr>
      </p:pic>
      <p:pic>
        <p:nvPicPr>
          <p:cNvPr id="6" name="Picture 5">
            <a:extLst>
              <a:ext uri="{FF2B5EF4-FFF2-40B4-BE49-F238E27FC236}">
                <a16:creationId xmlns:a16="http://schemas.microsoft.com/office/drawing/2014/main" id="{42C0D3A6-CE40-C029-E5F5-2D98783CA525}"/>
              </a:ext>
            </a:extLst>
          </p:cNvPr>
          <p:cNvPicPr>
            <a:picLocks noChangeAspect="1"/>
          </p:cNvPicPr>
          <p:nvPr/>
        </p:nvPicPr>
        <p:blipFill>
          <a:blip r:embed="rId4"/>
          <a:stretch>
            <a:fillRect/>
          </a:stretch>
        </p:blipFill>
        <p:spPr>
          <a:xfrm>
            <a:off x="1" y="1524000"/>
            <a:ext cx="9144000" cy="5143500"/>
          </a:xfrm>
          <a:prstGeom prst="rect">
            <a:avLst/>
          </a:prstGeom>
        </p:spPr>
      </p:pic>
    </p:spTree>
    <p:extLst>
      <p:ext uri="{BB962C8B-B14F-4D97-AF65-F5344CB8AC3E}">
        <p14:creationId xmlns:p14="http://schemas.microsoft.com/office/powerpoint/2010/main" val="3720785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86262-327D-FD41-78DF-765416FD251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506E72B-C6CE-05DE-221E-59BD02F42A81}"/>
              </a:ext>
            </a:extLst>
          </p:cNvPr>
          <p:cNvPicPr>
            <a:picLocks noChangeAspect="1"/>
          </p:cNvPicPr>
          <p:nvPr/>
        </p:nvPicPr>
        <p:blipFill>
          <a:blip r:embed="rId3"/>
          <a:stretch>
            <a:fillRect/>
          </a:stretch>
        </p:blipFill>
        <p:spPr>
          <a:xfrm>
            <a:off x="1" y="0"/>
            <a:ext cx="3467508" cy="1819275"/>
          </a:xfrm>
          <a:prstGeom prst="rect">
            <a:avLst/>
          </a:prstGeom>
        </p:spPr>
      </p:pic>
      <p:pic>
        <p:nvPicPr>
          <p:cNvPr id="6" name="Picture 5">
            <a:extLst>
              <a:ext uri="{FF2B5EF4-FFF2-40B4-BE49-F238E27FC236}">
                <a16:creationId xmlns:a16="http://schemas.microsoft.com/office/drawing/2014/main" id="{721CF7BA-6ACB-A5A0-55F7-1DEAD28B2869}"/>
              </a:ext>
            </a:extLst>
          </p:cNvPr>
          <p:cNvPicPr>
            <a:picLocks noChangeAspect="1"/>
          </p:cNvPicPr>
          <p:nvPr/>
        </p:nvPicPr>
        <p:blipFill>
          <a:blip r:embed="rId4"/>
          <a:stretch>
            <a:fillRect/>
          </a:stretch>
        </p:blipFill>
        <p:spPr>
          <a:xfrm>
            <a:off x="933451" y="2428874"/>
            <a:ext cx="6858000" cy="3857625"/>
          </a:xfrm>
          <a:prstGeom prst="rect">
            <a:avLst/>
          </a:prstGeom>
        </p:spPr>
      </p:pic>
      <p:pic>
        <p:nvPicPr>
          <p:cNvPr id="4" name="Picture 3">
            <a:extLst>
              <a:ext uri="{FF2B5EF4-FFF2-40B4-BE49-F238E27FC236}">
                <a16:creationId xmlns:a16="http://schemas.microsoft.com/office/drawing/2014/main" id="{6C2322FB-C39C-CF25-AC70-CAB63260A1B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997485" y="0"/>
            <a:ext cx="4063929" cy="6858000"/>
          </a:xfrm>
          <a:prstGeom prst="rect">
            <a:avLst/>
          </a:prstGeom>
        </p:spPr>
      </p:pic>
      <p:sp>
        <p:nvSpPr>
          <p:cNvPr id="5" name="TextBox 4">
            <a:extLst>
              <a:ext uri="{FF2B5EF4-FFF2-40B4-BE49-F238E27FC236}">
                <a16:creationId xmlns:a16="http://schemas.microsoft.com/office/drawing/2014/main" id="{47B5D045-4956-CE35-8CD1-54F5DF4C73EA}"/>
              </a:ext>
            </a:extLst>
          </p:cNvPr>
          <p:cNvSpPr txBox="1"/>
          <p:nvPr/>
        </p:nvSpPr>
        <p:spPr>
          <a:xfrm>
            <a:off x="4997485" y="6858000"/>
            <a:ext cx="4063929" cy="230832"/>
          </a:xfrm>
          <a:prstGeom prst="rect">
            <a:avLst/>
          </a:prstGeom>
          <a:noFill/>
        </p:spPr>
        <p:txBody>
          <a:bodyPr wrap="square" rtlCol="0">
            <a:spAutoFit/>
          </a:bodyPr>
          <a:lstStyle/>
          <a:p>
            <a:r>
              <a:rPr lang="en-US" sz="900">
                <a:hlinkClick r:id="rId6" tooltip="https://freepngimg.com/png/29107-christian-cross-transparent"/>
              </a:rPr>
              <a:t>This Photo</a:t>
            </a:r>
            <a:r>
              <a:rPr lang="en-US" sz="900"/>
              <a:t> by Unknown Author is licensed under </a:t>
            </a:r>
            <a:r>
              <a:rPr lang="en-US" sz="900">
                <a:hlinkClick r:id="rId7" tooltip="https://creativecommons.org/licenses/by-nc/3.0/"/>
              </a:rPr>
              <a:t>CC BY-NC</a:t>
            </a:r>
            <a:endParaRPr lang="en-US" sz="900"/>
          </a:p>
        </p:txBody>
      </p:sp>
    </p:spTree>
    <p:extLst>
      <p:ext uri="{BB962C8B-B14F-4D97-AF65-F5344CB8AC3E}">
        <p14:creationId xmlns:p14="http://schemas.microsoft.com/office/powerpoint/2010/main" val="1161006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726FA-0F50-9AF9-86A8-F979FA8ED6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6C2C3B0-3EF3-C6B8-472D-A9D4A93E787D}"/>
              </a:ext>
            </a:extLst>
          </p:cNvPr>
          <p:cNvPicPr>
            <a:picLocks noChangeAspect="1"/>
          </p:cNvPicPr>
          <p:nvPr/>
        </p:nvPicPr>
        <p:blipFill>
          <a:blip r:embed="rId3"/>
          <a:stretch>
            <a:fillRect/>
          </a:stretch>
        </p:blipFill>
        <p:spPr>
          <a:xfrm>
            <a:off x="1" y="0"/>
            <a:ext cx="3467508" cy="1819275"/>
          </a:xfrm>
          <a:prstGeom prst="rect">
            <a:avLst/>
          </a:prstGeom>
        </p:spPr>
      </p:pic>
      <p:pic>
        <p:nvPicPr>
          <p:cNvPr id="5" name="Picture 4">
            <a:extLst>
              <a:ext uri="{FF2B5EF4-FFF2-40B4-BE49-F238E27FC236}">
                <a16:creationId xmlns:a16="http://schemas.microsoft.com/office/drawing/2014/main" id="{79B71A9C-C609-084A-EDCD-18939AD5733B}"/>
              </a:ext>
            </a:extLst>
          </p:cNvPr>
          <p:cNvPicPr>
            <a:picLocks noChangeAspect="1"/>
          </p:cNvPicPr>
          <p:nvPr/>
        </p:nvPicPr>
        <p:blipFill>
          <a:blip r:embed="rId4"/>
          <a:stretch>
            <a:fillRect/>
          </a:stretch>
        </p:blipFill>
        <p:spPr>
          <a:xfrm>
            <a:off x="1" y="1714500"/>
            <a:ext cx="9144000" cy="5143500"/>
          </a:xfrm>
          <a:prstGeom prst="rect">
            <a:avLst/>
          </a:prstGeom>
        </p:spPr>
      </p:pic>
    </p:spTree>
    <p:extLst>
      <p:ext uri="{BB962C8B-B14F-4D97-AF65-F5344CB8AC3E}">
        <p14:creationId xmlns:p14="http://schemas.microsoft.com/office/powerpoint/2010/main" val="2594058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595EB-C4B2-097B-3657-476C9B864EA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1160BD1-CAB9-7951-C065-EB96B1855585}"/>
              </a:ext>
            </a:extLst>
          </p:cNvPr>
          <p:cNvPicPr>
            <a:picLocks noChangeAspect="1"/>
          </p:cNvPicPr>
          <p:nvPr/>
        </p:nvPicPr>
        <p:blipFill>
          <a:blip r:embed="rId3"/>
          <a:stretch>
            <a:fillRect/>
          </a:stretch>
        </p:blipFill>
        <p:spPr>
          <a:xfrm>
            <a:off x="1" y="0"/>
            <a:ext cx="3467508" cy="1819275"/>
          </a:xfrm>
          <a:prstGeom prst="rect">
            <a:avLst/>
          </a:prstGeom>
        </p:spPr>
      </p:pic>
      <p:pic>
        <p:nvPicPr>
          <p:cNvPr id="5" name="Picture 4">
            <a:extLst>
              <a:ext uri="{FF2B5EF4-FFF2-40B4-BE49-F238E27FC236}">
                <a16:creationId xmlns:a16="http://schemas.microsoft.com/office/drawing/2014/main" id="{BC07BB4E-F19C-688B-698D-23EAD4EB59F1}"/>
              </a:ext>
            </a:extLst>
          </p:cNvPr>
          <p:cNvPicPr>
            <a:picLocks noChangeAspect="1"/>
          </p:cNvPicPr>
          <p:nvPr/>
        </p:nvPicPr>
        <p:blipFill>
          <a:blip r:embed="rId4"/>
          <a:stretch>
            <a:fillRect/>
          </a:stretch>
        </p:blipFill>
        <p:spPr>
          <a:xfrm>
            <a:off x="-1" y="2267546"/>
            <a:ext cx="8160807" cy="4590454"/>
          </a:xfrm>
          <a:prstGeom prst="rect">
            <a:avLst/>
          </a:prstGeom>
        </p:spPr>
      </p:pic>
      <p:pic>
        <p:nvPicPr>
          <p:cNvPr id="4" name="Picture 3">
            <a:extLst>
              <a:ext uri="{FF2B5EF4-FFF2-40B4-BE49-F238E27FC236}">
                <a16:creationId xmlns:a16="http://schemas.microsoft.com/office/drawing/2014/main" id="{316301E4-4E24-13F2-3001-100AAEDA8C1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997485" y="0"/>
            <a:ext cx="4063929" cy="6858000"/>
          </a:xfrm>
          <a:prstGeom prst="rect">
            <a:avLst/>
          </a:prstGeom>
        </p:spPr>
      </p:pic>
      <p:sp>
        <p:nvSpPr>
          <p:cNvPr id="7" name="TextBox 6">
            <a:extLst>
              <a:ext uri="{FF2B5EF4-FFF2-40B4-BE49-F238E27FC236}">
                <a16:creationId xmlns:a16="http://schemas.microsoft.com/office/drawing/2014/main" id="{0959450C-9DB2-BEFA-58B0-4BE0F36FA574}"/>
              </a:ext>
            </a:extLst>
          </p:cNvPr>
          <p:cNvSpPr txBox="1"/>
          <p:nvPr/>
        </p:nvSpPr>
        <p:spPr>
          <a:xfrm>
            <a:off x="4997485" y="6858000"/>
            <a:ext cx="4063929" cy="230832"/>
          </a:xfrm>
          <a:prstGeom prst="rect">
            <a:avLst/>
          </a:prstGeom>
          <a:noFill/>
        </p:spPr>
        <p:txBody>
          <a:bodyPr wrap="square" rtlCol="0">
            <a:spAutoFit/>
          </a:bodyPr>
          <a:lstStyle/>
          <a:p>
            <a:r>
              <a:rPr lang="en-US" sz="900">
                <a:hlinkClick r:id="rId6" tooltip="https://freepngimg.com/png/29107-christian-cross-transparent"/>
              </a:rPr>
              <a:t>This Photo</a:t>
            </a:r>
            <a:r>
              <a:rPr lang="en-US" sz="900"/>
              <a:t> by Unknown Author is licensed under </a:t>
            </a:r>
            <a:r>
              <a:rPr lang="en-US" sz="900">
                <a:hlinkClick r:id="rId7" tooltip="https://creativecommons.org/licenses/by-nc/3.0/"/>
              </a:rPr>
              <a:t>CC BY-NC</a:t>
            </a:r>
            <a:endParaRPr lang="en-US" sz="900"/>
          </a:p>
        </p:txBody>
      </p:sp>
    </p:spTree>
    <p:extLst>
      <p:ext uri="{BB962C8B-B14F-4D97-AF65-F5344CB8AC3E}">
        <p14:creationId xmlns:p14="http://schemas.microsoft.com/office/powerpoint/2010/main" val="4162992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3AEA1-4B0F-7E87-E9AD-C74BFB922E1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E19AEDB-1892-E930-DB92-E5F5F6DC463B}"/>
              </a:ext>
            </a:extLst>
          </p:cNvPr>
          <p:cNvPicPr>
            <a:picLocks noChangeAspect="1"/>
          </p:cNvPicPr>
          <p:nvPr/>
        </p:nvPicPr>
        <p:blipFill>
          <a:blip r:embed="rId3"/>
          <a:stretch>
            <a:fillRect/>
          </a:stretch>
        </p:blipFill>
        <p:spPr>
          <a:xfrm>
            <a:off x="1" y="0"/>
            <a:ext cx="3467508" cy="1819275"/>
          </a:xfrm>
          <a:prstGeom prst="rect">
            <a:avLst/>
          </a:prstGeom>
        </p:spPr>
      </p:pic>
      <p:pic>
        <p:nvPicPr>
          <p:cNvPr id="5" name="Picture 4">
            <a:extLst>
              <a:ext uri="{FF2B5EF4-FFF2-40B4-BE49-F238E27FC236}">
                <a16:creationId xmlns:a16="http://schemas.microsoft.com/office/drawing/2014/main" id="{06A865E7-DA62-D58F-32BB-4CD800D3A24B}"/>
              </a:ext>
            </a:extLst>
          </p:cNvPr>
          <p:cNvPicPr>
            <a:picLocks noChangeAspect="1"/>
          </p:cNvPicPr>
          <p:nvPr/>
        </p:nvPicPr>
        <p:blipFill>
          <a:blip r:embed="rId4"/>
          <a:stretch>
            <a:fillRect/>
          </a:stretch>
        </p:blipFill>
        <p:spPr>
          <a:xfrm>
            <a:off x="0" y="1695450"/>
            <a:ext cx="9144000" cy="5143500"/>
          </a:xfrm>
          <a:prstGeom prst="rect">
            <a:avLst/>
          </a:prstGeom>
        </p:spPr>
      </p:pic>
    </p:spTree>
    <p:extLst>
      <p:ext uri="{BB962C8B-B14F-4D97-AF65-F5344CB8AC3E}">
        <p14:creationId xmlns:p14="http://schemas.microsoft.com/office/powerpoint/2010/main" val="231060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7C720-A721-E003-7852-EF4AA1AA25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DDAA082-3260-BA8D-2B2A-E5306B7F7F9F}"/>
              </a:ext>
            </a:extLst>
          </p:cNvPr>
          <p:cNvPicPr>
            <a:picLocks noChangeAspect="1"/>
          </p:cNvPicPr>
          <p:nvPr/>
        </p:nvPicPr>
        <p:blipFill>
          <a:blip r:embed="rId3"/>
          <a:stretch>
            <a:fillRect/>
          </a:stretch>
        </p:blipFill>
        <p:spPr>
          <a:xfrm>
            <a:off x="1" y="0"/>
            <a:ext cx="3467508" cy="1819275"/>
          </a:xfrm>
          <a:prstGeom prst="rect">
            <a:avLst/>
          </a:prstGeom>
        </p:spPr>
      </p:pic>
      <p:pic>
        <p:nvPicPr>
          <p:cNvPr id="5" name="Picture 4">
            <a:extLst>
              <a:ext uri="{FF2B5EF4-FFF2-40B4-BE49-F238E27FC236}">
                <a16:creationId xmlns:a16="http://schemas.microsoft.com/office/drawing/2014/main" id="{847D440A-EE26-E833-6783-58F16AD7BB27}"/>
              </a:ext>
            </a:extLst>
          </p:cNvPr>
          <p:cNvPicPr>
            <a:picLocks noChangeAspect="1"/>
          </p:cNvPicPr>
          <p:nvPr/>
        </p:nvPicPr>
        <p:blipFill>
          <a:blip r:embed="rId4"/>
          <a:stretch>
            <a:fillRect/>
          </a:stretch>
        </p:blipFill>
        <p:spPr>
          <a:xfrm>
            <a:off x="0" y="2316956"/>
            <a:ext cx="8039100" cy="4521994"/>
          </a:xfrm>
          <a:prstGeom prst="rect">
            <a:avLst/>
          </a:prstGeom>
        </p:spPr>
      </p:pic>
      <p:pic>
        <p:nvPicPr>
          <p:cNvPr id="4" name="Picture 3">
            <a:extLst>
              <a:ext uri="{FF2B5EF4-FFF2-40B4-BE49-F238E27FC236}">
                <a16:creationId xmlns:a16="http://schemas.microsoft.com/office/drawing/2014/main" id="{469E980F-4698-2B44-881E-FE17B3C7668A}"/>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997485" y="0"/>
            <a:ext cx="4063929" cy="6858000"/>
          </a:xfrm>
          <a:prstGeom prst="rect">
            <a:avLst/>
          </a:prstGeom>
        </p:spPr>
      </p:pic>
      <p:sp>
        <p:nvSpPr>
          <p:cNvPr id="7" name="TextBox 6">
            <a:extLst>
              <a:ext uri="{FF2B5EF4-FFF2-40B4-BE49-F238E27FC236}">
                <a16:creationId xmlns:a16="http://schemas.microsoft.com/office/drawing/2014/main" id="{87F69384-AC94-D697-A85B-BC0C16EF5552}"/>
              </a:ext>
            </a:extLst>
          </p:cNvPr>
          <p:cNvSpPr txBox="1"/>
          <p:nvPr/>
        </p:nvSpPr>
        <p:spPr>
          <a:xfrm>
            <a:off x="4997485" y="6858000"/>
            <a:ext cx="4063929" cy="230832"/>
          </a:xfrm>
          <a:prstGeom prst="rect">
            <a:avLst/>
          </a:prstGeom>
          <a:noFill/>
        </p:spPr>
        <p:txBody>
          <a:bodyPr wrap="square" rtlCol="0">
            <a:spAutoFit/>
          </a:bodyPr>
          <a:lstStyle/>
          <a:p>
            <a:r>
              <a:rPr lang="en-US" sz="900">
                <a:hlinkClick r:id="rId6" tooltip="https://freepngimg.com/png/29107-christian-cross-transparent"/>
              </a:rPr>
              <a:t>This Photo</a:t>
            </a:r>
            <a:r>
              <a:rPr lang="en-US" sz="900"/>
              <a:t> by Unknown Author is licensed under </a:t>
            </a:r>
            <a:r>
              <a:rPr lang="en-US" sz="900">
                <a:hlinkClick r:id="rId7" tooltip="https://creativecommons.org/licenses/by-nc/3.0/"/>
              </a:rPr>
              <a:t>CC BY-NC</a:t>
            </a:r>
            <a:endParaRPr lang="en-US" sz="900"/>
          </a:p>
        </p:txBody>
      </p:sp>
    </p:spTree>
    <p:extLst>
      <p:ext uri="{BB962C8B-B14F-4D97-AF65-F5344CB8AC3E}">
        <p14:creationId xmlns:p14="http://schemas.microsoft.com/office/powerpoint/2010/main" val="934309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585"/>
            <a:ext cx="9144000" cy="618631"/>
          </a:xfrm>
          <a:prstGeom prst="rect">
            <a:avLst/>
          </a:prstGeom>
        </p:spPr>
        <p:txBody>
          <a:bodyPr wrap="square">
            <a:spAutoFit/>
          </a:bodyPr>
          <a:lstStyle/>
          <a:p>
            <a:pPr marL="228594" indent="-228594">
              <a:lnSpc>
                <a:spcPct val="95000"/>
              </a:lnSpc>
              <a:spcBef>
                <a:spcPts val="0"/>
              </a:spcBef>
              <a:spcAft>
                <a:spcPts val="600"/>
              </a:spcAft>
              <a:buFont typeface="Symbol" panose="05050102010706020507" pitchFamily="18" charset="2"/>
              <a:buChar char=""/>
            </a:pPr>
            <a:r>
              <a:rPr lang="en-US" sz="3600" b="1" dirty="0">
                <a:latin typeface="Arial Rounded MT Bold" panose="020F0704030504030204" pitchFamily="34" charset="0"/>
                <a:ea typeface="Times New Roman" panose="02020603050405020304" pitchFamily="18" charset="0"/>
              </a:rPr>
              <a:t>Scripture Reading</a:t>
            </a:r>
          </a:p>
        </p:txBody>
      </p:sp>
      <p:sp>
        <p:nvSpPr>
          <p:cNvPr id="6" name="Rectangle 5"/>
          <p:cNvSpPr/>
          <p:nvPr/>
        </p:nvSpPr>
        <p:spPr>
          <a:xfrm>
            <a:off x="589166" y="1474171"/>
            <a:ext cx="7965671" cy="2621487"/>
          </a:xfrm>
          <a:prstGeom prst="rect">
            <a:avLst/>
          </a:prstGeom>
        </p:spPr>
        <p:txBody>
          <a:bodyPr wrap="square">
            <a:spAutoFit/>
          </a:bodyPr>
          <a:lstStyle/>
          <a:p>
            <a:pPr marL="685783" indent="-685783">
              <a:lnSpc>
                <a:spcPct val="107000"/>
              </a:lnSpc>
              <a:spcBef>
                <a:spcPts val="0"/>
              </a:spcBef>
              <a:spcAft>
                <a:spcPts val="800"/>
              </a:spcAft>
            </a:pPr>
            <a:r>
              <a:rPr lang="en-US" sz="3600" dirty="0">
                <a:solidFill>
                  <a:prstClr val="black"/>
                </a:solidFill>
                <a:latin typeface="Arial Rounded MT Bold" panose="020F0704030504030204" pitchFamily="34" charset="0"/>
                <a:ea typeface="Calibri" panose="020F0502020204030204" pitchFamily="34" charset="0"/>
              </a:rPr>
              <a:t>R:	Our scripture reading is from Genesis, Chapter 39.</a:t>
            </a:r>
          </a:p>
          <a:p>
            <a:pPr marL="685783" indent="-685783">
              <a:lnSpc>
                <a:spcPct val="107000"/>
              </a:lnSpc>
              <a:spcBef>
                <a:spcPts val="0"/>
              </a:spcBef>
              <a:spcAft>
                <a:spcPts val="800"/>
              </a:spcAft>
            </a:pPr>
            <a:endParaRPr lang="en-US" sz="3600" dirty="0">
              <a:solidFill>
                <a:prstClr val="black"/>
              </a:solidFill>
              <a:latin typeface="Arial Rounded MT Bold" panose="020F0704030504030204" pitchFamily="34" charset="0"/>
              <a:ea typeface="Calibri" panose="020F0502020204030204" pitchFamily="34" charset="0"/>
            </a:endParaRPr>
          </a:p>
          <a:p>
            <a:pPr marL="685783" indent="-685783">
              <a:lnSpc>
                <a:spcPct val="107000"/>
              </a:lnSpc>
              <a:spcBef>
                <a:spcPts val="0"/>
              </a:spcBef>
              <a:spcAft>
                <a:spcPts val="800"/>
              </a:spcAft>
            </a:pPr>
            <a:r>
              <a:rPr lang="en-US" sz="3600" b="1" dirty="0">
                <a:solidFill>
                  <a:prstClr val="black"/>
                </a:solidFill>
                <a:latin typeface="Arial Rounded MT Bold" panose="020F0704030504030204" pitchFamily="34" charset="0"/>
                <a:ea typeface="Calibri" panose="020F0502020204030204" pitchFamily="34" charset="0"/>
              </a:rPr>
              <a:t>C:  Glory to you O’ Lord! </a:t>
            </a:r>
            <a:endParaRPr lang="en-US" sz="3600" dirty="0">
              <a:solidFill>
                <a:srgbClr val="C00000"/>
              </a:solidFill>
              <a:latin typeface="Arial Rounded MT Bold" panose="020F0704030504030204" pitchFamily="34" charset="0"/>
              <a:ea typeface="Calibri" panose="020F050202020403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1613C5D-FEE5-6D7A-6F9D-B841C3817C77}"/>
              </a:ext>
            </a:extLst>
          </p:cNvPr>
          <p:cNvSpPr txBox="1"/>
          <p:nvPr/>
        </p:nvSpPr>
        <p:spPr>
          <a:xfrm>
            <a:off x="115453" y="782640"/>
            <a:ext cx="8206912"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Now Joseph was taken down to Egypt, and Potiphar, an officer of Pharaoh, the captain of the guard, an Egyptian, bought him from the Ishmaelites who had brought him down there.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 Lord was with Joseph, and he became a successful man; he was in the house of his Egyptian master.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His master saw that the Lord was with</a:t>
            </a:r>
          </a:p>
        </p:txBody>
      </p:sp>
    </p:spTree>
    <p:extLst>
      <p:ext uri="{BB962C8B-B14F-4D97-AF65-F5344CB8AC3E}">
        <p14:creationId xmlns:p14="http://schemas.microsoft.com/office/powerpoint/2010/main" val="3034340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DCE34-67DE-E967-1B91-C9ADA76C17F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ABFB32-04A7-5401-B06A-16C6F10C28B4}"/>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AFCA626A-FE04-B7D2-3810-280AE7A9EE6C}"/>
              </a:ext>
            </a:extLst>
          </p:cNvPr>
          <p:cNvSpPr txBox="1"/>
          <p:nvPr/>
        </p:nvSpPr>
        <p:spPr>
          <a:xfrm>
            <a:off x="115453" y="782640"/>
            <a:ext cx="8206912"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him, and that the Lord caused all that he did to prosper in his hands.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So Joseph found favor in his sight and attended him; he made him overseer of his house and put him in charge of all that he had.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From the time that he made him overseer in his house and over all that he had, the Lord blessed the Egyptian’s house for Joseph’s sake; the</a:t>
            </a:r>
          </a:p>
        </p:txBody>
      </p:sp>
    </p:spTree>
    <p:extLst>
      <p:ext uri="{BB962C8B-B14F-4D97-AF65-F5344CB8AC3E}">
        <p14:creationId xmlns:p14="http://schemas.microsoft.com/office/powerpoint/2010/main" val="3726242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DF206-6AA1-DD1B-0EAA-02B0EA79B58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A67AB13-0A23-29B4-D5BB-48672A03FF0E}"/>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49C6202-667E-0F8B-5F06-CC0977923198}"/>
              </a:ext>
            </a:extLst>
          </p:cNvPr>
          <p:cNvSpPr txBox="1"/>
          <p:nvPr/>
        </p:nvSpPr>
        <p:spPr>
          <a:xfrm>
            <a:off x="115453" y="782640"/>
            <a:ext cx="8206912" cy="569643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blessing of the Lord was on all that he had, in house and field.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So he left all that he had in Joseph’s charge; and, with him there, he had no concern for anything but the food that he ate. Now Joseph was handsome and good-looking.</a:t>
            </a:r>
          </a:p>
          <a:p>
            <a:pPr marL="0" marR="0">
              <a:spcAft>
                <a:spcPts val="5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7</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after a time his master’s wife cast her eyes on Joseph and said, “Lie with me.”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8</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he refused and</a:t>
            </a:r>
          </a:p>
        </p:txBody>
      </p:sp>
    </p:spTree>
    <p:extLst>
      <p:ext uri="{BB962C8B-B14F-4D97-AF65-F5344CB8AC3E}">
        <p14:creationId xmlns:p14="http://schemas.microsoft.com/office/powerpoint/2010/main" val="3867356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23F23-FD1B-F7F1-F325-AA4406994C6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1621382-4331-B54F-C50C-DBCE780CBA7B}"/>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83AA200-A9F5-8DB0-9122-7EAE205AD84E}"/>
              </a:ext>
            </a:extLst>
          </p:cNvPr>
          <p:cNvSpPr txBox="1"/>
          <p:nvPr/>
        </p:nvSpPr>
        <p:spPr>
          <a:xfrm>
            <a:off x="115453" y="782640"/>
            <a:ext cx="8206912"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said to his master’s wife, “Look, with me here, my master has no concern about anything in the house, and he has put everything that he has in my hand.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9</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He is not greater in this house than I am, nor has he kept back anything from me except yourself, because you are his wife. How then could I do this great wickedness, and sin against God?”</a:t>
            </a:r>
          </a:p>
        </p:txBody>
      </p:sp>
    </p:spTree>
    <p:extLst>
      <p:ext uri="{BB962C8B-B14F-4D97-AF65-F5344CB8AC3E}">
        <p14:creationId xmlns:p14="http://schemas.microsoft.com/office/powerpoint/2010/main" val="3233259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1AF7C-AFE2-BDF9-768B-CB4E9D7240E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BD38375-A11D-6D82-67F2-F53AC90BE2A8}"/>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F8DA8E15-17AB-20E0-AD03-C735CDB483E4}"/>
              </a:ext>
            </a:extLst>
          </p:cNvPr>
          <p:cNvSpPr txBox="1"/>
          <p:nvPr/>
        </p:nvSpPr>
        <p:spPr>
          <a:xfrm>
            <a:off x="115453" y="782640"/>
            <a:ext cx="8206912" cy="5632311"/>
          </a:xfrm>
          <a:prstGeom prst="rect">
            <a:avLst/>
          </a:prstGeom>
          <a:noFill/>
        </p:spPr>
        <p:txBody>
          <a:bodyPr wrap="square">
            <a:spAutoFit/>
          </a:bodyPr>
          <a:lstStyle/>
          <a:p>
            <a:pPr marL="0" marR="0">
              <a:spcAft>
                <a:spcPts val="5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10</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although she spoke to Joseph day after day, he would not consent to lie beside her or to be with her.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11</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One day, however, when he went into the house to do his work, and while no one else was in the house,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she caught hold of his garment, saying, “Lie with me!” But he left his garment in her hand, and fled and ran outside.</a:t>
            </a:r>
          </a:p>
        </p:txBody>
      </p:sp>
    </p:spTree>
    <p:extLst>
      <p:ext uri="{BB962C8B-B14F-4D97-AF65-F5344CB8AC3E}">
        <p14:creationId xmlns:p14="http://schemas.microsoft.com/office/powerpoint/2010/main" val="3490022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F3D1E-4F1A-C206-2A7E-267641A5F49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9657FF4-D267-4DF3-96D4-78F8BE8159A0}"/>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0CC8C0F2-F03C-7256-8D3A-1479943C642C}"/>
              </a:ext>
            </a:extLst>
          </p:cNvPr>
          <p:cNvSpPr txBox="1"/>
          <p:nvPr/>
        </p:nvSpPr>
        <p:spPr>
          <a:xfrm>
            <a:off x="115453" y="782640"/>
            <a:ext cx="8206912" cy="5632311"/>
          </a:xfrm>
          <a:prstGeom prst="rect">
            <a:avLst/>
          </a:prstGeom>
          <a:noFill/>
        </p:spPr>
        <p:txBody>
          <a:bodyPr wrap="square">
            <a:spAutoFit/>
          </a:bodyPr>
          <a:lstStyle/>
          <a:p>
            <a:pPr marL="0" marR="0">
              <a:spcAft>
                <a:spcPts val="5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When she saw that he had left his garment in her hand and had fled outside,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she called out to the members of her household and said to them, “See, my husband has brought among us a Hebrew to insult us! He came in to me to lie with me, and I cried out with a loud voice;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when he heard me raise my voice and cry out, he left</a:t>
            </a:r>
          </a:p>
        </p:txBody>
      </p:sp>
    </p:spTree>
    <p:extLst>
      <p:ext uri="{BB962C8B-B14F-4D97-AF65-F5344CB8AC3E}">
        <p14:creationId xmlns:p14="http://schemas.microsoft.com/office/powerpoint/2010/main" val="2835422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09D7F-5C63-0CAE-0956-ADA39E9FCA5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CFE8537-05E2-9240-F2B9-11EE61F60D13}"/>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4B2671E9-57EF-0FD3-FD01-9CAA0421108E}"/>
              </a:ext>
            </a:extLst>
          </p:cNvPr>
          <p:cNvSpPr txBox="1"/>
          <p:nvPr/>
        </p:nvSpPr>
        <p:spPr>
          <a:xfrm>
            <a:off x="115453" y="933450"/>
            <a:ext cx="8428472"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his garment beside me, and fled outside.”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she kept his garment by her until his master came home,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17</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she told him the same story, saying, “The Hebrew servant, whom you have brought among us, came in to me to insult me;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18</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as soon as I raised my voice and cried out, he left his garment beside me, and fled outside.”</a:t>
            </a:r>
          </a:p>
        </p:txBody>
      </p:sp>
    </p:spTree>
    <p:extLst>
      <p:ext uri="{BB962C8B-B14F-4D97-AF65-F5344CB8AC3E}">
        <p14:creationId xmlns:p14="http://schemas.microsoft.com/office/powerpoint/2010/main" val="3723703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84D34-352F-2AFB-A2E5-7706AF35E68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C323710-848B-FD45-6F64-0DC37987A971}"/>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25D1A464-1E77-8DC5-34C6-A4F906F9BE96}"/>
              </a:ext>
            </a:extLst>
          </p:cNvPr>
          <p:cNvSpPr txBox="1"/>
          <p:nvPr/>
        </p:nvSpPr>
        <p:spPr>
          <a:xfrm>
            <a:off x="115453" y="782640"/>
            <a:ext cx="8206912" cy="5632311"/>
          </a:xfrm>
          <a:prstGeom prst="rect">
            <a:avLst/>
          </a:prstGeom>
          <a:noFill/>
        </p:spPr>
        <p:txBody>
          <a:bodyPr wrap="square">
            <a:spAutoFit/>
          </a:bodyPr>
          <a:lstStyle/>
          <a:p>
            <a:pPr marL="0" marR="0">
              <a:spcAft>
                <a:spcPts val="5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19</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When his master heard the words that his wife spoke to him, saying, “This is the way your servant treated me,” he became enraged.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20</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Joseph’s master took him and put him into the prison, the place where the king’s prisoners were confined; he remained there in prison.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21</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the Lord was with Joseph and showed him steadfast</a:t>
            </a:r>
          </a:p>
        </p:txBody>
      </p:sp>
    </p:spTree>
    <p:extLst>
      <p:ext uri="{BB962C8B-B14F-4D97-AF65-F5344CB8AC3E}">
        <p14:creationId xmlns:p14="http://schemas.microsoft.com/office/powerpoint/2010/main" val="375856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205D3-678A-4237-0541-A21EAD5F61A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CB48B07-1980-7D98-CC15-95F367EAE910}"/>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Genesis 39:1-23</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C4347E3-6F9A-FAB7-6A59-9C01E3F5D9CE}"/>
              </a:ext>
            </a:extLst>
          </p:cNvPr>
          <p:cNvSpPr txBox="1"/>
          <p:nvPr/>
        </p:nvSpPr>
        <p:spPr>
          <a:xfrm>
            <a:off x="115453" y="782640"/>
            <a:ext cx="8206912"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love; he gave him favor in the sight of the chief jailer.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 chief jailer committed to Joseph’s care all the prisoners who were in the prison, and whatever was done there, he was the one who did it.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 chief jailer paid no heed to anything that was in Joseph’s care, because the Lord was with him; and whatever he did, the Lord made it prosper.</a:t>
            </a:r>
          </a:p>
        </p:txBody>
      </p:sp>
    </p:spTree>
    <p:extLst>
      <p:ext uri="{BB962C8B-B14F-4D97-AF65-F5344CB8AC3E}">
        <p14:creationId xmlns:p14="http://schemas.microsoft.com/office/powerpoint/2010/main" val="1671103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28651" y="3822859"/>
          <a:ext cx="7886700" cy="457200"/>
        </p:xfrm>
        <a:graphic>
          <a:graphicData uri="http://schemas.openxmlformats.org/drawingml/2006/table">
            <a:tbl>
              <a:tblPr/>
              <a:tblGrid>
                <a:gridCol w="7886700">
                  <a:extLst>
                    <a:ext uri="{9D8B030D-6E8A-4147-A177-3AD203B41FA5}">
                      <a16:colId xmlns:a16="http://schemas.microsoft.com/office/drawing/2014/main" val="20000"/>
                    </a:ext>
                  </a:extLst>
                </a:gridCol>
              </a:tblGrid>
              <a:tr h="457200">
                <a:tc>
                  <a:txBody>
                    <a:bodyPr/>
                    <a:lstStyle/>
                    <a:p>
                      <a:pPr marL="0" marR="0" algn="l" fontAlgn="base">
                        <a:lnSpc>
                          <a:spcPts val="2720"/>
                        </a:lnSpc>
                        <a:spcBef>
                          <a:spcPts val="0"/>
                        </a:spcBef>
                        <a:spcAft>
                          <a:spcPts val="0"/>
                        </a:spcAft>
                      </a:pPr>
                      <a:r>
                        <a:rPr lang="en-US" sz="3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6" name="TextBox 5"/>
          <p:cNvSpPr txBox="1"/>
          <p:nvPr/>
        </p:nvSpPr>
        <p:spPr>
          <a:xfrm>
            <a:off x="779317" y="1595774"/>
            <a:ext cx="7509165" cy="2227085"/>
          </a:xfrm>
          <a:prstGeom prst="rect">
            <a:avLst/>
          </a:prstGeom>
          <a:noFill/>
        </p:spPr>
        <p:txBody>
          <a:bodyPr wrap="square">
            <a:spAutoFit/>
          </a:bodyPr>
          <a:lstStyle/>
          <a:p>
            <a:pPr>
              <a:lnSpc>
                <a:spcPct val="95000"/>
              </a:lnSpc>
              <a:spcBef>
                <a:spcPts val="0"/>
              </a:spcBef>
              <a:spcAft>
                <a:spcPts val="600"/>
              </a:spcAft>
            </a:pPr>
            <a:endParaRPr lang="en-US" sz="3600" dirty="0">
              <a:latin typeface="Arial Rounded MT Bold" panose="020F0704030504030204" pitchFamily="34" charset="0"/>
              <a:ea typeface="Calibri" panose="020F0502020204030204" pitchFamily="34" charset="0"/>
              <a:cs typeface="Times New Roman" panose="02020603050405020304" pitchFamily="18" charset="0"/>
            </a:endParaRPr>
          </a:p>
          <a:p>
            <a:pPr marL="285744" indent="-285744">
              <a:lnSpc>
                <a:spcPct val="95000"/>
              </a:lnSpc>
              <a:spcBef>
                <a:spcPts val="0"/>
              </a:spcBef>
              <a:spcAft>
                <a:spcPts val="0"/>
              </a:spcAft>
            </a:pPr>
            <a:r>
              <a:rPr lang="en-US" sz="3200" dirty="0">
                <a:solidFill>
                  <a:srgbClr val="000000"/>
                </a:solidFill>
                <a:latin typeface="Arial Rounded MT Bold" panose="020F0704030504030204" pitchFamily="34" charset="0"/>
                <a:ea typeface="Times New Roman" panose="02020603050405020304" pitchFamily="18" charset="0"/>
                <a:cs typeface="Times New Roman" panose="02020603050405020304" pitchFamily="18" charset="0"/>
              </a:rPr>
              <a:t>R:	This is the Word of the Lord.</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a:p>
            <a:pPr marL="285744" indent="-285744">
              <a:lnSpc>
                <a:spcPct val="95000"/>
              </a:lnSpc>
              <a:spcBef>
                <a:spcPts val="0"/>
              </a:spcBef>
              <a:spcAft>
                <a:spcPts val="0"/>
              </a:spcAft>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 </a:t>
            </a:r>
            <a:endParaRPr lang="en-US" sz="3600" dirty="0">
              <a:latin typeface="Arial Rounded MT Bold" panose="020F0704030504030204" pitchFamily="34" charset="0"/>
              <a:ea typeface="Calibri" panose="020F0502020204030204" pitchFamily="34" charset="0"/>
              <a:cs typeface="Times New Roman" panose="02020603050405020304" pitchFamily="18" charset="0"/>
            </a:endParaRPr>
          </a:p>
          <a:p>
            <a:pPr marL="285744" indent="-285744">
              <a:lnSpc>
                <a:spcPct val="97000"/>
              </a:lnSpc>
              <a:spcBef>
                <a:spcPts val="0"/>
              </a:spcBef>
              <a:spcAft>
                <a:spcPts val="0"/>
              </a:spcAft>
            </a:pPr>
            <a:r>
              <a:rPr lang="en-US" sz="3600" b="1" dirty="0">
                <a:latin typeface="Arial Rounded MT Bold" panose="020F0704030504030204" pitchFamily="34" charset="0"/>
                <a:ea typeface="Calibri" panose="020F0502020204030204" pitchFamily="34" charset="0"/>
                <a:cs typeface="Times New Roman" panose="02020603050405020304" pitchFamily="18" charset="0"/>
              </a:rPr>
              <a:t>C:	Praise to You, O Christ</a:t>
            </a:r>
            <a:endParaRPr lang="en-US" sz="3600" dirty="0">
              <a:solidFill>
                <a:srgbClr val="C00000"/>
              </a:solidFill>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115453" y="136311"/>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fr-FR" sz="3600" b="1" dirty="0">
                <a:latin typeface="Arial Rounded MT Bold" panose="020F0704030504030204" pitchFamily="34" charset="0"/>
                <a:ea typeface="Calibri" panose="020F0502020204030204" pitchFamily="34" charset="0"/>
                <a:cs typeface="Times New Roman" panose="02020603050405020304" pitchFamily="18" charset="0"/>
              </a:rPr>
              <a:t>Genesis 39:1-23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12F09-DDE7-D9C0-4084-2758A9FF126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7684986-F713-49CF-2F5A-8441AE89C76B}"/>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49EE4D46-2CC1-7F79-6BA9-0B4EE2B2F959}"/>
              </a:ext>
            </a:extLst>
          </p:cNvPr>
          <p:cNvPicPr>
            <a:picLocks noChangeAspect="1"/>
          </p:cNvPicPr>
          <p:nvPr/>
        </p:nvPicPr>
        <p:blipFill>
          <a:blip r:embed="rId3"/>
          <a:stretch>
            <a:fillRect/>
          </a:stretch>
        </p:blipFill>
        <p:spPr>
          <a:xfrm>
            <a:off x="0" y="1399222"/>
            <a:ext cx="9144000" cy="5146235"/>
          </a:xfrm>
          <a:prstGeom prst="rect">
            <a:avLst/>
          </a:prstGeom>
        </p:spPr>
      </p:pic>
    </p:spTree>
    <p:extLst>
      <p:ext uri="{BB962C8B-B14F-4D97-AF65-F5344CB8AC3E}">
        <p14:creationId xmlns:p14="http://schemas.microsoft.com/office/powerpoint/2010/main" val="3313688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0CC4-3AEB-3D44-4523-62E7A4CBD9B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B08BCAC-7CDD-3958-302C-FC32D6B87567}"/>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AD5D9C33-53A4-BAF3-9217-7AC29677A242}"/>
              </a:ext>
            </a:extLst>
          </p:cNvPr>
          <p:cNvPicPr>
            <a:picLocks noChangeAspect="1"/>
          </p:cNvPicPr>
          <p:nvPr/>
        </p:nvPicPr>
        <p:blipFill>
          <a:blip r:embed="rId3"/>
          <a:stretch>
            <a:fillRect/>
          </a:stretch>
        </p:blipFill>
        <p:spPr>
          <a:xfrm>
            <a:off x="0" y="1465483"/>
            <a:ext cx="9144000" cy="5146235"/>
          </a:xfrm>
          <a:prstGeom prst="rect">
            <a:avLst/>
          </a:prstGeom>
        </p:spPr>
      </p:pic>
    </p:spTree>
    <p:extLst>
      <p:ext uri="{BB962C8B-B14F-4D97-AF65-F5344CB8AC3E}">
        <p14:creationId xmlns:p14="http://schemas.microsoft.com/office/powerpoint/2010/main" val="2688517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AB94B-3589-786A-D3FF-3E6D692E41B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E667897-99C6-D056-3206-0D015F8059EB}"/>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516F811B-9C77-890F-3321-444D9F021586}"/>
              </a:ext>
            </a:extLst>
          </p:cNvPr>
          <p:cNvPicPr>
            <a:picLocks noChangeAspect="1"/>
          </p:cNvPicPr>
          <p:nvPr/>
        </p:nvPicPr>
        <p:blipFill>
          <a:blip r:embed="rId3"/>
          <a:stretch>
            <a:fillRect/>
          </a:stretch>
        </p:blipFill>
        <p:spPr>
          <a:xfrm>
            <a:off x="0" y="1134176"/>
            <a:ext cx="9144000" cy="5146235"/>
          </a:xfrm>
          <a:prstGeom prst="rect">
            <a:avLst/>
          </a:prstGeom>
        </p:spPr>
      </p:pic>
    </p:spTree>
    <p:extLst>
      <p:ext uri="{BB962C8B-B14F-4D97-AF65-F5344CB8AC3E}">
        <p14:creationId xmlns:p14="http://schemas.microsoft.com/office/powerpoint/2010/main" val="1630424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CC4DC-E8D9-E6C3-D6C9-9AF88971929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3C92EE-D4E3-1E7A-F41B-097C8AB7F3B0}"/>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84485804-D834-C27D-7A0C-810A3AB0AA2C}"/>
              </a:ext>
            </a:extLst>
          </p:cNvPr>
          <p:cNvPicPr>
            <a:picLocks noChangeAspect="1"/>
          </p:cNvPicPr>
          <p:nvPr/>
        </p:nvPicPr>
        <p:blipFill>
          <a:blip r:embed="rId3"/>
          <a:stretch>
            <a:fillRect/>
          </a:stretch>
        </p:blipFill>
        <p:spPr>
          <a:xfrm>
            <a:off x="0" y="1399222"/>
            <a:ext cx="9144000" cy="5146235"/>
          </a:xfrm>
          <a:prstGeom prst="rect">
            <a:avLst/>
          </a:prstGeom>
        </p:spPr>
      </p:pic>
    </p:spTree>
    <p:extLst>
      <p:ext uri="{BB962C8B-B14F-4D97-AF65-F5344CB8AC3E}">
        <p14:creationId xmlns:p14="http://schemas.microsoft.com/office/powerpoint/2010/main" val="3057926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7535E-DA44-2B47-BA1D-3C4E3C3427D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31D016B-FB7E-7CF3-3D82-9C2A893AB3DC}"/>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9D0B9DB3-2F5E-324D-16A1-14BEE5EEF1E6}"/>
              </a:ext>
            </a:extLst>
          </p:cNvPr>
          <p:cNvPicPr>
            <a:picLocks noChangeAspect="1"/>
          </p:cNvPicPr>
          <p:nvPr/>
        </p:nvPicPr>
        <p:blipFill>
          <a:blip r:embed="rId3"/>
          <a:stretch>
            <a:fillRect/>
          </a:stretch>
        </p:blipFill>
        <p:spPr>
          <a:xfrm>
            <a:off x="0" y="1240193"/>
            <a:ext cx="9144000" cy="5146235"/>
          </a:xfrm>
          <a:prstGeom prst="rect">
            <a:avLst/>
          </a:prstGeom>
        </p:spPr>
      </p:pic>
    </p:spTree>
    <p:extLst>
      <p:ext uri="{BB962C8B-B14F-4D97-AF65-F5344CB8AC3E}">
        <p14:creationId xmlns:p14="http://schemas.microsoft.com/office/powerpoint/2010/main" val="3941047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5FDF-A22C-F697-263C-718B1830504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BF0C2F3-866A-F03D-8949-50CA515F0AAF}"/>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AF13354A-E0AE-21EF-F7F1-CB9EAFD47686}"/>
              </a:ext>
            </a:extLst>
          </p:cNvPr>
          <p:cNvPicPr>
            <a:picLocks noChangeAspect="1"/>
          </p:cNvPicPr>
          <p:nvPr/>
        </p:nvPicPr>
        <p:blipFill>
          <a:blip r:embed="rId3"/>
          <a:stretch>
            <a:fillRect/>
          </a:stretch>
        </p:blipFill>
        <p:spPr>
          <a:xfrm>
            <a:off x="0" y="1266700"/>
            <a:ext cx="9144000" cy="5146235"/>
          </a:xfrm>
          <a:prstGeom prst="rect">
            <a:avLst/>
          </a:prstGeom>
        </p:spPr>
      </p:pic>
    </p:spTree>
    <p:extLst>
      <p:ext uri="{BB962C8B-B14F-4D97-AF65-F5344CB8AC3E}">
        <p14:creationId xmlns:p14="http://schemas.microsoft.com/office/powerpoint/2010/main" val="517000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EAAD3-7B19-E022-1F87-16D141E7E11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FE22EC7-1EEB-4268-7DE5-8A91FC8FD5E5}"/>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07D64AC8-9455-0297-06BA-33DB20389F17}"/>
              </a:ext>
            </a:extLst>
          </p:cNvPr>
          <p:cNvPicPr>
            <a:picLocks noChangeAspect="1"/>
          </p:cNvPicPr>
          <p:nvPr/>
        </p:nvPicPr>
        <p:blipFill>
          <a:blip r:embed="rId3"/>
          <a:stretch>
            <a:fillRect/>
          </a:stretch>
        </p:blipFill>
        <p:spPr>
          <a:xfrm>
            <a:off x="0" y="1266700"/>
            <a:ext cx="9144000" cy="5146235"/>
          </a:xfrm>
          <a:prstGeom prst="rect">
            <a:avLst/>
          </a:prstGeom>
        </p:spPr>
      </p:pic>
    </p:spTree>
    <p:extLst>
      <p:ext uri="{BB962C8B-B14F-4D97-AF65-F5344CB8AC3E}">
        <p14:creationId xmlns:p14="http://schemas.microsoft.com/office/powerpoint/2010/main" val="2812977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87B67-1DCB-7930-5469-A016F191D5B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FE31FF4-0991-B5D1-73F5-35315C9F60A2}"/>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F0E69434-74B3-7C70-F880-06F40F8CF1B2}"/>
              </a:ext>
            </a:extLst>
          </p:cNvPr>
          <p:cNvPicPr>
            <a:picLocks noChangeAspect="1"/>
          </p:cNvPicPr>
          <p:nvPr/>
        </p:nvPicPr>
        <p:blipFill>
          <a:blip r:embed="rId3"/>
          <a:stretch>
            <a:fillRect/>
          </a:stretch>
        </p:blipFill>
        <p:spPr>
          <a:xfrm>
            <a:off x="0" y="1187185"/>
            <a:ext cx="9144000" cy="5146235"/>
          </a:xfrm>
          <a:prstGeom prst="rect">
            <a:avLst/>
          </a:prstGeom>
        </p:spPr>
      </p:pic>
    </p:spTree>
    <p:extLst>
      <p:ext uri="{BB962C8B-B14F-4D97-AF65-F5344CB8AC3E}">
        <p14:creationId xmlns:p14="http://schemas.microsoft.com/office/powerpoint/2010/main" val="1654841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732C5-FBF3-2ACF-05E1-36F341C41F8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9758B5-BE16-A9D4-5128-28922392C61A}"/>
              </a:ext>
            </a:extLst>
          </p:cNvPr>
          <p:cNvSpPr>
            <a:spLocks noGrp="1"/>
          </p:cNvSpPr>
          <p:nvPr>
            <p:ph type="title"/>
          </p:nvPr>
        </p:nvSpPr>
        <p:spPr>
          <a:xfrm>
            <a:off x="2" y="2"/>
            <a:ext cx="9143999" cy="904775"/>
          </a:xfrm>
        </p:spPr>
        <p:txBody>
          <a:bodyPr/>
          <a:lstStyle/>
          <a:p>
            <a:pPr algn="ctr">
              <a:buFont typeface="Symbol" panose="05050102010706020507" pitchFamily="18" charset="2"/>
              <a:buChar char=""/>
            </a:pPr>
            <a:r>
              <a:rPr lang="en-US" dirty="0"/>
              <a:t>Hymn of the Day</a:t>
            </a:r>
          </a:p>
        </p:txBody>
      </p:sp>
      <p:sp>
        <p:nvSpPr>
          <p:cNvPr id="2" name="Rectangle 1">
            <a:extLst>
              <a:ext uri="{FF2B5EF4-FFF2-40B4-BE49-F238E27FC236}">
                <a16:creationId xmlns:a16="http://schemas.microsoft.com/office/drawing/2014/main" id="{E2B7E00C-CC88-34C0-5E31-E1E9B75D9E3B}"/>
              </a:ext>
            </a:extLst>
          </p:cNvPr>
          <p:cNvSpPr/>
          <p:nvPr/>
        </p:nvSpPr>
        <p:spPr>
          <a:xfrm>
            <a:off x="2" y="898331"/>
            <a:ext cx="9143998" cy="1181221"/>
          </a:xfrm>
          <a:prstGeom prst="rect">
            <a:avLst/>
          </a:prstGeom>
        </p:spPr>
        <p:txBody>
          <a:bodyPr wrap="square">
            <a:spAutoFit/>
          </a:bodyPr>
          <a:lstStyle/>
          <a:p>
            <a:pPr algn="ctr">
              <a:lnSpc>
                <a:spcPct val="107000"/>
              </a:lnSpc>
              <a:spcBef>
                <a:spcPts val="0"/>
              </a:spcBef>
              <a:spcAft>
                <a:spcPts val="600"/>
              </a:spcAft>
            </a:pPr>
            <a:r>
              <a:rPr lang="en-US" sz="3200" dirty="0">
                <a:solidFill>
                  <a:srgbClr val="000000"/>
                </a:solidFill>
                <a:latin typeface="Arial Rounded MT Bold" panose="020F0704030504030204" pitchFamily="34" charset="0"/>
                <a:ea typeface="Calibri" panose="020F0502020204030204" pitchFamily="34" charset="0"/>
              </a:rPr>
              <a:t>“Amazing Grace, How Sweet the Sound”</a:t>
            </a:r>
          </a:p>
          <a:p>
            <a:pPr algn="ctr">
              <a:lnSpc>
                <a:spcPct val="107000"/>
              </a:lnSpc>
              <a:spcBef>
                <a:spcPts val="0"/>
              </a:spcBef>
              <a:spcAft>
                <a:spcPts val="600"/>
              </a:spcAft>
            </a:pPr>
            <a:r>
              <a:rPr lang="en-US" sz="3200" dirty="0">
                <a:solidFill>
                  <a:srgbClr val="000000"/>
                </a:solidFill>
                <a:latin typeface="Arial Rounded MT Bold" panose="020F0704030504030204" pitchFamily="34" charset="0"/>
                <a:ea typeface="Calibri" panose="020F0502020204030204" pitchFamily="34" charset="0"/>
              </a:rPr>
              <a:t>LBW 448</a:t>
            </a:r>
          </a:p>
        </p:txBody>
      </p:sp>
      <p:pic>
        <p:nvPicPr>
          <p:cNvPr id="5" name="Picture 4">
            <a:extLst>
              <a:ext uri="{FF2B5EF4-FFF2-40B4-BE49-F238E27FC236}">
                <a16:creationId xmlns:a16="http://schemas.microsoft.com/office/drawing/2014/main" id="{ADAFF5C9-2000-D44E-D2D0-2DF9EAACF8D9}"/>
              </a:ext>
            </a:extLst>
          </p:cNvPr>
          <p:cNvPicPr>
            <a:picLocks noChangeAspect="1"/>
          </p:cNvPicPr>
          <p:nvPr/>
        </p:nvPicPr>
        <p:blipFill>
          <a:blip r:embed="rId3"/>
          <a:stretch>
            <a:fillRect/>
          </a:stretch>
        </p:blipFill>
        <p:spPr>
          <a:xfrm>
            <a:off x="689113" y="2252870"/>
            <a:ext cx="7509475" cy="4226326"/>
          </a:xfrm>
          <a:prstGeom prst="rect">
            <a:avLst/>
          </a:prstGeom>
        </p:spPr>
      </p:pic>
    </p:spTree>
    <p:extLst>
      <p:ext uri="{BB962C8B-B14F-4D97-AF65-F5344CB8AC3E}">
        <p14:creationId xmlns:p14="http://schemas.microsoft.com/office/powerpoint/2010/main" val="575229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38B48-E827-398B-7881-B3F67D1808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87B9A6F-D6EC-6504-B417-14B63EF7D24C}"/>
              </a:ext>
            </a:extLst>
          </p:cNvPr>
          <p:cNvSpPr/>
          <p:nvPr/>
        </p:nvSpPr>
        <p:spPr>
          <a:xfrm>
            <a:off x="2" y="127500"/>
            <a:ext cx="5743573"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“Amazing Grace”     LBW 448</a:t>
            </a:r>
          </a:p>
        </p:txBody>
      </p:sp>
      <p:sp>
        <p:nvSpPr>
          <p:cNvPr id="5" name="TextBox 4">
            <a:extLst>
              <a:ext uri="{FF2B5EF4-FFF2-40B4-BE49-F238E27FC236}">
                <a16:creationId xmlns:a16="http://schemas.microsoft.com/office/drawing/2014/main" id="{54B9C2C6-50E5-031A-234E-A3AC58F4E95B}"/>
              </a:ext>
            </a:extLst>
          </p:cNvPr>
          <p:cNvSpPr txBox="1"/>
          <p:nvPr/>
        </p:nvSpPr>
        <p:spPr>
          <a:xfrm>
            <a:off x="733425" y="1266825"/>
            <a:ext cx="6848475" cy="3416320"/>
          </a:xfrm>
          <a:prstGeom prst="rect">
            <a:avLst/>
          </a:prstGeom>
          <a:noFill/>
        </p:spPr>
        <p:txBody>
          <a:bodyPr wrap="square">
            <a:spAutoFit/>
          </a:bodyPr>
          <a:lstStyle/>
          <a:p>
            <a:pPr marL="457200" marR="0" indent="-457200">
              <a:buNone/>
            </a:pPr>
            <a:r>
              <a:rPr lang="en-US" sz="3600" dirty="0">
                <a:effectLst/>
                <a:latin typeface="Arial Rounded MT Bold" panose="020F0704030504030204" pitchFamily="34" charset="0"/>
                <a:ea typeface="MS Mincho" panose="02020609040205080304" pitchFamily="49" charset="-128"/>
              </a:rPr>
              <a:t>1	Amazing grace,                                          how sweet the sound,</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that saved a wretch like me!</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I once was lost,                                                   but now am found;</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was blind, but now I see.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8936522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B967C-7CD4-3077-DD91-EB00265184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C6ACFA1-369A-563C-49E8-88721A3BB103}"/>
              </a:ext>
            </a:extLst>
          </p:cNvPr>
          <p:cNvSpPr/>
          <p:nvPr/>
        </p:nvSpPr>
        <p:spPr>
          <a:xfrm>
            <a:off x="2" y="127500"/>
            <a:ext cx="5743573"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“Amazing Grace”     LBW 448</a:t>
            </a:r>
          </a:p>
        </p:txBody>
      </p:sp>
      <p:sp>
        <p:nvSpPr>
          <p:cNvPr id="5" name="TextBox 4">
            <a:extLst>
              <a:ext uri="{FF2B5EF4-FFF2-40B4-BE49-F238E27FC236}">
                <a16:creationId xmlns:a16="http://schemas.microsoft.com/office/drawing/2014/main" id="{B3D0243A-5B8A-7160-130F-69AD5497B067}"/>
              </a:ext>
            </a:extLst>
          </p:cNvPr>
          <p:cNvSpPr txBox="1"/>
          <p:nvPr/>
        </p:nvSpPr>
        <p:spPr>
          <a:xfrm>
            <a:off x="895351" y="1343025"/>
            <a:ext cx="6991350" cy="3416320"/>
          </a:xfrm>
          <a:prstGeom prst="rect">
            <a:avLst/>
          </a:prstGeom>
          <a:noFill/>
        </p:spPr>
        <p:txBody>
          <a:bodyPr wrap="square">
            <a:spAutoFit/>
          </a:bodyPr>
          <a:lstStyle/>
          <a:p>
            <a:pPr marL="457200" marR="0" indent="-457200">
              <a:buNone/>
            </a:pPr>
            <a:r>
              <a:rPr lang="en-US" sz="3600" dirty="0">
                <a:effectLst/>
                <a:latin typeface="Arial Rounded MT Bold" panose="020F0704030504030204" pitchFamily="34" charset="0"/>
                <a:ea typeface="MS Mincho" panose="02020609040205080304" pitchFamily="49" charset="-128"/>
              </a:rPr>
              <a:t>2	</a:t>
            </a:r>
            <a:r>
              <a:rPr lang="en-US" sz="3600" dirty="0" err="1">
                <a:effectLst/>
                <a:latin typeface="Arial Rounded MT Bold" panose="020F0704030504030204" pitchFamily="34" charset="0"/>
                <a:ea typeface="MS Mincho" panose="02020609040205080304" pitchFamily="49" charset="-128"/>
              </a:rPr>
              <a:t>’Twas</a:t>
            </a:r>
            <a:r>
              <a:rPr lang="en-US" sz="3600" dirty="0">
                <a:effectLst/>
                <a:latin typeface="Arial Rounded MT Bold" panose="020F0704030504030204" pitchFamily="34" charset="0"/>
                <a:ea typeface="MS Mincho" panose="02020609040205080304" pitchFamily="49" charset="-128"/>
              </a:rPr>
              <a:t> grace that taught                           my heart to fear,</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and grace my fears relieved;</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how precious did                                       that grace appear</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the hour I first believed!</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7687530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C8112-374C-EB71-9369-045D36D50A7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1408DBA-B74B-DB7E-6165-9CA79DB1D6A1}"/>
              </a:ext>
            </a:extLst>
          </p:cNvPr>
          <p:cNvSpPr/>
          <p:nvPr/>
        </p:nvSpPr>
        <p:spPr>
          <a:xfrm>
            <a:off x="2" y="127500"/>
            <a:ext cx="5743573"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“Amazing Grace”     LBW 448</a:t>
            </a:r>
          </a:p>
        </p:txBody>
      </p:sp>
      <p:sp>
        <p:nvSpPr>
          <p:cNvPr id="5" name="TextBox 4">
            <a:extLst>
              <a:ext uri="{FF2B5EF4-FFF2-40B4-BE49-F238E27FC236}">
                <a16:creationId xmlns:a16="http://schemas.microsoft.com/office/drawing/2014/main" id="{EF6FFF8D-811A-E7F2-7836-375702AF181C}"/>
              </a:ext>
            </a:extLst>
          </p:cNvPr>
          <p:cNvSpPr txBox="1"/>
          <p:nvPr/>
        </p:nvSpPr>
        <p:spPr>
          <a:xfrm>
            <a:off x="781050" y="1485900"/>
            <a:ext cx="7077075" cy="3416320"/>
          </a:xfrm>
          <a:prstGeom prst="rect">
            <a:avLst/>
          </a:prstGeom>
          <a:noFill/>
        </p:spPr>
        <p:txBody>
          <a:bodyPr wrap="square">
            <a:spAutoFit/>
          </a:bodyPr>
          <a:lstStyle/>
          <a:p>
            <a:pPr marL="457200" marR="0" indent="-457200">
              <a:buNone/>
            </a:pPr>
            <a:r>
              <a:rPr lang="en-US" sz="3600" dirty="0">
                <a:effectLst/>
                <a:latin typeface="Arial Rounded MT Bold" panose="020F0704030504030204" pitchFamily="34" charset="0"/>
                <a:ea typeface="MS Mincho" panose="02020609040205080304" pitchFamily="49" charset="-128"/>
              </a:rPr>
              <a:t>3	Through many dangers,                                toils, and snares</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I have already come;</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’tis grace has brought me                          safe thus far,</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and grace will lead me home.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693024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BA88E-D4E2-AB7B-1E6D-CB7CDB51C63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3D7FDDA-EA32-EE02-966F-062F3CE6307D}"/>
              </a:ext>
            </a:extLst>
          </p:cNvPr>
          <p:cNvSpPr/>
          <p:nvPr/>
        </p:nvSpPr>
        <p:spPr>
          <a:xfrm>
            <a:off x="2" y="127500"/>
            <a:ext cx="5743573"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“Amazing Grace”     LBW 448</a:t>
            </a:r>
          </a:p>
        </p:txBody>
      </p:sp>
      <p:sp>
        <p:nvSpPr>
          <p:cNvPr id="5" name="TextBox 4">
            <a:extLst>
              <a:ext uri="{FF2B5EF4-FFF2-40B4-BE49-F238E27FC236}">
                <a16:creationId xmlns:a16="http://schemas.microsoft.com/office/drawing/2014/main" id="{7142A304-DF36-3305-A3C8-3F3258B535D1}"/>
              </a:ext>
            </a:extLst>
          </p:cNvPr>
          <p:cNvSpPr txBox="1"/>
          <p:nvPr/>
        </p:nvSpPr>
        <p:spPr>
          <a:xfrm>
            <a:off x="771526" y="1362075"/>
            <a:ext cx="6629400" cy="3416320"/>
          </a:xfrm>
          <a:prstGeom prst="rect">
            <a:avLst/>
          </a:prstGeom>
          <a:noFill/>
        </p:spPr>
        <p:txBody>
          <a:bodyPr wrap="square">
            <a:spAutoFit/>
          </a:bodyPr>
          <a:lstStyle/>
          <a:p>
            <a:pPr marL="457200" marR="0" indent="-457200">
              <a:buNone/>
            </a:pPr>
            <a:r>
              <a:rPr lang="en-US" sz="3600" dirty="0">
                <a:effectLst/>
                <a:latin typeface="Arial Rounded MT Bold" panose="020F0704030504030204" pitchFamily="34" charset="0"/>
                <a:ea typeface="MS Mincho" panose="02020609040205080304" pitchFamily="49" charset="-128"/>
              </a:rPr>
              <a:t>4	The Lord has promised                            good to me;</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his word my hope secures;</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he will my shield                                             and portion be</a:t>
            </a:r>
            <a:endParaRPr lang="en-US" sz="3600" dirty="0">
              <a:effectLst/>
              <a:latin typeface="Arial Rounded MT Bold" panose="020F0704030504030204" pitchFamily="34" charset="0"/>
              <a:ea typeface="Times New Roman" panose="02020603050405020304" pitchFamily="18" charset="0"/>
            </a:endParaRPr>
          </a:p>
          <a:p>
            <a:pPr marL="457200" marR="0" indent="-457200">
              <a:buNone/>
            </a:pPr>
            <a:r>
              <a:rPr lang="en-US" sz="3600" dirty="0">
                <a:effectLst/>
                <a:latin typeface="Arial Rounded MT Bold" panose="020F0704030504030204" pitchFamily="34" charset="0"/>
                <a:ea typeface="MS Mincho" panose="02020609040205080304" pitchFamily="49" charset="-128"/>
              </a:rPr>
              <a:t>	as long as life endures.</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14007303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29313" y="2288204"/>
            <a:ext cx="8765308" cy="1923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b"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I believe in God, the Father almighty, creator of heaven and earth.  </a:t>
            </a:r>
            <a:endParaRPr lang="en-US" altLang="en-US" sz="4000" dirty="0">
              <a:latin typeface="Arial Rounded MT Bold" panose="020F0704030504030204" pitchFamily="34" charset="0"/>
            </a:endParaRPr>
          </a:p>
        </p:txBody>
      </p:sp>
      <p:sp>
        <p:nvSpPr>
          <p:cNvPr id="9" name="Rectangle 8"/>
          <p:cNvSpPr/>
          <p:nvPr/>
        </p:nvSpPr>
        <p:spPr>
          <a:xfrm>
            <a:off x="272476" y="107213"/>
            <a:ext cx="8622145" cy="646331"/>
          </a:xfrm>
          <a:prstGeom prst="rect">
            <a:avLst/>
          </a:prstGeom>
        </p:spPr>
        <p:txBody>
          <a:bodyPr wrap="square">
            <a:spAutoFit/>
          </a:bodyPr>
          <a:lstStyle/>
          <a:p>
            <a:pPr marL="571486" indent="-571486">
              <a:buFont typeface="Symbol" panose="05050102010706020507" pitchFamily="18" charset="2"/>
              <a:buChar char=""/>
            </a:pPr>
            <a:r>
              <a:rPr lang="en-US" altLang="en-US" sz="36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36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995306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29313" y="929679"/>
            <a:ext cx="8765308" cy="4385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I believe in Jesus Christ, his only Son, our Lord.  He was conceived by the power of the Holy Spirit and born of the virgin Mary.  He suffered under Pontius Pilate, was crucified, died, and was buried.  </a:t>
            </a:r>
            <a:endParaRPr lang="en-US" altLang="en-US" sz="4000" dirty="0">
              <a:latin typeface="Arial Rounded MT Bold" panose="020F0704030504030204" pitchFamily="34" charset="0"/>
            </a:endParaRPr>
          </a:p>
        </p:txBody>
      </p:sp>
      <p:sp>
        <p:nvSpPr>
          <p:cNvPr id="9" name="Rectangle 8"/>
          <p:cNvSpPr/>
          <p:nvPr/>
        </p:nvSpPr>
        <p:spPr>
          <a:xfrm>
            <a:off x="272476" y="107209"/>
            <a:ext cx="8622145" cy="707886"/>
          </a:xfrm>
          <a:prstGeom prst="rect">
            <a:avLst/>
          </a:prstGeom>
        </p:spPr>
        <p:txBody>
          <a:bodyPr wrap="square">
            <a:spAutoFit/>
          </a:bodyPr>
          <a:lstStyle/>
          <a:p>
            <a:pPr marL="571486" indent="-571486">
              <a:buFont typeface="Symbol" panose="05050102010706020507" pitchFamily="18" charset="2"/>
              <a:buChar char=""/>
            </a:pPr>
            <a:r>
              <a:rPr lang="en-US" altLang="en-US" sz="40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40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381758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29313" y="1585464"/>
            <a:ext cx="8765308" cy="377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He descended into hell.  On the third day he rose again.  He ascended into heaven, and is seated at the right hand of the Father.  He will come again to judge the living and the dead.  </a:t>
            </a:r>
            <a:endParaRPr lang="en-US" altLang="en-US" sz="4000" dirty="0">
              <a:latin typeface="Arial Rounded MT Bold" panose="020F0704030504030204" pitchFamily="34" charset="0"/>
            </a:endParaRPr>
          </a:p>
        </p:txBody>
      </p:sp>
      <p:sp>
        <p:nvSpPr>
          <p:cNvPr id="9" name="Rectangle 8"/>
          <p:cNvSpPr/>
          <p:nvPr/>
        </p:nvSpPr>
        <p:spPr>
          <a:xfrm>
            <a:off x="272476" y="107209"/>
            <a:ext cx="8622145" cy="707886"/>
          </a:xfrm>
          <a:prstGeom prst="rect">
            <a:avLst/>
          </a:prstGeom>
        </p:spPr>
        <p:txBody>
          <a:bodyPr wrap="square">
            <a:spAutoFit/>
          </a:bodyPr>
          <a:lstStyle/>
          <a:p>
            <a:pPr marL="571486" indent="-571486">
              <a:buFont typeface="Symbol" panose="05050102010706020507" pitchFamily="18" charset="2"/>
              <a:buChar char=""/>
            </a:pPr>
            <a:r>
              <a:rPr lang="en-US" altLang="en-US" sz="40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40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913075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00894" y="1751719"/>
            <a:ext cx="8765308" cy="377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I believe in the Holy Spirit, the holy catholic Church, the communion of saints, the forgiveness of sins, the resurrection of the body, and the life everlasting.  Amen.  </a:t>
            </a:r>
            <a:endParaRPr lang="en-US" altLang="en-US" sz="4000" dirty="0">
              <a:latin typeface="Arial Rounded MT Bold" panose="020F0704030504030204" pitchFamily="34" charset="0"/>
            </a:endParaRPr>
          </a:p>
        </p:txBody>
      </p:sp>
      <p:sp>
        <p:nvSpPr>
          <p:cNvPr id="9" name="Rectangle 8"/>
          <p:cNvSpPr/>
          <p:nvPr/>
        </p:nvSpPr>
        <p:spPr>
          <a:xfrm>
            <a:off x="272476" y="107209"/>
            <a:ext cx="8622145" cy="707886"/>
          </a:xfrm>
          <a:prstGeom prst="rect">
            <a:avLst/>
          </a:prstGeom>
        </p:spPr>
        <p:txBody>
          <a:bodyPr wrap="square">
            <a:spAutoFit/>
          </a:bodyPr>
          <a:lstStyle/>
          <a:p>
            <a:pPr marL="571486" indent="-571486">
              <a:buFont typeface="Symbol" panose="05050102010706020507" pitchFamily="18" charset="2"/>
              <a:buChar char=""/>
            </a:pPr>
            <a:r>
              <a:rPr lang="en-US" altLang="en-US" sz="40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40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15269196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ChangeArrowheads="1"/>
          </p:cNvSpPr>
          <p:nvPr/>
        </p:nvSpPr>
        <p:spPr bwMode="auto">
          <a:xfrm>
            <a:off x="189346" y="1086697"/>
            <a:ext cx="8890646" cy="28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prstTxWarp prst="textNoShape">
              <a:avLst/>
            </a:prstTxWarp>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R="0">
              <a:spcBef>
                <a:spcPts val="0"/>
              </a:spcBef>
              <a:spcAft>
                <a:spcPts val="0"/>
              </a:spcAft>
            </a:pPr>
            <a:r>
              <a:rPr lang="en-US" sz="3600" i="1"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Each petition will end with the words, </a:t>
            </a:r>
            <a:endParaRPr lang="en-US" sz="3600"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40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A:	</a:t>
            </a:r>
            <a:r>
              <a:rPr lang="en-US" sz="3200" dirty="0">
                <a:latin typeface="Arial Rounded MT Bold" panose="020F0704030504030204" pitchFamily="34" charset="0"/>
                <a:ea typeface="Calibri" panose="020F0502020204030204" pitchFamily="34" charset="0"/>
                <a:cs typeface="Times New Roman" panose="02020603050405020304" pitchFamily="18" charset="0"/>
              </a:rPr>
              <a:t>God of mercy and grace,</a:t>
            </a:r>
          </a:p>
          <a:p>
            <a:pPr marL="0" marR="0">
              <a:spcBef>
                <a:spcPts val="0"/>
              </a:spcBef>
              <a:spcAft>
                <a:spcPts val="0"/>
              </a:spcAft>
            </a:pPr>
            <a:r>
              <a:rPr lang="en-US" sz="3600"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600" b="1" dirty="0">
                <a:effectLst/>
                <a:latin typeface="Arial Rounded MT Bold" panose="020F0704030504030204" pitchFamily="34" charset="0"/>
                <a:ea typeface="Calibri" panose="020F0502020204030204" pitchFamily="34" charset="0"/>
                <a:cs typeface="Times New Roman" panose="02020603050405020304" pitchFamily="18" charset="0"/>
              </a:rPr>
              <a:t>C:	We lift our prayers to you.</a:t>
            </a:r>
            <a:endParaRPr lang="en-US" sz="40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58142D88-A151-4871-89E0-003AD0E6C4B6}"/>
              </a:ext>
            </a:extLst>
          </p:cNvPr>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sz="4000" b="1" dirty="0">
                <a:effectLst/>
                <a:latin typeface="Arial Rounded MT Bold" panose="020F0704030504030204" pitchFamily="34" charset="0"/>
                <a:ea typeface="Calibri" panose="020F0502020204030204" pitchFamily="34" charset="0"/>
                <a:cs typeface="Times New Roman" panose="02020603050405020304" pitchFamily="18" charset="0"/>
              </a:rPr>
              <a:t>PRAYERS</a:t>
            </a:r>
            <a:endParaRPr lang="en-US" sz="36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75234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ChangeArrowheads="1"/>
          </p:cNvSpPr>
          <p:nvPr/>
        </p:nvSpPr>
        <p:spPr bwMode="auto">
          <a:xfrm>
            <a:off x="189346" y="1086697"/>
            <a:ext cx="7973993" cy="4355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prstTxWarp prst="textNoShape">
              <a:avLst/>
            </a:prstTxWarp>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0" marR="0">
              <a:spcBef>
                <a:spcPts val="0"/>
              </a:spcBef>
              <a:spcAft>
                <a:spcPts val="0"/>
              </a:spcAft>
            </a:pPr>
            <a:r>
              <a:rPr lang="en-US" sz="4000" i="1"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The prayer concludes…</a:t>
            </a:r>
          </a:p>
          <a:p>
            <a:pPr marL="0" marR="0">
              <a:spcBef>
                <a:spcPts val="0"/>
              </a:spcBef>
              <a:spcAft>
                <a:spcPts val="0"/>
              </a:spcAft>
            </a:pPr>
            <a:endParaRPr lang="en-US" sz="14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684213" marR="0" indent="-684213">
              <a:spcBef>
                <a:spcPts val="0"/>
              </a:spcBef>
              <a:spcAft>
                <a:spcPts val="0"/>
              </a:spcAft>
            </a:pPr>
            <a:r>
              <a:rPr lang="en-US" sz="3600" dirty="0">
                <a:latin typeface="Arial Rounded MT Bold" panose="020F0704030504030204" pitchFamily="34" charset="0"/>
                <a:ea typeface="Calibri" panose="020F0502020204030204" pitchFamily="34" charset="0"/>
                <a:cs typeface="Times New Roman" panose="02020603050405020304" pitchFamily="18" charset="0"/>
              </a:rPr>
              <a:t>P</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	</a:t>
            </a:r>
            <a:r>
              <a:rPr lang="en-US" sz="3600" dirty="0">
                <a:latin typeface="Arial Rounded MT Bold" panose="020F0704030504030204" pitchFamily="34" charset="0"/>
                <a:ea typeface="Calibri" panose="020F0502020204030204" pitchFamily="34" charset="0"/>
                <a:cs typeface="Times New Roman" panose="02020603050405020304" pitchFamily="18" charset="0"/>
              </a:rPr>
              <a:t>God who created all that is, we place all for whom we pray, both aloud and in the silence of our hearts, into your loving arms.</a:t>
            </a:r>
          </a:p>
          <a:p>
            <a:pPr marL="684213" marR="0" indent="-684213">
              <a:spcBef>
                <a:spcPts val="0"/>
              </a:spcBef>
              <a:spcAft>
                <a:spcPts val="0"/>
              </a:spcAft>
            </a:pPr>
            <a:endParaRPr lang="en-US" sz="4000" b="1"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684213" marR="0" indent="-684213">
              <a:spcBef>
                <a:spcPts val="0"/>
              </a:spcBef>
              <a:spcAft>
                <a:spcPts val="0"/>
              </a:spcAft>
            </a:pPr>
            <a:r>
              <a:rPr lang="en-US" sz="4000" b="1" dirty="0">
                <a:effectLst/>
                <a:latin typeface="Arial Rounded MT Bold" panose="020F0704030504030204" pitchFamily="34" charset="0"/>
                <a:ea typeface="Calibri" panose="020F0502020204030204" pitchFamily="34" charset="0"/>
                <a:cs typeface="Times New Roman" panose="02020603050405020304" pitchFamily="18" charset="0"/>
              </a:rPr>
              <a:t>C:	Amen.</a:t>
            </a:r>
            <a:endParaRPr lang="en-US" sz="40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58142D88-A151-4871-89E0-003AD0E6C4B6}"/>
              </a:ext>
            </a:extLst>
          </p:cNvPr>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sz="4000" b="1" dirty="0">
                <a:effectLst/>
                <a:latin typeface="Arial Rounded MT Bold" panose="020F0704030504030204" pitchFamily="34" charset="0"/>
                <a:ea typeface="Calibri" panose="020F0502020204030204" pitchFamily="34" charset="0"/>
                <a:cs typeface="Times New Roman" panose="02020603050405020304" pitchFamily="18" charset="0"/>
              </a:rPr>
              <a:t>PRAYERS OF INTERCESSION</a:t>
            </a:r>
            <a:endParaRPr lang="en-US" sz="36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36831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0520" y="91403"/>
            <a:ext cx="9059160" cy="677108"/>
          </a:xfrm>
          <a:prstGeom prst="rect">
            <a:avLst/>
          </a:prstGeom>
        </p:spPr>
        <p:txBody>
          <a:bodyPr wrap="square">
            <a:spAutoFit/>
          </a:bodyPr>
          <a:lstStyle/>
          <a:p>
            <a:pPr marL="571486" indent="-571486" algn="ctr">
              <a:lnSpc>
                <a:spcPct val="95000"/>
              </a:lnSpc>
              <a:spcBef>
                <a:spcPts val="0"/>
              </a:spcBef>
              <a:spcAft>
                <a:spcPts val="600"/>
              </a:spcAft>
              <a:buFont typeface="Arial" panose="020B0604020202020204" pitchFamily="34" charset="0"/>
              <a:buChar char="•"/>
            </a:pPr>
            <a:r>
              <a:rPr lang="en-US" sz="4000" b="1" dirty="0">
                <a:latin typeface="Arial Rounded MT Bold" panose="020F0704030504030204" pitchFamily="34" charset="0"/>
                <a:ea typeface="Times New Roman" panose="02020603050405020304" pitchFamily="18" charset="0"/>
              </a:rPr>
              <a:t>OFFERING - * OFFERING PRAYER</a:t>
            </a:r>
          </a:p>
        </p:txBody>
      </p:sp>
      <p:pic>
        <p:nvPicPr>
          <p:cNvPr id="3" name="Picture 2">
            <a:extLst>
              <a:ext uri="{FF2B5EF4-FFF2-40B4-BE49-F238E27FC236}">
                <a16:creationId xmlns:a16="http://schemas.microsoft.com/office/drawing/2014/main" id="{C986A93E-FDFF-C1F3-A424-BB8D72FB06C4}"/>
              </a:ext>
            </a:extLst>
          </p:cNvPr>
          <p:cNvPicPr>
            <a:picLocks noChangeAspect="1"/>
          </p:cNvPicPr>
          <p:nvPr/>
        </p:nvPicPr>
        <p:blipFill>
          <a:blip r:embed="rId3"/>
          <a:stretch>
            <a:fillRect/>
          </a:stretch>
        </p:blipFill>
        <p:spPr>
          <a:xfrm>
            <a:off x="0" y="1425725"/>
            <a:ext cx="9144000" cy="514623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250" y="61083"/>
            <a:ext cx="8825501" cy="698525"/>
          </a:xfrm>
          <a:prstGeom prst="rect">
            <a:avLst/>
          </a:prstGeom>
        </p:spPr>
        <p:txBody>
          <a:bodyPr wrap="square">
            <a:spAutoFit/>
          </a:bodyPr>
          <a:lstStyle/>
          <a:p>
            <a:pPr marL="342891" indent="-342891">
              <a:lnSpc>
                <a:spcPct val="107000"/>
              </a:lnSpc>
              <a:spcBef>
                <a:spcPts val="0"/>
              </a:spcBef>
              <a:spcAft>
                <a:spcPts val="600"/>
              </a:spcAft>
              <a:buFont typeface="Symbol" panose="05050102010706020507" pitchFamily="18" charset="2"/>
              <a:buChar char=""/>
            </a:pPr>
            <a:r>
              <a:rPr lang="en-US" sz="4000" b="1" dirty="0">
                <a:solidFill>
                  <a:srgbClr val="000000"/>
                </a:solidFill>
                <a:latin typeface="Arial Rounded MT Bold" panose="020F0704030504030204" pitchFamily="34" charset="0"/>
                <a:ea typeface="Calibri" panose="020F0502020204030204" pitchFamily="34" charset="0"/>
              </a:rPr>
              <a:t>THE LORD’S PRAYER</a:t>
            </a:r>
            <a:endParaRPr lang="en-US" sz="4000" dirty="0">
              <a:latin typeface="Arial Rounded MT Bold" panose="020F0704030504030204" pitchFamily="34" charset="0"/>
              <a:ea typeface="Calibri" panose="020F0502020204030204" pitchFamily="34" charset="0"/>
            </a:endParaRPr>
          </a:p>
        </p:txBody>
      </p:sp>
      <p:sp>
        <p:nvSpPr>
          <p:cNvPr id="2" name="Rectangle 1"/>
          <p:cNvSpPr/>
          <p:nvPr/>
        </p:nvSpPr>
        <p:spPr>
          <a:xfrm>
            <a:off x="159248" y="1005568"/>
            <a:ext cx="8825501" cy="5380255"/>
          </a:xfrm>
          <a:prstGeom prst="rect">
            <a:avLst/>
          </a:prstGeom>
        </p:spPr>
        <p:txBody>
          <a:bodyPr wrap="square">
            <a:spAutoFit/>
          </a:bodyPr>
          <a:lstStyle/>
          <a:p>
            <a:pPr marL="688957" indent="-688957">
              <a:lnSpc>
                <a:spcPct val="107000"/>
              </a:lnSpc>
              <a:spcBef>
                <a:spcPts val="0"/>
              </a:spcBef>
              <a:spcAft>
                <a:spcPts val="0"/>
              </a:spcAft>
            </a:pPr>
            <a:r>
              <a:rPr lang="en-US" sz="3600" b="1" dirty="0">
                <a:solidFill>
                  <a:srgbClr val="000000"/>
                </a:solidFill>
                <a:latin typeface="Arial Rounded MT Bold" panose="020F0704030504030204" pitchFamily="34" charset="0"/>
                <a:ea typeface="Calibri" panose="020F0502020204030204" pitchFamily="34" charset="0"/>
              </a:rPr>
              <a:t>C:	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endParaRPr lang="en-US" sz="3600" dirty="0">
              <a:latin typeface="Arial Rounded MT Bold" panose="020F0704030504030204" pitchFamily="34" charset="0"/>
              <a:ea typeface="Calibri" panose="020F050202020403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250" y="61083"/>
            <a:ext cx="8825501" cy="698525"/>
          </a:xfrm>
          <a:prstGeom prst="rect">
            <a:avLst/>
          </a:prstGeom>
        </p:spPr>
        <p:txBody>
          <a:bodyPr wrap="square">
            <a:spAutoFit/>
          </a:bodyPr>
          <a:lstStyle/>
          <a:p>
            <a:pPr marL="342891" indent="-342891">
              <a:lnSpc>
                <a:spcPct val="107000"/>
              </a:lnSpc>
              <a:spcBef>
                <a:spcPts val="0"/>
              </a:spcBef>
              <a:spcAft>
                <a:spcPts val="600"/>
              </a:spcAft>
              <a:buFont typeface="Symbol" panose="05050102010706020507" pitchFamily="18" charset="2"/>
              <a:buChar char=""/>
            </a:pPr>
            <a:r>
              <a:rPr lang="en-US" sz="4000" b="1" dirty="0">
                <a:solidFill>
                  <a:srgbClr val="000000"/>
                </a:solidFill>
                <a:latin typeface="Arial Rounded MT Bold" panose="020F0704030504030204" pitchFamily="34" charset="0"/>
                <a:ea typeface="Calibri" panose="020F0502020204030204" pitchFamily="34" charset="0"/>
              </a:rPr>
              <a:t>THE LORD’S PRAYER</a:t>
            </a:r>
            <a:endParaRPr lang="en-US" sz="4000" dirty="0">
              <a:latin typeface="Arial Rounded MT Bold" panose="020F0704030504030204" pitchFamily="34" charset="0"/>
              <a:ea typeface="Calibri" panose="020F0502020204030204" pitchFamily="34" charset="0"/>
            </a:endParaRPr>
          </a:p>
        </p:txBody>
      </p:sp>
      <p:sp>
        <p:nvSpPr>
          <p:cNvPr id="2" name="Rectangle 1"/>
          <p:cNvSpPr/>
          <p:nvPr/>
        </p:nvSpPr>
        <p:spPr>
          <a:xfrm>
            <a:off x="896318" y="1431467"/>
            <a:ext cx="7536093" cy="1823513"/>
          </a:xfrm>
          <a:prstGeom prst="rect">
            <a:avLst/>
          </a:prstGeom>
        </p:spPr>
        <p:txBody>
          <a:bodyPr wrap="square">
            <a:spAutoFit/>
          </a:bodyPr>
          <a:lstStyle/>
          <a:p>
            <a:pPr marL="688957" indent="-688957">
              <a:lnSpc>
                <a:spcPct val="107000"/>
              </a:lnSpc>
              <a:spcBef>
                <a:spcPts val="0"/>
              </a:spcBef>
              <a:spcAft>
                <a:spcPts val="0"/>
              </a:spcAft>
            </a:pPr>
            <a:r>
              <a:rPr lang="en-US" sz="3600" b="1" dirty="0">
                <a:solidFill>
                  <a:srgbClr val="000000"/>
                </a:solidFill>
                <a:latin typeface="Arial Rounded MT Bold" panose="020F0704030504030204" pitchFamily="34" charset="0"/>
                <a:ea typeface="Calibri" panose="020F0502020204030204" pitchFamily="34" charset="0"/>
              </a:rPr>
              <a:t>C:	For thine is the kingdom, and the power, and the glory, forever and ever.  Amen.</a:t>
            </a:r>
            <a:endParaRPr lang="en-US" sz="3600" dirty="0">
              <a:latin typeface="Arial Rounded MT Bold" panose="020F0704030504030204" pitchFamily="34" charset="0"/>
              <a:ea typeface="Calibri" panose="020F050202020403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0520" y="70621"/>
            <a:ext cx="9059160" cy="677108"/>
          </a:xfrm>
          <a:prstGeom prst="rect">
            <a:avLst/>
          </a:prstGeom>
        </p:spPr>
        <p:txBody>
          <a:bodyPr wrap="square">
            <a:spAutoFit/>
          </a:bodyPr>
          <a:lstStyle/>
          <a:p>
            <a:pPr marL="571486" indent="-571486" algn="ctr">
              <a:lnSpc>
                <a:spcPct val="95000"/>
              </a:lnSpc>
              <a:spcBef>
                <a:spcPts val="0"/>
              </a:spcBef>
              <a:spcAft>
                <a:spcPts val="600"/>
              </a:spcAft>
              <a:buFont typeface="Arial" panose="020B0604020202020204" pitchFamily="34" charset="0"/>
              <a:buChar char="•"/>
            </a:pPr>
            <a:r>
              <a:rPr lang="en-US" sz="4000" b="1" dirty="0">
                <a:latin typeface="Arial Rounded MT Bold" panose="020F0704030504030204" pitchFamily="34" charset="0"/>
                <a:ea typeface="Times New Roman" panose="02020603050405020304" pitchFamily="18" charset="0"/>
              </a:rPr>
              <a:t>ANNOUNCEMENTS</a:t>
            </a:r>
          </a:p>
        </p:txBody>
      </p:sp>
      <p:pic>
        <p:nvPicPr>
          <p:cNvPr id="3" name="Picture 2">
            <a:extLst>
              <a:ext uri="{FF2B5EF4-FFF2-40B4-BE49-F238E27FC236}">
                <a16:creationId xmlns:a16="http://schemas.microsoft.com/office/drawing/2014/main" id="{BFDE8813-917A-D599-7C3E-E5F632E9D619}"/>
              </a:ext>
            </a:extLst>
          </p:cNvPr>
          <p:cNvPicPr>
            <a:picLocks noChangeAspect="1"/>
          </p:cNvPicPr>
          <p:nvPr/>
        </p:nvPicPr>
        <p:blipFill>
          <a:blip r:embed="rId3"/>
          <a:stretch>
            <a:fillRect/>
          </a:stretch>
        </p:blipFill>
        <p:spPr>
          <a:xfrm>
            <a:off x="-4320" y="1240195"/>
            <a:ext cx="9144000" cy="514623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62708" y="1477092"/>
            <a:ext cx="7841673" cy="2474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803255" lvl="0" indent="-803255">
              <a:lnSpc>
                <a:spcPct val="95000"/>
              </a:lnSpc>
              <a:spcBef>
                <a:spcPts val="0"/>
              </a:spcBef>
              <a:spcAft>
                <a:spcPts val="0"/>
              </a:spcAft>
              <a:defRPr/>
            </a:pPr>
            <a:r>
              <a:rPr lang="en-US" sz="3200" dirty="0">
                <a:latin typeface="Arial Rounded MT Bold" panose="020F0704030504030204" pitchFamily="34" charset="0"/>
                <a:ea typeface="Calibri" panose="020F0502020204030204" pitchFamily="34" charset="0"/>
                <a:cs typeface="Times New Roman" panose="02020603050405020304" pitchFamily="18" charset="0"/>
              </a:rPr>
              <a:t>P:	</a:t>
            </a:r>
            <a:r>
              <a:rPr lang="en-US" sz="3200" dirty="0">
                <a:solidFill>
                  <a:srgbClr val="000000"/>
                </a:solidFill>
                <a:latin typeface="Arial Rounded MT Bold" panose="020F0704030504030204" pitchFamily="34" charset="0"/>
                <a:ea typeface="Calibri" panose="020F0502020204030204" pitchFamily="34" charset="0"/>
              </a:rPr>
              <a:t>Creator, Redeemer, Sustainer, one God, bless, heal, and hold you </a:t>
            </a:r>
            <a:r>
              <a:rPr lang="en-US" sz="3200" dirty="0">
                <a:solidFill>
                  <a:srgbClr val="C00000"/>
                </a:solidFill>
                <a:latin typeface="Arial Rounded MT Bold" panose="020F0704030504030204" pitchFamily="34" charset="0"/>
                <a:ea typeface="Calibri" panose="020F0502020204030204" pitchFamily="34" charset="0"/>
              </a:rPr>
              <a:t>☩</a:t>
            </a:r>
            <a:r>
              <a:rPr lang="en-US" sz="3200" dirty="0">
                <a:solidFill>
                  <a:srgbClr val="000000"/>
                </a:solidFill>
                <a:latin typeface="Arial Rounded MT Bold" panose="020F0704030504030204" pitchFamily="34" charset="0"/>
                <a:ea typeface="Calibri" panose="020F0502020204030204" pitchFamily="34" charset="0"/>
              </a:rPr>
              <a:t> today and always.</a:t>
            </a:r>
          </a:p>
          <a:p>
            <a:pPr marL="803255" lvl="0" indent="-803255">
              <a:lnSpc>
                <a:spcPct val="95000"/>
              </a:lnSpc>
              <a:spcBef>
                <a:spcPts val="0"/>
              </a:spcBef>
              <a:spcAft>
                <a:spcPts val="0"/>
              </a:spcAft>
              <a:defRPr/>
            </a:pPr>
            <a:endParaRPr lang="en-US" sz="3200" dirty="0">
              <a:solidFill>
                <a:srgbClr val="000000"/>
              </a:solidFill>
              <a:latin typeface="Arial Rounded MT Bold" panose="020F0704030504030204" pitchFamily="34" charset="0"/>
              <a:ea typeface="Calibri" panose="020F0502020204030204" pitchFamily="34" charset="0"/>
            </a:endParaRPr>
          </a:p>
          <a:p>
            <a:pPr marL="803255" indent="-803255">
              <a:lnSpc>
                <a:spcPct val="95000"/>
              </a:lnSpc>
              <a:spcBef>
                <a:spcPts val="0"/>
              </a:spcBef>
              <a:spcAft>
                <a:spcPts val="0"/>
              </a:spcAft>
            </a:pPr>
            <a:r>
              <a:rPr lang="en-US" sz="3600" b="1"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C:	Amen.</a:t>
            </a:r>
            <a:endParaRPr lang="en-US" sz="3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272473" y="107209"/>
            <a:ext cx="8622145" cy="707886"/>
          </a:xfrm>
          <a:prstGeom prst="rect">
            <a:avLst/>
          </a:prstGeom>
        </p:spPr>
        <p:txBody>
          <a:bodyPr wrap="square">
            <a:spAutoFit/>
          </a:bodyPr>
          <a:lstStyle/>
          <a:p>
            <a:pPr marL="342891" indent="-342891">
              <a:spcBef>
                <a:spcPts val="0"/>
              </a:spcBef>
              <a:spcAft>
                <a:spcPts val="0"/>
              </a:spcAft>
              <a:buFont typeface="Symbol" panose="05050102010706020507" pitchFamily="18" charset="2"/>
              <a:buChar char=""/>
            </a:pPr>
            <a:r>
              <a:rPr lang="en-US" sz="4000" b="1" dirty="0">
                <a:latin typeface="Arial Rounded MT Bold" panose="020F0704030504030204" pitchFamily="34" charset="0"/>
                <a:ea typeface="Calibri" panose="020F0502020204030204" pitchFamily="34" charset="0"/>
                <a:cs typeface="Times New Roman" panose="02020603050405020304" pitchFamily="18" charset="0"/>
              </a:rPr>
              <a:t>SENDING BLESSING</a:t>
            </a:r>
            <a:endParaRPr lang="en-US" sz="3600" dirty="0">
              <a:latin typeface="Arial Rounded MT Bold" panose="020F07040305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 y="2"/>
            <a:ext cx="9143999" cy="706583"/>
          </a:xfrm>
        </p:spPr>
        <p:txBody>
          <a:bodyPr/>
          <a:lstStyle/>
          <a:p>
            <a:pPr marL="571486" indent="-571486" algn="ctr">
              <a:buFont typeface="Symbol" panose="05050102010706020507" pitchFamily="18" charset="2"/>
              <a:buChar char=""/>
            </a:pPr>
            <a:r>
              <a:rPr lang="en-US" dirty="0"/>
              <a:t>Sending Song</a:t>
            </a:r>
          </a:p>
        </p:txBody>
      </p:sp>
      <p:sp>
        <p:nvSpPr>
          <p:cNvPr id="2" name="Rectangle 1"/>
          <p:cNvSpPr/>
          <p:nvPr/>
        </p:nvSpPr>
        <p:spPr>
          <a:xfrm>
            <a:off x="1" y="729489"/>
            <a:ext cx="9143999" cy="1307666"/>
          </a:xfrm>
          <a:prstGeom prst="rect">
            <a:avLst/>
          </a:prstGeom>
        </p:spPr>
        <p:txBody>
          <a:bodyPr wrap="square">
            <a:spAutoFit/>
          </a:bodyPr>
          <a:lstStyle/>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“Great Is Thy Faithfulness”</a:t>
            </a:r>
          </a:p>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ELW 733</a:t>
            </a:r>
          </a:p>
        </p:txBody>
      </p:sp>
      <p:pic>
        <p:nvPicPr>
          <p:cNvPr id="5" name="Picture 4">
            <a:extLst>
              <a:ext uri="{FF2B5EF4-FFF2-40B4-BE49-F238E27FC236}">
                <a16:creationId xmlns:a16="http://schemas.microsoft.com/office/drawing/2014/main" id="{C7EBF173-CA44-62F6-34BB-81D517DC8250}"/>
              </a:ext>
            </a:extLst>
          </p:cNvPr>
          <p:cNvPicPr>
            <a:picLocks noChangeAspect="1"/>
          </p:cNvPicPr>
          <p:nvPr/>
        </p:nvPicPr>
        <p:blipFill>
          <a:blip r:embed="rId3"/>
          <a:stretch>
            <a:fillRect/>
          </a:stretch>
        </p:blipFill>
        <p:spPr>
          <a:xfrm>
            <a:off x="1007165" y="2288947"/>
            <a:ext cx="7045076" cy="3964962"/>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B3192-C12D-A8D2-DFDF-BD6BF6333004}"/>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9B70FD0B-7E6C-8A6D-0140-034423DBAB2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2885813C-E86C-046E-22A6-9ACB5702F49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C71EA669-3762-C498-931F-8337B572942D}"/>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“Great Is Thy Faithfulness”    ELW 733</a:t>
            </a:r>
          </a:p>
        </p:txBody>
      </p:sp>
      <p:sp>
        <p:nvSpPr>
          <p:cNvPr id="6" name="TextBox 5">
            <a:extLst>
              <a:ext uri="{FF2B5EF4-FFF2-40B4-BE49-F238E27FC236}">
                <a16:creationId xmlns:a16="http://schemas.microsoft.com/office/drawing/2014/main" id="{74CEE59F-9A67-8E94-ACC0-0C4F66BB5E68}"/>
              </a:ext>
            </a:extLst>
          </p:cNvPr>
          <p:cNvSpPr txBox="1"/>
          <p:nvPr/>
        </p:nvSpPr>
        <p:spPr>
          <a:xfrm>
            <a:off x="759515" y="889843"/>
            <a:ext cx="6031810" cy="5078313"/>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1	Great is thy faithfulness,                             O God my Father;</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there is no shadow                                                 of turning with thee;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thou </a:t>
            </a:r>
            <a:r>
              <a:rPr lang="en-US" sz="3600" dirty="0" err="1">
                <a:effectLst/>
                <a:latin typeface="Arial Rounded MT Bold" panose="020F0704030504030204" pitchFamily="34" charset="0"/>
                <a:ea typeface="MS Mincho" panose="02020609040205080304" pitchFamily="49" charset="-128"/>
              </a:rPr>
              <a:t>changest</a:t>
            </a:r>
            <a:r>
              <a:rPr lang="en-US" sz="3600" dirty="0">
                <a:effectLst/>
                <a:latin typeface="Arial Rounded MT Bold" panose="020F0704030504030204" pitchFamily="34" charset="0"/>
                <a:ea typeface="MS Mincho" panose="02020609040205080304" pitchFamily="49" charset="-128"/>
              </a:rPr>
              <a:t> not,                                            thy compassions                                  they fail not;</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as thou hast been,                                               thou forever wilt be.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19936635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18AD8-1AC7-C552-F98F-615B62DE5FA6}"/>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431238FA-6992-880A-AD6A-947F0AB2BE1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9BC0191A-660A-155F-D666-44D755C8F111}"/>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4337C86F-4BAA-B1EC-8899-F8476DA78119}"/>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“Great Is Thy Faithfulness”    ELW 733</a:t>
            </a:r>
          </a:p>
        </p:txBody>
      </p:sp>
      <p:sp>
        <p:nvSpPr>
          <p:cNvPr id="6" name="TextBox 5">
            <a:extLst>
              <a:ext uri="{FF2B5EF4-FFF2-40B4-BE49-F238E27FC236}">
                <a16:creationId xmlns:a16="http://schemas.microsoft.com/office/drawing/2014/main" id="{4C9DB341-76A8-2EDF-814E-BB3836312296}"/>
              </a:ext>
            </a:extLst>
          </p:cNvPr>
          <p:cNvSpPr txBox="1"/>
          <p:nvPr/>
        </p:nvSpPr>
        <p:spPr>
          <a:xfrm>
            <a:off x="864290" y="889843"/>
            <a:ext cx="6050860" cy="5078313"/>
          </a:xfrm>
          <a:prstGeom prst="rect">
            <a:avLst/>
          </a:prstGeom>
          <a:noFill/>
        </p:spPr>
        <p:txBody>
          <a:bodyPr wrap="square">
            <a:spAutoFit/>
          </a:bodyPr>
          <a:lstStyle/>
          <a:p>
            <a:pPr marL="400050" marR="0" indent="-400050">
              <a:buNone/>
            </a:pPr>
            <a:r>
              <a:rPr lang="en-US" sz="3600" i="1" dirty="0">
                <a:solidFill>
                  <a:srgbClr val="C00000"/>
                </a:solidFill>
                <a:effectLst/>
                <a:latin typeface="Arial Rounded MT Bold" panose="020F0704030504030204" pitchFamily="34" charset="0"/>
                <a:ea typeface="MS Mincho" panose="02020609040205080304" pitchFamily="49" charset="-128"/>
              </a:rPr>
              <a:t>Refrain</a:t>
            </a:r>
            <a:endParaRPr lang="en-US" sz="3600" dirty="0">
              <a:solidFill>
                <a:srgbClr val="C00000"/>
              </a:solidFill>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Great is thy faithfulness!                         Great is thy faithfulness!</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Morning by morning                                               new mercies I see;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all I have needed                                                 thy hand hath provided;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great is thy faithfulness,                                  Lord, unto me!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1085428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9B759-A8B3-7BCE-56D1-F1D4BE932361}"/>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08E72BB2-FBD0-EB8F-D92C-C994F39991C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5112F3BF-2684-3582-13C0-0847AF7761A8}"/>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1258CF96-1D6A-8158-1544-58561AF34D28}"/>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“Great Is Thy Faithfulness”    ELW 733</a:t>
            </a:r>
          </a:p>
        </p:txBody>
      </p:sp>
      <p:sp>
        <p:nvSpPr>
          <p:cNvPr id="6" name="TextBox 5">
            <a:extLst>
              <a:ext uri="{FF2B5EF4-FFF2-40B4-BE49-F238E27FC236}">
                <a16:creationId xmlns:a16="http://schemas.microsoft.com/office/drawing/2014/main" id="{E166AB73-DF0B-E948-C4BC-BF504D18691F}"/>
              </a:ext>
            </a:extLst>
          </p:cNvPr>
          <p:cNvSpPr txBox="1"/>
          <p:nvPr/>
        </p:nvSpPr>
        <p:spPr>
          <a:xfrm>
            <a:off x="742034" y="1096204"/>
            <a:ext cx="6841435" cy="4524315"/>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2	Summer and winter                                          and springtime and harvest,</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sun, moon, and stars                                                 in their courses above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join with all nature                                        in manifold witness</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to thy great faithfulness,                                   mercy, and love.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7046554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CBD8B-B404-06F5-B854-FB19716B9CCE}"/>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B384C390-58A4-B8DD-8D72-7C5FEB852D2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8DA80188-3426-19A3-2A2D-6A4A18BCFCD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9ABCA4B6-F91D-8168-B685-DA9843947180}"/>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“Great Is Thy Faithfulness”    ELW 733</a:t>
            </a:r>
          </a:p>
        </p:txBody>
      </p:sp>
      <p:sp>
        <p:nvSpPr>
          <p:cNvPr id="6" name="TextBox 5">
            <a:extLst>
              <a:ext uri="{FF2B5EF4-FFF2-40B4-BE49-F238E27FC236}">
                <a16:creationId xmlns:a16="http://schemas.microsoft.com/office/drawing/2014/main" id="{79914660-07BA-A83D-CF95-BF19F40582A3}"/>
              </a:ext>
            </a:extLst>
          </p:cNvPr>
          <p:cNvSpPr txBox="1"/>
          <p:nvPr/>
        </p:nvSpPr>
        <p:spPr>
          <a:xfrm>
            <a:off x="864290" y="889843"/>
            <a:ext cx="6050860" cy="5078313"/>
          </a:xfrm>
          <a:prstGeom prst="rect">
            <a:avLst/>
          </a:prstGeom>
          <a:noFill/>
        </p:spPr>
        <p:txBody>
          <a:bodyPr wrap="square">
            <a:spAutoFit/>
          </a:bodyPr>
          <a:lstStyle/>
          <a:p>
            <a:pPr marL="400050" marR="0" indent="-400050">
              <a:buNone/>
            </a:pPr>
            <a:r>
              <a:rPr lang="en-US" sz="3600" i="1" dirty="0">
                <a:solidFill>
                  <a:srgbClr val="C00000"/>
                </a:solidFill>
                <a:effectLst/>
                <a:latin typeface="Arial Rounded MT Bold" panose="020F0704030504030204" pitchFamily="34" charset="0"/>
                <a:ea typeface="MS Mincho" panose="02020609040205080304" pitchFamily="49" charset="-128"/>
              </a:rPr>
              <a:t>Refrain</a:t>
            </a:r>
            <a:endParaRPr lang="en-US" sz="3600" dirty="0">
              <a:solidFill>
                <a:srgbClr val="C00000"/>
              </a:solidFill>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Great is thy faithfulness!                         Great is thy faithfulness!</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Morning by morning                                               new mercies I see;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all I have needed                                                 thy hand hath provided;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great is thy faithfulness,                                  Lord, unto me!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5729779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932E-9C2F-7AE4-A876-0FBBD5EF02D6}"/>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C77581C9-DBB8-80FA-9706-562DA152A16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72D0C2FB-6368-2710-0FC8-EBF8D7D1E057}"/>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54DE0300-8EB9-01C9-81CA-131EA6B9E7D2}"/>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“Great Is Thy Faithfulness”    ELW 733</a:t>
            </a:r>
          </a:p>
        </p:txBody>
      </p:sp>
      <p:sp>
        <p:nvSpPr>
          <p:cNvPr id="6" name="TextBox 5">
            <a:extLst>
              <a:ext uri="{FF2B5EF4-FFF2-40B4-BE49-F238E27FC236}">
                <a16:creationId xmlns:a16="http://schemas.microsoft.com/office/drawing/2014/main" id="{0EE5EEAC-B150-9023-BB2D-E2904AC4C7D1}"/>
              </a:ext>
            </a:extLst>
          </p:cNvPr>
          <p:cNvSpPr txBox="1"/>
          <p:nvPr/>
        </p:nvSpPr>
        <p:spPr>
          <a:xfrm>
            <a:off x="532484" y="1014442"/>
            <a:ext cx="7260535" cy="4524315"/>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3	Pardon for sin                                                   and a peace that endureth,</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thine own dear presence                                to cheer and to guide;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strength for today                                     and bright hope for tomorrow,</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blessings all mine,                                                   with ten thousand beside!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4578345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13EFA-AF58-C1F6-12F8-4A7C0AD6CD88}"/>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6653F814-2F9C-2181-7368-839FD094427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F4EF1F71-DECF-E4E0-5FD1-07279DDD3AFE}"/>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0FED7CF2-48A2-8139-2EAC-EDF796E53BDD}"/>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“Great Is Thy Faithfulness”    ELW 733</a:t>
            </a:r>
          </a:p>
        </p:txBody>
      </p:sp>
      <p:sp>
        <p:nvSpPr>
          <p:cNvPr id="6" name="TextBox 5">
            <a:extLst>
              <a:ext uri="{FF2B5EF4-FFF2-40B4-BE49-F238E27FC236}">
                <a16:creationId xmlns:a16="http://schemas.microsoft.com/office/drawing/2014/main" id="{9D696E60-0E0A-7B99-4CFA-B15DD9A0EA20}"/>
              </a:ext>
            </a:extLst>
          </p:cNvPr>
          <p:cNvSpPr txBox="1"/>
          <p:nvPr/>
        </p:nvSpPr>
        <p:spPr>
          <a:xfrm>
            <a:off x="864290" y="889843"/>
            <a:ext cx="6050860" cy="5078313"/>
          </a:xfrm>
          <a:prstGeom prst="rect">
            <a:avLst/>
          </a:prstGeom>
          <a:noFill/>
        </p:spPr>
        <p:txBody>
          <a:bodyPr wrap="square">
            <a:spAutoFit/>
          </a:bodyPr>
          <a:lstStyle/>
          <a:p>
            <a:pPr marL="400050" marR="0" indent="-400050">
              <a:buNone/>
            </a:pPr>
            <a:r>
              <a:rPr lang="en-US" sz="3600" i="1" dirty="0">
                <a:solidFill>
                  <a:srgbClr val="C00000"/>
                </a:solidFill>
                <a:effectLst/>
                <a:latin typeface="Arial Rounded MT Bold" panose="020F0704030504030204" pitchFamily="34" charset="0"/>
                <a:ea typeface="MS Mincho" panose="02020609040205080304" pitchFamily="49" charset="-128"/>
              </a:rPr>
              <a:t>Refrain</a:t>
            </a:r>
            <a:endParaRPr lang="en-US" sz="3600" dirty="0">
              <a:solidFill>
                <a:srgbClr val="C00000"/>
              </a:solidFill>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Great is thy faithfulness!                         Great is thy faithfulness!</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Morning by morning                                               new mercies I see;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all I have needed                                                 thy hand hath provided;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great is thy faithfulness,                                  Lord, unto me!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770442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250" y="61083"/>
            <a:ext cx="8825501" cy="637932"/>
          </a:xfrm>
          <a:prstGeom prst="rect">
            <a:avLst/>
          </a:prstGeom>
        </p:spPr>
        <p:txBody>
          <a:bodyPr wrap="square">
            <a:spAutoFit/>
          </a:bodyPr>
          <a:lstStyle/>
          <a:p>
            <a:pPr marL="571486" indent="-571486">
              <a:lnSpc>
                <a:spcPct val="107000"/>
              </a:lnSpc>
              <a:spcBef>
                <a:spcPts val="0"/>
              </a:spcBef>
              <a:spcAft>
                <a:spcPts val="600"/>
              </a:spcAft>
              <a:buFont typeface="Symbol" panose="05050102010706020507" pitchFamily="18" charset="2"/>
              <a:buChar char=""/>
            </a:pPr>
            <a:r>
              <a:rPr lang="en-US" sz="3600" b="1" dirty="0">
                <a:solidFill>
                  <a:srgbClr val="000000"/>
                </a:solidFill>
                <a:latin typeface="Arial Rounded MT Bold" panose="020F0704030504030204" pitchFamily="34" charset="0"/>
                <a:ea typeface="Calibri" panose="020F0502020204030204" pitchFamily="34" charset="0"/>
              </a:rPr>
              <a:t>DISMISSAL</a:t>
            </a:r>
          </a:p>
        </p:txBody>
      </p:sp>
      <p:sp>
        <p:nvSpPr>
          <p:cNvPr id="3" name="Rectangle 2"/>
          <p:cNvSpPr/>
          <p:nvPr/>
        </p:nvSpPr>
        <p:spPr>
          <a:xfrm>
            <a:off x="308224" y="829580"/>
            <a:ext cx="8507003" cy="2284600"/>
          </a:xfrm>
          <a:prstGeom prst="rect">
            <a:avLst/>
          </a:prstGeom>
        </p:spPr>
        <p:txBody>
          <a:bodyPr wrap="square">
            <a:spAutoFit/>
          </a:bodyPr>
          <a:lstStyle/>
          <a:p>
            <a:pPr marL="347337" indent="-347337">
              <a:lnSpc>
                <a:spcPct val="107000"/>
              </a:lnSpc>
              <a:spcBef>
                <a:spcPts val="0"/>
              </a:spcBef>
              <a:spcAft>
                <a:spcPts val="0"/>
              </a:spcAft>
            </a:pPr>
            <a:r>
              <a:rPr lang="en-US" sz="3200" dirty="0">
                <a:solidFill>
                  <a:srgbClr val="000000"/>
                </a:solidFill>
                <a:latin typeface="Arial Rounded MT Bold" panose="020F0704030504030204" pitchFamily="34" charset="0"/>
                <a:ea typeface="Calibri" panose="020F0502020204030204" pitchFamily="34" charset="0"/>
              </a:rPr>
              <a:t>P:	…  Depart in Christ’s Love.</a:t>
            </a:r>
          </a:p>
          <a:p>
            <a:pPr marL="347337" indent="-347337">
              <a:lnSpc>
                <a:spcPct val="107000"/>
              </a:lnSpc>
              <a:spcBef>
                <a:spcPts val="0"/>
              </a:spcBef>
              <a:spcAft>
                <a:spcPts val="0"/>
              </a:spcAft>
            </a:pPr>
            <a:endParaRPr lang="en-US" sz="3200" dirty="0">
              <a:latin typeface="Arial Rounded MT Bold" panose="020F0704030504030204" pitchFamily="34" charset="0"/>
              <a:ea typeface="Calibri" panose="020F0502020204030204" pitchFamily="34" charset="0"/>
            </a:endParaRPr>
          </a:p>
          <a:p>
            <a:pPr marL="347337" indent="-347337">
              <a:lnSpc>
                <a:spcPct val="107000"/>
              </a:lnSpc>
              <a:spcBef>
                <a:spcPts val="0"/>
              </a:spcBef>
              <a:spcAft>
                <a:spcPts val="1200"/>
              </a:spcAft>
            </a:pPr>
            <a:r>
              <a:rPr lang="en-US" sz="3600" b="1" dirty="0">
                <a:solidFill>
                  <a:srgbClr val="000000"/>
                </a:solidFill>
                <a:latin typeface="Arial Rounded MT Bold" panose="020F0704030504030204" pitchFamily="34" charset="0"/>
                <a:ea typeface="Calibri" panose="020F0502020204030204" pitchFamily="34" charset="0"/>
              </a:rPr>
              <a:t>C:	Seeking, welcoming, and serving all.  Amen!</a:t>
            </a:r>
            <a:endParaRPr lang="en-US" sz="3600" dirty="0">
              <a:latin typeface="Arial Rounded MT Bold" panose="020F0704030504030204" pitchFamily="34" charset="0"/>
              <a:ea typeface="Calibri" panose="020F0502020204030204" pitchFamily="34" charset="0"/>
            </a:endParaRPr>
          </a:p>
        </p:txBody>
      </p:sp>
      <p:sp>
        <p:nvSpPr>
          <p:cNvPr id="7" name="Rectangle 6"/>
          <p:cNvSpPr/>
          <p:nvPr/>
        </p:nvSpPr>
        <p:spPr>
          <a:xfrm>
            <a:off x="234592" y="3316010"/>
            <a:ext cx="8507003" cy="2131289"/>
          </a:xfrm>
          <a:prstGeom prst="rect">
            <a:avLst/>
          </a:prstGeom>
        </p:spPr>
        <p:txBody>
          <a:bodyPr wrap="square">
            <a:spAutoFit/>
          </a:bodyPr>
          <a:lstStyle/>
          <a:p>
            <a:pPr algn="ctr">
              <a:lnSpc>
                <a:spcPct val="107000"/>
              </a:lnSpc>
              <a:spcBef>
                <a:spcPts val="0"/>
              </a:spcBef>
              <a:spcAft>
                <a:spcPts val="1200"/>
              </a:spcAft>
            </a:pPr>
            <a:r>
              <a:rPr lang="en-US" sz="3600" b="1" dirty="0">
                <a:solidFill>
                  <a:srgbClr val="000000"/>
                </a:solidFill>
                <a:latin typeface="Arial Rounded MT Bold" panose="020F0704030504030204" pitchFamily="34" charset="0"/>
                <a:ea typeface="Calibri" panose="020F0502020204030204" pitchFamily="34" charset="0"/>
              </a:rPr>
              <a:t>POSTLUDE</a:t>
            </a:r>
          </a:p>
          <a:p>
            <a:pPr algn="ctr">
              <a:lnSpc>
                <a:spcPct val="107000"/>
              </a:lnSpc>
              <a:spcBef>
                <a:spcPts val="0"/>
              </a:spcBef>
              <a:spcAft>
                <a:spcPts val="1200"/>
              </a:spcAft>
            </a:pPr>
            <a:r>
              <a:rPr lang="en-US" sz="3600" dirty="0">
                <a:solidFill>
                  <a:srgbClr val="000000"/>
                </a:solidFill>
                <a:latin typeface="Arial Rounded MT Bold" panose="020F0704030504030204" pitchFamily="34" charset="0"/>
                <a:ea typeface="Calibri" panose="020F0502020204030204" pitchFamily="34" charset="0"/>
              </a:rPr>
              <a:t>By </a:t>
            </a:r>
          </a:p>
          <a:p>
            <a:pPr algn="ctr">
              <a:lnSpc>
                <a:spcPct val="107000"/>
              </a:lnSpc>
              <a:spcBef>
                <a:spcPts val="0"/>
              </a:spcBef>
              <a:spcAft>
                <a:spcPts val="1200"/>
              </a:spcAft>
            </a:pPr>
            <a:r>
              <a:rPr lang="en-US" sz="3600" dirty="0">
                <a:solidFill>
                  <a:srgbClr val="000000"/>
                </a:solidFill>
                <a:latin typeface="Arial Rounded MT Bold" panose="020F0704030504030204" pitchFamily="34" charset="0"/>
                <a:ea typeface="Calibri" panose="020F0502020204030204" pitchFamily="34" charset="0"/>
              </a:rPr>
              <a:t>Roxanne Groff</a:t>
            </a:r>
          </a:p>
        </p:txBody>
      </p:sp>
      <p:sp>
        <p:nvSpPr>
          <p:cNvPr id="8" name="Rectangle 7"/>
          <p:cNvSpPr/>
          <p:nvPr/>
        </p:nvSpPr>
        <p:spPr>
          <a:xfrm>
            <a:off x="138700" y="5876691"/>
            <a:ext cx="8676527" cy="769441"/>
          </a:xfrm>
          <a:prstGeom prst="rect">
            <a:avLst/>
          </a:prstGeom>
        </p:spPr>
        <p:txBody>
          <a:bodyPr wrap="square">
            <a:spAutoFit/>
          </a:bodyPr>
          <a:lstStyle/>
          <a:p>
            <a:pPr>
              <a:spcBef>
                <a:spcPts val="0"/>
              </a:spcBef>
              <a:spcAft>
                <a:spcPts val="0"/>
              </a:spcAft>
            </a:pPr>
            <a:r>
              <a:rPr lang="en-US" sz="1100" dirty="0">
                <a:latin typeface="Times New Roman" panose="02020603050405020304" pitchFamily="18" charset="0"/>
                <a:ea typeface="Times New Roman" panose="02020603050405020304" pitchFamily="18" charset="0"/>
              </a:rPr>
              <a:t>From sundaysandseasons.com.  Copyright © 2025 Augsburg Fortress. All rights reserved. Reprinted by permission under Augsburg Fortress Liturgies Annual License #SAS023830.  New Revised Standard Version Bible, Copyright © 1989, Division of Christian Education of the National Council of the Churches of Christ in the United States of America. Used by permission. All rights reserved.  Revised Common Lectionary, Copyright © 1992 Consultation on Common Texts, admin Augsburg Fortress. Used by permission.  Some images were generated by Open AI ChatGPT (Theo).</a:t>
            </a:r>
            <a:endParaRPr lang="en-US" sz="2000" dirty="0">
              <a:latin typeface="Times New Roman" panose="02020603050405020304" pitchFamily="18" charset="0"/>
              <a:ea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26621</TotalTime>
  <Words>3529</Words>
  <Application>Microsoft Office PowerPoint</Application>
  <PresentationFormat>On-screen Show (4:3)</PresentationFormat>
  <Paragraphs>301</Paragraphs>
  <Slides>64</Slides>
  <Notes>54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64</vt:i4>
      </vt:variant>
    </vt:vector>
  </HeadingPairs>
  <TitlesOfParts>
    <vt:vector size="71" baseType="lpstr">
      <vt:lpstr>Arial</vt:lpstr>
      <vt:lpstr>Arial Rounded MT Bold</vt:lpstr>
      <vt:lpstr>Calibri</vt:lpstr>
      <vt:lpstr>Calibri Light</vt:lpstr>
      <vt:lpstr>Symbol</vt:lpstr>
      <vt:lpstr>Times New Roman</vt:lpstr>
      <vt:lpstr>Office Theme</vt:lpstr>
      <vt:lpstr>September 27, 2026</vt:lpstr>
      <vt:lpstr>PowerPoint Presentation</vt:lpstr>
      <vt:lpstr>PowerPoint Presentation</vt:lpstr>
      <vt:lpstr>P: Joined to Christ in the waters of baptism, we are clothed with God's mercy and forgiveness.  Let us give thanks for the gift of baptism.  Water may be poured into the font as the presiding minister gives thanks.</vt:lpstr>
      <vt:lpstr>P: We give you thanks, O God, for in the beginning your Spirit moved over the waters and by your Word you created the world, calling forth life in which you took delight.  Through the waters of the flood you delivered Noah and his family.  Through the sea you led your people Israel from slavery into freedom.  </vt:lpstr>
      <vt:lpstr>P: At the river your Son was baptized by John and anointed with the Holy Spirit.  By water and your Word you claim us as daughters and sons, making us heirs of your promise and servants of all.  We praise you for the gift of water that sustains life, and above all we praise you for the gift of new life in Jesus Christ.</vt:lpstr>
      <vt:lpstr>P: Shower us with your Spirit, and renew our lives with your forgiveness, grace, and love.  To you be given honor and praise through Jesus Christ our Lord in the unity of the Holy Spirit, now and forever.</vt:lpstr>
      <vt:lpstr>Gathering Song/Hymn of Praise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Hymn of the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Sending Song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Meyer</dc:creator>
  <cp:lastModifiedBy>Mel Musser</cp:lastModifiedBy>
  <cp:revision>170</cp:revision>
  <dcterms:created xsi:type="dcterms:W3CDTF">2016-05-14T21:20:00Z</dcterms:created>
  <dcterms:modified xsi:type="dcterms:W3CDTF">2026-09-27T12:04:09Z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922E4D8F61E94F3B9050E9BDB314627B</vt:lpwstr>
  </property>
  <property fmtid="{D5CDD505-2E9C-101B-9397-08002B2CF9AE}" pid="3" name="KSOProductBuildVer">
    <vt:lpwstr>1033-11.2.0.11219</vt:lpwstr>
  </property>
</Properties>
</file>