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4" r:id="rId31"/>
    <p:sldId id="575" r:id="rId32"/>
    <p:sldId id="573" r:id="rId33"/>
    <p:sldId id="571" r:id="rId34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1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FC70-DB96-44B7-4C0E-3468994E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3B440-10E1-C437-3DC4-777FBEC44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22445-3EAA-DC99-1EC4-D716DAB65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487C1-C7D6-A4C7-CBBC-F282087FF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6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658B-A789-A492-888F-98DE4509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DB203-E3AF-6996-B9E7-FFC82F436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72031-339E-8072-ADEC-997CCAB2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11CFB-D569-470A-06EA-E0FA0B61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8/9/2025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August 10,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FF831E-2337-E147-3C88-05C20B438A14}"/>
              </a:ext>
            </a:extLst>
          </p:cNvPr>
          <p:cNvSpPr txBox="1"/>
          <p:nvPr/>
        </p:nvSpPr>
        <p:spPr>
          <a:xfrm>
            <a:off x="4572000" y="5485652"/>
            <a:ext cx="4324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Lamb Who Was Slain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41071-BD75-66BE-ABDA-0B285AE34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325" y="1993060"/>
            <a:ext cx="2376487" cy="3471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20, 2025 ???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14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26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Luncheon in August due to the Great Darke County Fair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Discussion Group Tonight!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Sunday, August 10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61" y="358140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Organize your books.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Take a walk with a friend.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Write God a love note.</a:t>
            </a:r>
          </a:p>
          <a:p>
            <a:pPr marL="1885950" indent="-1885950" defTabSz="1885950">
              <a:tabLst>
                <a:tab pos="3314700" algn="l"/>
              </a:tabLst>
            </a:pP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F0504-B081-1CB7-32CB-72400396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60AAC0A-5568-92C8-6B37-62CAC04A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2516" y="549414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Lutheran Day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At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Great Darke County Fair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6977B-FEE9-7D60-4A65-454AA1F8F6C0}"/>
              </a:ext>
            </a:extLst>
          </p:cNvPr>
          <p:cNvSpPr txBox="1"/>
          <p:nvPr/>
        </p:nvSpPr>
        <p:spPr>
          <a:xfrm>
            <a:off x="216816" y="2442626"/>
            <a:ext cx="871036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August 21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st</a:t>
            </a:r>
            <a:r>
              <a:rPr lang="en-US" sz="3200" b="1" dirty="0">
                <a:latin typeface="Arial Rounded MT Bold" panose="020F0704030504030204" pitchFamily="34" charset="0"/>
              </a:rPr>
              <a:t> from 12 noon – 3:00 pm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	Spiritual Life Center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	You can Help!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	Snacks, water, most important, 		       your presence! As little as 1 			       hour or stay for all 3 hours!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297A5-8A84-1174-B14D-A60AB33EE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95361" l="5385" r="97308">
                        <a14:foregroundMark x1="31538" y1="12371" x2="39231" y2="10825"/>
                        <a14:foregroundMark x1="39231" y1="10825" x2="46923" y2="11340"/>
                        <a14:foregroundMark x1="46923" y1="11340" x2="61923" y2="8763"/>
                        <a14:foregroundMark x1="61923" y1="8763" x2="67692" y2="12371"/>
                        <a14:foregroundMark x1="49615" y1="3608" x2="49615" y2="3608"/>
                        <a14:foregroundMark x1="69231" y1="14433" x2="87692" y2="15464"/>
                        <a14:foregroundMark x1="87692" y1="15464" x2="95000" y2="15464"/>
                        <a14:foregroundMark x1="95000" y1="15464" x2="97308" y2="15464"/>
                        <a14:foregroundMark x1="36923" y1="91237" x2="36923" y2="91237"/>
                        <a14:foregroundMark x1="49615" y1="95876" x2="49615" y2="95876"/>
                        <a14:foregroundMark x1="6154" y1="15979" x2="6538" y2="24742"/>
                        <a14:foregroundMark x1="5385" y1="27835" x2="7692" y2="39691"/>
                        <a14:foregroundMark x1="8462" y1="51031" x2="10000" y2="59278"/>
                        <a14:foregroundMark x1="10000" y1="63918" x2="11154" y2="70619"/>
                        <a14:foregroundMark x1="11154" y1="75773" x2="18462" y2="81959"/>
                        <a14:foregroundMark x1="18462" y1="81959" x2="18846" y2="81959"/>
                        <a14:foregroundMark x1="70000" y1="81959" x2="81154" y2="82990"/>
                        <a14:foregroundMark x1="83462" y1="81959" x2="87308" y2="73196"/>
                        <a14:foregroundMark x1="95000" y1="25773" x2="93077" y2="41753"/>
                        <a14:foregroundMark x1="37308" y1="15979" x2="47308" y2="17010"/>
                        <a14:foregroundMark x1="47308" y1="17010" x2="58462" y2="16495"/>
                        <a14:foregroundMark x1="58462" y1="16495" x2="58462" y2="36082"/>
                        <a14:foregroundMark x1="85769" y1="22165" x2="85769" y2="53608"/>
                        <a14:foregroundMark x1="14615" y1="20619" x2="15385" y2="64433"/>
                        <a14:foregroundMark x1="53846" y1="59278" x2="55000" y2="63918"/>
                        <a14:foregroundMark x1="55000" y1="68557" x2="54231" y2="72165"/>
                        <a14:foregroundMark x1="61923" y1="62371" x2="63846" y2="71134"/>
                        <a14:foregroundMark x1="63846" y1="71134" x2="65385" y2="71649"/>
                        <a14:foregroundMark x1="71923" y1="61340" x2="71923" y2="61340"/>
                        <a14:foregroundMark x1="64615" y1="61340" x2="64615" y2="61340"/>
                        <a14:foregroundMark x1="21923" y1="69072" x2="21923" y2="69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16" y="0"/>
            <a:ext cx="2383510" cy="1778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352F1-B4FD-D2D1-3B33-022AA8DC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95361" l="5385" r="97308">
                        <a14:foregroundMark x1="31538" y1="12371" x2="39231" y2="10825"/>
                        <a14:foregroundMark x1="39231" y1="10825" x2="46923" y2="11340"/>
                        <a14:foregroundMark x1="46923" y1="11340" x2="61923" y2="8763"/>
                        <a14:foregroundMark x1="61923" y1="8763" x2="67692" y2="12371"/>
                        <a14:foregroundMark x1="49615" y1="3608" x2="49615" y2="3608"/>
                        <a14:foregroundMark x1="69231" y1="14433" x2="87692" y2="15464"/>
                        <a14:foregroundMark x1="87692" y1="15464" x2="95000" y2="15464"/>
                        <a14:foregroundMark x1="95000" y1="15464" x2="97308" y2="15464"/>
                        <a14:foregroundMark x1="36923" y1="91237" x2="36923" y2="91237"/>
                        <a14:foregroundMark x1="49615" y1="95876" x2="49615" y2="95876"/>
                        <a14:foregroundMark x1="6154" y1="15979" x2="6538" y2="24742"/>
                        <a14:foregroundMark x1="5385" y1="27835" x2="7692" y2="39691"/>
                        <a14:foregroundMark x1="8462" y1="51031" x2="10000" y2="59278"/>
                        <a14:foregroundMark x1="10000" y1="63918" x2="11154" y2="70619"/>
                        <a14:foregroundMark x1="11154" y1="75773" x2="18462" y2="81959"/>
                        <a14:foregroundMark x1="18462" y1="81959" x2="18846" y2="81959"/>
                        <a14:foregroundMark x1="70000" y1="81959" x2="81154" y2="82990"/>
                        <a14:foregroundMark x1="83462" y1="81959" x2="87308" y2="73196"/>
                        <a14:foregroundMark x1="95000" y1="25773" x2="93077" y2="41753"/>
                        <a14:foregroundMark x1="37308" y1="15979" x2="47308" y2="17010"/>
                        <a14:foregroundMark x1="47308" y1="17010" x2="58462" y2="16495"/>
                        <a14:foregroundMark x1="58462" y1="16495" x2="58462" y2="36082"/>
                        <a14:foregroundMark x1="85769" y1="22165" x2="85769" y2="53608"/>
                        <a14:foregroundMark x1="14615" y1="20619" x2="15385" y2="64433"/>
                        <a14:foregroundMark x1="53846" y1="59278" x2="55000" y2="63918"/>
                        <a14:foregroundMark x1="55000" y1="68557" x2="54231" y2="72165"/>
                        <a14:foregroundMark x1="61923" y1="62371" x2="63846" y2="71134"/>
                        <a14:foregroundMark x1="63846" y1="71134" x2="65385" y2="71649"/>
                        <a14:foregroundMark x1="71923" y1="61340" x2="71923" y2="61340"/>
                        <a14:foregroundMark x1="64615" y1="61340" x2="64615" y2="61340"/>
                        <a14:foregroundMark x1="21923" y1="69072" x2="21923" y2="69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7974" y="0"/>
            <a:ext cx="2383510" cy="17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C2214-3DB0-4ACF-7051-DF474C83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F1DFC-1A49-DB1C-5733-9CAF0CBF8209}"/>
              </a:ext>
            </a:extLst>
          </p:cNvPr>
          <p:cNvSpPr txBox="1"/>
          <p:nvPr/>
        </p:nvSpPr>
        <p:spPr>
          <a:xfrm>
            <a:off x="254916" y="2250181"/>
            <a:ext cx="8710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Outdoor Worship and Picnic</a:t>
            </a:r>
          </a:p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September 7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@ 10:30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	Chenowith Trails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	Everyone and invite your friends 			and neighbors!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The Church provides hamburgers/hot dogs, buns, and paper products: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You provide yourself and a dish to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6A495-70FD-BB0A-010E-9946E2E5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04" t="10464" r="11145" b="42913"/>
          <a:stretch>
            <a:fillRect/>
          </a:stretch>
        </p:blipFill>
        <p:spPr>
          <a:xfrm>
            <a:off x="1238249" y="0"/>
            <a:ext cx="6496051" cy="21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10646"/>
              </p:ext>
            </p:extLst>
          </p:nvPr>
        </p:nvGraphicFramePr>
        <p:xfrm>
          <a:off x="66675" y="1429067"/>
          <a:ext cx="8724900" cy="430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Aug 21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Lutheran Day at The Fair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82406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 Day!!!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43495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Sept 7 @ 10:30 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Worship and Picnic at Chenowith Trails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2282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4 @ 1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09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August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August 19</a:t>
            </a:r>
            <a:r>
              <a:rPr lang="en-US" sz="36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20349</TotalTime>
  <Words>1164</Words>
  <Application>Microsoft Office PowerPoint</Application>
  <PresentationFormat>On-screen Show (4:3)</PresentationFormat>
  <Paragraphs>211</Paragraphs>
  <Slides>33</Slides>
  <Notes>29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376</cp:revision>
  <cp:lastPrinted>2025-02-08T21:29:34Z</cp:lastPrinted>
  <dcterms:created xsi:type="dcterms:W3CDTF">2020-11-15T00:46:00Z</dcterms:created>
  <dcterms:modified xsi:type="dcterms:W3CDTF">2025-08-09T18:03:22Z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