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00" r:id="rId19"/>
    <p:sldId id="564" r:id="rId20"/>
    <p:sldId id="548" r:id="rId21"/>
    <p:sldId id="512" r:id="rId22"/>
    <p:sldId id="374" r:id="rId23"/>
    <p:sldId id="532" r:id="rId24"/>
    <p:sldId id="561" r:id="rId25"/>
    <p:sldId id="516" r:id="rId26"/>
    <p:sldId id="572" r:id="rId27"/>
    <p:sldId id="399" r:id="rId28"/>
    <p:sldId id="562" r:id="rId29"/>
    <p:sldId id="568" r:id="rId30"/>
    <p:sldId id="381" r:id="rId31"/>
    <p:sldId id="573" r:id="rId32"/>
    <p:sldId id="550" r:id="rId33"/>
    <p:sldId id="571" r:id="rId34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08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by Unknown Author is licensed under CC BY-NC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98798-0A95-70BA-51C4-76DB0FD9D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CE76B21-F312-5FA6-AF3C-2016F16D85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9680DBBE-DA53-07FB-80E6-C7802B137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B543DBC-C122-23AF-23ED-70340CD84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12174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5/10/2025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5/10/2025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5/10/2025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5/10/2025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5/10/2025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5/10/2025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5/10/2025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5/10/2025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5/10/2025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5/10/2025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5/10/2025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5/10/2025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microsoft.com/office/2007/relationships/hdphoto" Target="../media/hdphoto1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May 11, 2025</a:t>
            </a:r>
          </a:p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Happy Mother’s Day!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0EB08CA-B70F-19CE-9F9F-474CD5CE4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989" y="2889925"/>
            <a:ext cx="2521895" cy="3575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May 21, 2025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May 27 @ 10:00 am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June 12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2977046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7EE1E5-5FC2-43F9-86C7-1483C1B90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51880"/>
            <a:ext cx="9144000" cy="4229870"/>
          </a:xfrm>
        </p:spPr>
        <p:txBody>
          <a:bodyPr/>
          <a:lstStyle/>
          <a:p>
            <a:r>
              <a:rPr lang="en-US" sz="4800" dirty="0"/>
              <a:t>Mother-Daughter-Friend</a:t>
            </a:r>
          </a:p>
          <a:p>
            <a:r>
              <a:rPr lang="en-US" sz="4800" dirty="0"/>
              <a:t>Banquet</a:t>
            </a:r>
          </a:p>
          <a:p>
            <a:r>
              <a:rPr lang="en-US" sz="3200" dirty="0">
                <a:solidFill>
                  <a:srgbClr val="C00000"/>
                </a:solidFill>
              </a:rPr>
              <a:t> Thank you to all who helped make this event a huge SUCCESS!!</a:t>
            </a:r>
          </a:p>
        </p:txBody>
      </p:sp>
      <p:pic>
        <p:nvPicPr>
          <p:cNvPr id="1026" name="Picture 2" descr="welcalogoside">
            <a:extLst>
              <a:ext uri="{FF2B5EF4-FFF2-40B4-BE49-F238E27FC236}">
                <a16:creationId xmlns:a16="http://schemas.microsoft.com/office/drawing/2014/main" id="{1B6ADF3E-EC9E-41AA-8AA0-E68ADB5A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10" y="203067"/>
            <a:ext cx="3866780" cy="1285875"/>
          </a:xfrm>
          <a:prstGeom prst="rect">
            <a:avLst/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721" y="3034921"/>
            <a:ext cx="738275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May 15, 2025 @ 11:30 am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Toll House Tavern                                   128 N Main St, Union, OH 45322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Arial Rounded MT Bold" panose="020F0704030504030204" pitchFamily="34" charset="0"/>
            </a:endParaRP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592369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Sunday Class @ 9:00 am each week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9D721A-F5CC-09A0-0B6E-F51DBDF41A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915" y="2187949"/>
            <a:ext cx="88517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Fall Festival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Pitsburg Church of the Brethren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June 5,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9:00 am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- Plan Fall Festival!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C0A1B-55F0-247C-A0A6-65034984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1946229"/>
            <a:ext cx="885176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June 5,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10:30 am (Immediately after the Fall Festival Meeting)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- Plan Summer Events, including VBS!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2048" y="1074930"/>
            <a:ext cx="6862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On Hiatus again in May…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Will return Sunday, June 8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@ 6 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892681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788" y="3016877"/>
            <a:ext cx="8734424" cy="3231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Do a word search puzzle.</a:t>
            </a:r>
            <a:endParaRPr lang="en-US" sz="3600" dirty="0">
              <a:latin typeface="Arial Rounded MT Bold" panose="020F0704030504030204" pitchFamily="34" charset="0"/>
            </a:endParaRP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Prepare a healthy meal.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Spend time with your mom.  If your mom has passed spend time just communicating to her (talk to a photo, visit her grave site).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479659" y="1933205"/>
            <a:ext cx="7938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June 18,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6AF26-E8C5-CB3A-C0E7-BE7D20A4E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CBB36D-DEFE-9063-5331-FD43E87B9F2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CEDDCF4-8B5E-02B2-A910-C65E49C5F347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Save the 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CC7D04-E85C-23FA-7CB1-46C409E71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3700"/>
            <a:ext cx="9144000" cy="3924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94209-F9E9-1F48-616D-F27DECEE7F65}"/>
              </a:ext>
            </a:extLst>
          </p:cNvPr>
          <p:cNvSpPr txBox="1"/>
          <p:nvPr/>
        </p:nvSpPr>
        <p:spPr>
          <a:xfrm>
            <a:off x="0" y="92928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June 22 @ 9:00 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Learn how to manage your $$ and become debt free</a:t>
            </a:r>
          </a:p>
        </p:txBody>
      </p:sp>
    </p:spTree>
    <p:extLst>
      <p:ext uri="{BB962C8B-B14F-4D97-AF65-F5344CB8AC3E}">
        <p14:creationId xmlns:p14="http://schemas.microsoft.com/office/powerpoint/2010/main" val="52432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June 29th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Pastor Mel and PJ’s Home @ 7750 S Mote Rd, West Milton OH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Snacks—POOL PARTY!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15</a:t>
            </a:r>
            <a:r>
              <a:rPr lang="en-US" sz="36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</a:rPr>
              <a:t>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May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May 20, 2025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20127</TotalTime>
  <Words>1137</Words>
  <Application>Microsoft Office PowerPoint</Application>
  <PresentationFormat>On-screen Show (4:3)</PresentationFormat>
  <Paragraphs>201</Paragraphs>
  <Slides>33</Slides>
  <Notes>29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363</cp:revision>
  <cp:lastPrinted>2025-02-08T21:29:34Z</cp:lastPrinted>
  <dcterms:created xsi:type="dcterms:W3CDTF">2020-11-15T00:46:00Z</dcterms:created>
  <dcterms:modified xsi:type="dcterms:W3CDTF">2025-05-10T20:39:30Z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