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3"/>
  </p:notesMasterIdLst>
  <p:sldIdLst>
    <p:sldId id="258" r:id="rId2"/>
    <p:sldId id="260" r:id="rId3"/>
    <p:sldId id="1986" r:id="rId4"/>
    <p:sldId id="1874" r:id="rId5"/>
    <p:sldId id="268" r:id="rId6"/>
    <p:sldId id="269" r:id="rId7"/>
    <p:sldId id="1417" r:id="rId8"/>
    <p:sldId id="267" r:id="rId9"/>
    <p:sldId id="1018" r:id="rId10"/>
    <p:sldId id="2077" r:id="rId11"/>
    <p:sldId id="2078" r:id="rId12"/>
    <p:sldId id="2079" r:id="rId13"/>
    <p:sldId id="270" r:id="rId14"/>
    <p:sldId id="278" r:id="rId15"/>
    <p:sldId id="1498" r:id="rId16"/>
    <p:sldId id="2070" r:id="rId17"/>
    <p:sldId id="2072" r:id="rId18"/>
    <p:sldId id="2071" r:id="rId19"/>
    <p:sldId id="2073" r:id="rId20"/>
    <p:sldId id="2074" r:id="rId21"/>
    <p:sldId id="2075" r:id="rId22"/>
    <p:sldId id="2076" r:id="rId23"/>
    <p:sldId id="995" r:id="rId24"/>
    <p:sldId id="1979" r:id="rId25"/>
    <p:sldId id="2086" r:id="rId26"/>
    <p:sldId id="2087" r:id="rId27"/>
    <p:sldId id="2088" r:id="rId28"/>
    <p:sldId id="2089" r:id="rId29"/>
    <p:sldId id="2090" r:id="rId30"/>
    <p:sldId id="2027" r:id="rId31"/>
    <p:sldId id="2028" r:id="rId32"/>
    <p:sldId id="2080" r:id="rId33"/>
    <p:sldId id="2081" r:id="rId34"/>
    <p:sldId id="2082" r:id="rId35"/>
    <p:sldId id="1448" r:id="rId36"/>
    <p:sldId id="310" r:id="rId37"/>
    <p:sldId id="1424" r:id="rId38"/>
    <p:sldId id="1425" r:id="rId39"/>
    <p:sldId id="1776" r:id="rId40"/>
    <p:sldId id="1777" r:id="rId41"/>
    <p:sldId id="1014" r:id="rId42"/>
    <p:sldId id="316" r:id="rId43"/>
    <p:sldId id="317" r:id="rId44"/>
    <p:sldId id="1015" r:id="rId45"/>
    <p:sldId id="485" r:id="rId46"/>
    <p:sldId id="1017" r:id="rId47"/>
    <p:sldId id="2042" r:id="rId48"/>
    <p:sldId id="2083" r:id="rId49"/>
    <p:sldId id="2084" r:id="rId50"/>
    <p:sldId id="2085" r:id="rId51"/>
    <p:sldId id="330" r:id="rId52"/>
  </p:sldIdLst>
  <p:sldSz cx="9144000" cy="6858000" type="screen4x3"/>
  <p:notesSz cx="6858000" cy="9144000"/>
  <p:defaultTextStyle>
    <a:defPPr>
      <a:defRPr lang="en-US"/>
    </a:defPPr>
    <a:lvl1pPr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1pPr>
    <a:lvl2pPr marL="342900" indent="1143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2pPr>
    <a:lvl3pPr marL="685800" indent="2286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3pPr>
    <a:lvl4pPr marL="1028700" indent="3429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4pPr>
    <a:lvl5pPr marL="1371600" indent="457200" algn="l" defTabSz="685800" rtl="0" eaLnBrk="0" fontAlgn="base" hangingPunct="0">
      <a:spcBef>
        <a:spcPct val="0"/>
      </a:spcBef>
      <a:spcAft>
        <a:spcPct val="0"/>
      </a:spcAft>
      <a:defRPr sz="1300" kern="1200">
        <a:solidFill>
          <a:schemeClr val="tx1"/>
        </a:solidFill>
        <a:latin typeface="Calibri" panose="020F0502020204030204" pitchFamily="34" charset="0"/>
        <a:ea typeface="ヒラギノ角ゴ Pro W3" pitchFamily="4" charset="-128"/>
        <a:cs typeface="+mn-cs"/>
      </a:defRPr>
    </a:lvl5pPr>
    <a:lvl6pPr marL="22860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6pPr>
    <a:lvl7pPr marL="27432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7pPr>
    <a:lvl8pPr marL="32004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8pPr>
    <a:lvl9pPr marL="3657600" algn="l" defTabSz="914400" rtl="0" eaLnBrk="1" latinLnBrk="0" hangingPunct="1">
      <a:defRPr sz="1300" kern="1200">
        <a:solidFill>
          <a:schemeClr val="tx1"/>
        </a:solidFill>
        <a:latin typeface="Calibri" panose="020F0502020204030204" pitchFamily="34" charset="0"/>
        <a:ea typeface="ヒラギノ角ゴ Pro W3" pitchFamily="4" charset="-128"/>
        <a:cs typeface="+mn-cs"/>
      </a:defRPr>
    </a:lvl9pPr>
  </p:defaultTextStyle>
  <p:extLst>
    <p:ext uri="{EFAFB233-063F-42B5-8137-9DF3F51BA10A}">
      <p15:sldGuideLst xmlns:p15="http://schemas.microsoft.com/office/powerpoint/2012/main">
        <p15:guide id="1" orient="horz" pos="2280" userDrawn="1">
          <p15:clr>
            <a:srgbClr val="A4A3A4"/>
          </p15:clr>
        </p15:guide>
        <p15:guide id="2"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6B0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0" autoAdjust="0"/>
    <p:restoredTop sz="94660"/>
  </p:normalViewPr>
  <p:slideViewPr>
    <p:cSldViewPr snapToGrid="0" snapToObjects="1" showGuides="1">
      <p:cViewPr varScale="1">
        <p:scale>
          <a:sx n="72" d="100"/>
          <a:sy n="72" d="100"/>
        </p:scale>
        <p:origin x="72" y="708"/>
      </p:cViewPr>
      <p:guideLst>
        <p:guide orient="horz" pos="2280"/>
        <p:guide pos="28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735B07E-0200-45DC-BF01-BF15172474D2}" type="datetimeFigureOut">
              <a:rPr lang="en-US"/>
              <a:t>10/11/2026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2C2E7160-5CF9-415B-9465-96C8C5BE548E}" type="slidenum">
              <a:rPr lang="en-US"/>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326CF-B2BA-EB07-7168-F4F823257A2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F234B05-FB70-5E11-CE41-44DB9B6909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EC26F87-FE98-0DB9-DA8B-788EF6E74B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75398133-3B3B-850B-EE18-83D99C09C3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3</a:t>
            </a:fld>
            <a:endParaRPr lang="en-US" altLang="en-US"/>
          </a:p>
        </p:txBody>
      </p:sp>
    </p:spTree>
    <p:extLst>
      <p:ext uri="{BB962C8B-B14F-4D97-AF65-F5344CB8AC3E}">
        <p14:creationId xmlns:p14="http://schemas.microsoft.com/office/powerpoint/2010/main" val="363992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4</a:t>
            </a:fld>
            <a:endParaRPr lang="en-US" altLang="en-US"/>
          </a:p>
        </p:txBody>
      </p:sp>
    </p:spTree>
    <p:extLst>
      <p:ext uri="{BB962C8B-B14F-4D97-AF65-F5344CB8AC3E}">
        <p14:creationId xmlns:p14="http://schemas.microsoft.com/office/powerpoint/2010/main" val="244772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5</a:t>
            </a:fld>
            <a:endParaRPr lang="en-US" altLang="en-US"/>
          </a:p>
        </p:txBody>
      </p:sp>
    </p:spTree>
    <p:extLst>
      <p:ext uri="{BB962C8B-B14F-4D97-AF65-F5344CB8AC3E}">
        <p14:creationId xmlns:p14="http://schemas.microsoft.com/office/powerpoint/2010/main" val="401638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6</a:t>
            </a:fld>
            <a:endParaRPr lang="en-US" altLang="en-US"/>
          </a:p>
        </p:txBody>
      </p:sp>
    </p:spTree>
    <p:extLst>
      <p:ext uri="{BB962C8B-B14F-4D97-AF65-F5344CB8AC3E}">
        <p14:creationId xmlns:p14="http://schemas.microsoft.com/office/powerpoint/2010/main" val="159366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CFB9FDD-AE22-42C9-AE4F-C09CAEB961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F0285743-B8F3-41A9-97F1-C5B888173D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9EA62F87-903D-4541-A99A-1A23C1F27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B8CF6D41-10B1-425B-B453-17394AA79B69}" type="slidenum">
              <a:rPr lang="en-US" altLang="en-US" smtClean="0"/>
              <a:pPr/>
              <a:t>7</a:t>
            </a:fld>
            <a:endParaRPr lang="en-US" altLang="en-US"/>
          </a:p>
        </p:txBody>
      </p:sp>
    </p:spTree>
    <p:extLst>
      <p:ext uri="{BB962C8B-B14F-4D97-AF65-F5344CB8AC3E}">
        <p14:creationId xmlns:p14="http://schemas.microsoft.com/office/powerpoint/2010/main" val="4112018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883E2-1743-91CC-EBF8-E517BF64822D}"/>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ACA6527-BDBD-1587-CB36-59B65BCF05B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BBF5AB4-EEE9-C253-95A6-448BD0C894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8415C9D3-B26F-DC45-CC84-63743DEB0A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10</a:t>
            </a:fld>
            <a:endParaRPr lang="en-US" altLang="en-US"/>
          </a:p>
        </p:txBody>
      </p:sp>
    </p:spTree>
    <p:extLst>
      <p:ext uri="{BB962C8B-B14F-4D97-AF65-F5344CB8AC3E}">
        <p14:creationId xmlns:p14="http://schemas.microsoft.com/office/powerpoint/2010/main" val="4285646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8CA7C-AFA8-0A2C-343F-02A262BC06C9}"/>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D97871FB-4405-9EDB-10A2-439D45A7ADA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0B170FC9-ADE3-ECE6-1B15-CFD69CBA01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0F5D8B2E-1F4F-28C2-225E-0F4A3F80D3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11</a:t>
            </a:fld>
            <a:endParaRPr lang="en-US" altLang="en-US"/>
          </a:p>
        </p:txBody>
      </p:sp>
    </p:spTree>
    <p:extLst>
      <p:ext uri="{BB962C8B-B14F-4D97-AF65-F5344CB8AC3E}">
        <p14:creationId xmlns:p14="http://schemas.microsoft.com/office/powerpoint/2010/main" val="1201689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38BD6-0165-467B-A559-BA57B10D7CB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135655E-46EE-3BA6-70D4-2947FA2CE7BB}"/>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96D096A-96DE-3BB0-60EA-4E61938514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F00FACFC-B58C-D479-A2EC-049A0FAB0F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12</a:t>
            </a:fld>
            <a:endParaRPr lang="en-US" altLang="en-US"/>
          </a:p>
        </p:txBody>
      </p:sp>
    </p:spTree>
    <p:extLst>
      <p:ext uri="{BB962C8B-B14F-4D97-AF65-F5344CB8AC3E}">
        <p14:creationId xmlns:p14="http://schemas.microsoft.com/office/powerpoint/2010/main" val="1551457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15</a:t>
            </a:fld>
            <a:endParaRPr lang="en-US" altLang="en-US"/>
          </a:p>
        </p:txBody>
      </p:sp>
    </p:spTree>
    <p:extLst>
      <p:ext uri="{BB962C8B-B14F-4D97-AF65-F5344CB8AC3E}">
        <p14:creationId xmlns:p14="http://schemas.microsoft.com/office/powerpoint/2010/main" val="2380125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F38D9-A6BE-7111-8C22-FB7F59ECA57A}"/>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F3D2FFFA-CD61-F816-F0A6-165A3A8C853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0BEB5CBA-0FBB-5C31-3A6E-3D1E9AC075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1DF54A33-9216-C526-A085-3DBA123032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16</a:t>
            </a:fld>
            <a:endParaRPr lang="en-US" altLang="en-US"/>
          </a:p>
        </p:txBody>
      </p:sp>
    </p:spTree>
    <p:extLst>
      <p:ext uri="{BB962C8B-B14F-4D97-AF65-F5344CB8AC3E}">
        <p14:creationId xmlns:p14="http://schemas.microsoft.com/office/powerpoint/2010/main" val="3039180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67C87-5345-3420-1C9E-F67BDC2B1CD0}"/>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69CF982C-F4EC-10F0-5F8D-0E71F40922E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EEB74888-5979-1B0C-3382-D16E4BE654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E8C4CD17-1B33-740B-5586-BB01117BFB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17</a:t>
            </a:fld>
            <a:endParaRPr lang="en-US" altLang="en-US"/>
          </a:p>
        </p:txBody>
      </p:sp>
    </p:spTree>
    <p:extLst>
      <p:ext uri="{BB962C8B-B14F-4D97-AF65-F5344CB8AC3E}">
        <p14:creationId xmlns:p14="http://schemas.microsoft.com/office/powerpoint/2010/main" val="3285401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3D699-084C-3104-653C-E954E451D88A}"/>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2DC3539B-5726-170F-C08B-BB95E42DCC12}"/>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4C3A9720-A741-83B7-DBB3-2BDA2B0C55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DF1EEAF5-9AC4-191B-A7F3-632269C372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18</a:t>
            </a:fld>
            <a:endParaRPr lang="en-US" altLang="en-US"/>
          </a:p>
        </p:txBody>
      </p:sp>
    </p:spTree>
    <p:extLst>
      <p:ext uri="{BB962C8B-B14F-4D97-AF65-F5344CB8AC3E}">
        <p14:creationId xmlns:p14="http://schemas.microsoft.com/office/powerpoint/2010/main" val="368690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F4C67-884A-1B8E-A21E-AF7714F80B0B}"/>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D370FFF3-81BC-6112-068D-4F80AC8698A5}"/>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47A568D-1B7E-4487-E162-8916579CEE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0EB20AA5-281A-440D-B7EA-A13262CA27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19</a:t>
            </a:fld>
            <a:endParaRPr lang="en-US" altLang="en-US"/>
          </a:p>
        </p:txBody>
      </p:sp>
    </p:spTree>
    <p:extLst>
      <p:ext uri="{BB962C8B-B14F-4D97-AF65-F5344CB8AC3E}">
        <p14:creationId xmlns:p14="http://schemas.microsoft.com/office/powerpoint/2010/main" val="1084957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1DA7-1FDF-9368-8C04-978039F11FA6}"/>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52D4C5A-34CD-EF68-4D7C-8D901DCFEAB6}"/>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0EF2F8D1-55A3-9765-64FB-81CA4A31D4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28D3C0B5-3578-2B4D-659D-08620CD376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20</a:t>
            </a:fld>
            <a:endParaRPr lang="en-US" altLang="en-US"/>
          </a:p>
        </p:txBody>
      </p:sp>
    </p:spTree>
    <p:extLst>
      <p:ext uri="{BB962C8B-B14F-4D97-AF65-F5344CB8AC3E}">
        <p14:creationId xmlns:p14="http://schemas.microsoft.com/office/powerpoint/2010/main" val="1954791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8800E-8231-11F8-FF1E-4AA0735D7AD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8AA8A1A-42D8-1602-E466-0B52E6343A9F}"/>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746FE67-8D53-E437-C78F-0FEA8C2E64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F7AC731A-9140-E809-6401-66DC178360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21</a:t>
            </a:fld>
            <a:endParaRPr lang="en-US" altLang="en-US"/>
          </a:p>
        </p:txBody>
      </p:sp>
    </p:spTree>
    <p:extLst>
      <p:ext uri="{BB962C8B-B14F-4D97-AF65-F5344CB8AC3E}">
        <p14:creationId xmlns:p14="http://schemas.microsoft.com/office/powerpoint/2010/main" val="1608710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62B34-6288-1CE2-11A8-2CA615CFA72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102ACE3-4BD3-6BFF-DC54-B3057766FFB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C4ED6A2-1E7B-6091-0949-C668176137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E470CC3D-F4B2-C06E-2A41-90FEDBBF70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22</a:t>
            </a:fld>
            <a:endParaRPr lang="en-US" altLang="en-US"/>
          </a:p>
        </p:txBody>
      </p:sp>
    </p:spTree>
    <p:extLst>
      <p:ext uri="{BB962C8B-B14F-4D97-AF65-F5344CB8AC3E}">
        <p14:creationId xmlns:p14="http://schemas.microsoft.com/office/powerpoint/2010/main" val="3684874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F69D-026A-29C4-C177-FF7A36FE8934}"/>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DE7DF71-1D25-20E3-00FF-2847F2DEA27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48AD8DB-6F87-D1BA-D475-8E5357D9DD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91D8D9BC-F9D2-2835-6880-C8342EA104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24</a:t>
            </a:fld>
            <a:endParaRPr lang="en-US" altLang="en-US"/>
          </a:p>
        </p:txBody>
      </p:sp>
    </p:spTree>
    <p:extLst>
      <p:ext uri="{BB962C8B-B14F-4D97-AF65-F5344CB8AC3E}">
        <p14:creationId xmlns:p14="http://schemas.microsoft.com/office/powerpoint/2010/main" val="3909818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6FDA6-492F-9BC2-7218-0168F0A7967F}"/>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81DA321-A43C-C501-F4B3-D3F8BB09F319}"/>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EF24E0F-877E-7848-5E12-41B6270EF4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DB8DFA79-0530-432D-1C13-DC5E36B8C0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25</a:t>
            </a:fld>
            <a:endParaRPr lang="en-US" altLang="en-US"/>
          </a:p>
        </p:txBody>
      </p:sp>
    </p:spTree>
    <p:extLst>
      <p:ext uri="{BB962C8B-B14F-4D97-AF65-F5344CB8AC3E}">
        <p14:creationId xmlns:p14="http://schemas.microsoft.com/office/powerpoint/2010/main" val="1386592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C52B-E8B2-B6B5-EFB0-0B41503E453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94B8EAE-8D7A-A2FF-8E12-13CD05357F09}"/>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380B1D88-91DD-4F84-6211-8904F25875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412193CC-F623-C79F-F703-96608F3DA7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26</a:t>
            </a:fld>
            <a:endParaRPr lang="en-US" altLang="en-US"/>
          </a:p>
        </p:txBody>
      </p:sp>
    </p:spTree>
    <p:extLst>
      <p:ext uri="{BB962C8B-B14F-4D97-AF65-F5344CB8AC3E}">
        <p14:creationId xmlns:p14="http://schemas.microsoft.com/office/powerpoint/2010/main" val="2947789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84FA1-A678-35EB-8178-DFBAA146BDEF}"/>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3914A7C1-9C51-32FE-2BAF-8065D0E1246C}"/>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C333DE2-12E9-7270-E42A-021D345CA5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6FF2C862-E145-ADB3-3908-9C2B567992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27</a:t>
            </a:fld>
            <a:endParaRPr lang="en-US" altLang="en-US"/>
          </a:p>
        </p:txBody>
      </p:sp>
    </p:spTree>
    <p:extLst>
      <p:ext uri="{BB962C8B-B14F-4D97-AF65-F5344CB8AC3E}">
        <p14:creationId xmlns:p14="http://schemas.microsoft.com/office/powerpoint/2010/main" val="17711145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C5E9C-7100-8AF4-632C-89D23B20D66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9338492C-4B11-45EF-158C-7F20655D1040}"/>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D4C79BB-9E74-C312-CBA1-0ED1C3B226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6CA46671-365E-72EB-A036-2963265B5B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28</a:t>
            </a:fld>
            <a:endParaRPr lang="en-US" altLang="en-US"/>
          </a:p>
        </p:txBody>
      </p:sp>
    </p:spTree>
    <p:extLst>
      <p:ext uri="{BB962C8B-B14F-4D97-AF65-F5344CB8AC3E}">
        <p14:creationId xmlns:p14="http://schemas.microsoft.com/office/powerpoint/2010/main" val="1084939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BC0D6-6F70-4100-9660-E61698DD4A90}"/>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492D2C8-02E0-FA0A-2E3D-3FDCF055F64E}"/>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17B47717-A1BF-0BCE-1232-AC54606741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FB35BC54-6F0C-5831-7EC1-F8C43F0FB43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028E5D31-71DE-43FC-B19D-64395FE4C3D3}" type="slidenum">
              <a:rPr lang="en-US" altLang="en-US" smtClean="0"/>
              <a:t>29</a:t>
            </a:fld>
            <a:endParaRPr lang="en-US" altLang="en-US"/>
          </a:p>
        </p:txBody>
      </p:sp>
    </p:spTree>
    <p:extLst>
      <p:ext uri="{BB962C8B-B14F-4D97-AF65-F5344CB8AC3E}">
        <p14:creationId xmlns:p14="http://schemas.microsoft.com/office/powerpoint/2010/main" val="393505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61445-3BDC-6CE3-7BD9-84FA8F1320E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72AAEFAB-B91C-5510-C965-4F620762F0EA}"/>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2463FD2A-859D-D9F4-B1C4-8106E6ED8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en-US" dirty="0"/>
          </a:p>
        </p:txBody>
      </p:sp>
      <p:sp>
        <p:nvSpPr>
          <p:cNvPr id="4100" name="Slide Number Placeholder 3">
            <a:extLst>
              <a:ext uri="{FF2B5EF4-FFF2-40B4-BE49-F238E27FC236}">
                <a16:creationId xmlns:a16="http://schemas.microsoft.com/office/drawing/2014/main" id="{709FB995-C460-91F7-9F18-6586575CE9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30</a:t>
            </a:fld>
            <a:endParaRPr lang="en-US" altLang="en-US"/>
          </a:p>
        </p:txBody>
      </p:sp>
    </p:spTree>
    <p:extLst>
      <p:ext uri="{BB962C8B-B14F-4D97-AF65-F5344CB8AC3E}">
        <p14:creationId xmlns:p14="http://schemas.microsoft.com/office/powerpoint/2010/main" val="111608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63F8B-3205-25F9-E36E-67244A8C9A83}"/>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EE0DBCE3-BA25-E855-D0A3-7EFAD0FCF73B}"/>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D4EF2829-7D00-7ACC-62AE-756A991FB5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5FECA924-21E0-2BCB-B2AC-01CC0F4A19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31</a:t>
            </a:fld>
            <a:endParaRPr lang="en-US" altLang="en-US"/>
          </a:p>
        </p:txBody>
      </p:sp>
    </p:spTree>
    <p:extLst>
      <p:ext uri="{BB962C8B-B14F-4D97-AF65-F5344CB8AC3E}">
        <p14:creationId xmlns:p14="http://schemas.microsoft.com/office/powerpoint/2010/main" val="2741490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27D9-5285-CBE2-FB62-CF2B2E1BECA5}"/>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2425F05C-D045-C4DF-ABC1-81BFE5DB1DC6}"/>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734C6403-C345-4A82-FD4E-A09C0E6233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C999F46C-8DBD-1048-14A3-B07258D356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32</a:t>
            </a:fld>
            <a:endParaRPr lang="en-US" altLang="en-US"/>
          </a:p>
        </p:txBody>
      </p:sp>
    </p:spTree>
    <p:extLst>
      <p:ext uri="{BB962C8B-B14F-4D97-AF65-F5344CB8AC3E}">
        <p14:creationId xmlns:p14="http://schemas.microsoft.com/office/powerpoint/2010/main" val="756575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DA5A2-D761-7E70-3946-7018897C7D59}"/>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5749C5D-6EFC-A0DE-EF03-FD9F427A95CE}"/>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A20BD83-2B33-9923-9783-451CDA23CD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20A168D3-06CE-D1A6-3F29-078F70E490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33</a:t>
            </a:fld>
            <a:endParaRPr lang="en-US" altLang="en-US"/>
          </a:p>
        </p:txBody>
      </p:sp>
    </p:spTree>
    <p:extLst>
      <p:ext uri="{BB962C8B-B14F-4D97-AF65-F5344CB8AC3E}">
        <p14:creationId xmlns:p14="http://schemas.microsoft.com/office/powerpoint/2010/main" val="843863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B5278-2B6D-84BB-15E5-E153AC1AFA6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4CA88D27-522C-1973-A3F8-2DFAB8290CE9}"/>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9E545E9E-CE6C-041E-9BD5-8125808D59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a:extLst>
              <a:ext uri="{FF2B5EF4-FFF2-40B4-BE49-F238E27FC236}">
                <a16:creationId xmlns:a16="http://schemas.microsoft.com/office/drawing/2014/main" id="{6FB14CDD-C25E-8C48-C334-0340BCA54A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34</a:t>
            </a:fld>
            <a:endParaRPr lang="en-US" altLang="en-US"/>
          </a:p>
        </p:txBody>
      </p:sp>
    </p:spTree>
    <p:extLst>
      <p:ext uri="{BB962C8B-B14F-4D97-AF65-F5344CB8AC3E}">
        <p14:creationId xmlns:p14="http://schemas.microsoft.com/office/powerpoint/2010/main" val="907268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41</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4A63137F-0A46-428F-8C0D-010A5FAE342B}" type="slidenum">
              <a:rPr lang="en-US" altLang="en-US" smtClean="0"/>
              <a:t>44</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US" altLang="en-US"/>
              <a:t>Image: </a:t>
            </a:r>
            <a:r>
              <a:rPr lang="en-US" altLang="en-US" i="1"/>
              <a:t>Five Loaves </a:t>
            </a:r>
            <a:r>
              <a:rPr lang="en-US" altLang="en-US"/>
              <a:t>by Caroline Coolidge Brown. Copyright © Caroline Coolidge Brown. All rights reserved. Used by permission of the artist.</a:t>
            </a:r>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fld id="{97342776-1E4B-4E16-97A4-D5358A78EB2D}" type="slidenum">
              <a:rPr lang="en-US" altLang="en-US"/>
              <a:t>46</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A3FAD-03BD-0BB6-8032-1CAFCCF1A881}"/>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75DC47E-BF2F-13CC-B4F8-8F536E904ED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A596FAE-6186-AAC1-4CD5-B29AD5562C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1E15DD04-72FC-CE25-E301-3E10CD7841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47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2168945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BBBB8-CC0B-BD09-8804-59174594885C}"/>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8648A22-F168-3E4E-E173-4D7ECC24B65B}"/>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54993B7A-5A1B-3001-AF56-F6ED2924A0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05A415C6-548D-66FE-6EDE-76B3FD391E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48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327598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BC370-0BEF-F683-4631-F112CDB7B0C8}"/>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59147EC-287C-D3C4-39BA-6F2A5138A3C7}"/>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637ADDF9-DBB3-F1E7-6C13-8BBE7AA050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169000B4-6541-DDF0-9C3E-FDBF870DB9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49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3347912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B160-8F96-67C3-77BC-6D6C11539804}"/>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92EEB1C-C22A-6F66-CF20-E631AA96881B}"/>
              </a:ext>
            </a:extLst>
          </p:cNvPr>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C0294224-18E1-46D7-49DA-ADB0B34490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en-US" altLang="en-US"/>
              <a:t>Image: Preparing yeast dough. Copyright © tomasworks/iStock/Thinkstock. Used by permission.</a:t>
            </a:r>
          </a:p>
        </p:txBody>
      </p:sp>
      <p:sp>
        <p:nvSpPr>
          <p:cNvPr id="4100" name="Slide Number Placeholder 3">
            <a:extLst>
              <a:ext uri="{FF2B5EF4-FFF2-40B4-BE49-F238E27FC236}">
                <a16:creationId xmlns:a16="http://schemas.microsoft.com/office/drawing/2014/main" id="{7AE87482-DFB2-30CA-BBDF-956E94FD49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p>
            <a:pPr marL="0" marR="0" lvl="0" indent="0" algn="r" defTabSz="685800" rtl="0" eaLnBrk="0" fontAlgn="base" latinLnBrk="0" hangingPunct="0">
              <a:lnSpc>
                <a:spcPct val="100000"/>
              </a:lnSpc>
              <a:spcBef>
                <a:spcPct val="0"/>
              </a:spcBef>
              <a:spcAft>
                <a:spcPct val="0"/>
              </a:spcAft>
              <a:buClrTx/>
              <a:buSzTx/>
              <a:buFontTx/>
              <a:buNone/>
              <a:defRPr/>
            </a:pPr>
            <a:fld id="{B8CF6D41-10B1-425B-B453-17394AA79B6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ヒラギノ角ゴ Pro W3" pitchFamily="4" charset="-128"/>
                <a:cs typeface="+mn-cs"/>
              </a:rPr>
              <a:t>50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ヒラギノ角ゴ Pro W3" pitchFamily="4" charset="-128"/>
              <a:cs typeface="+mn-cs"/>
            </a:endParaRPr>
          </a:p>
        </p:txBody>
      </p:sp>
    </p:spTree>
    <p:extLst>
      <p:ext uri="{BB962C8B-B14F-4D97-AF65-F5344CB8AC3E}">
        <p14:creationId xmlns:p14="http://schemas.microsoft.com/office/powerpoint/2010/main" val="252100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7"/>
            <a:ext cx="6858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7C9356E4-27AD-40F7-AE7B-F0C5F6126A42}" type="datetime1">
              <a:rPr lang="en-US" altLang="en-US"/>
              <a:t>10/11/2026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397A87-0474-415B-9E76-F9B90C9D06B5}" type="slidenum">
              <a:rPr lang="en-US" altLang="en-US"/>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E2A6DD66-0A80-4921-9D90-60F3DC78FD3C}" type="datetime1">
              <a:rPr lang="en-US" altLang="en-US"/>
              <a:t>10/11/2026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C3A0D83-D2C9-471C-B8DD-EAE77C2D611F}" type="slidenum">
              <a:rPr lang="en-US" altLang="en-US"/>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BC99B86-44DF-4112-840D-BC383EC739D9}" type="datetime1">
              <a:rPr lang="en-US" altLang="en-US"/>
              <a:t>10/11/2026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DED5FB4-4543-4D96-867A-388829449B21}" type="slidenum">
              <a:rPr lang="en-US" altLang="en-US"/>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1E45280E-4A6C-45E7-BC5D-1D1AE4A1B455}" type="datetime1">
              <a:rPr lang="en-US" altLang="en-US"/>
              <a:t>10/11/2026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80D466-9594-4CEE-BBA4-B6C4831EFF3A}" type="slidenum">
              <a:rPr lang="en-US" altLang="en-US"/>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CC82D7E7-3F0C-4169-B664-7347E4773394}" type="datetime1">
              <a:rPr lang="en-US" altLang="en-US"/>
              <a:t>10/11/2026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B140BE0-8C60-4AEA-9015-4C55A5E14900}" type="slidenum">
              <a:rPr lang="en-US" altLang="en-US"/>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159CAA28-9504-4167-A3A9-57AB0BE1B178}" type="datetime1">
              <a:rPr lang="en-US" altLang="en-US"/>
              <a:t>10/11/2026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E8C76FF-C2DD-45E7-9CE4-1808F249419A}" type="slidenum">
              <a:rPr lang="en-US" altLang="en-US"/>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92F1E1-63B9-4DB7-9686-C42525AD25E5}" type="datetime1">
              <a:rPr lang="en-US" altLang="en-US"/>
              <a:t>10/11/2026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DD6F0C9-3BAC-40B5-BDF0-49A6A5B4F47A}" type="slidenum">
              <a:rPr lang="en-US" altLang="en-US"/>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0F4A008-4B43-4407-A57C-CEB6CF1FD35F}" type="datetime1">
              <a:rPr lang="en-US" altLang="en-US"/>
              <a:t>10/11/2026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4083B56-AADD-4F8B-A45E-B28A2398FFC7}" type="slidenum">
              <a:rPr lang="en-US" altLang="en-US"/>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3887391" y="987428"/>
            <a:ext cx="4629150" cy="4873625"/>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8923E2-12CC-4975-AB8E-6A7692514269}" type="datetime1">
              <a:rPr lang="en-US" altLang="en-US"/>
              <a:t>10/11/2026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A9DF7C-AD2E-4CA8-88D8-FAA2EEA26440}" type="slidenum">
              <a:rPr lang="en-US" altLang="en-US"/>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AD432DC-7562-4F74-95D6-8254A40CF065}" type="datetime1">
              <a:rPr lang="en-US" altLang="en-US"/>
              <a:t>10/11/2026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FB85B71-AAF5-4137-BC24-D12689B218BF}" type="slidenum">
              <a:rPr lang="en-US" altLang="en-US"/>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718D24A-BBE5-4F4A-8F8D-5B195E6CDFB3}" type="datetime1">
              <a:rPr lang="en-US" altLang="en-US"/>
              <a:t>10/11/2026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E9AA58-3ABE-402A-96F4-A4419A580E4C}" type="slidenum">
              <a:rPr lang="en-US" altLang="en-US"/>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a:stretch>
            <a:fillRect/>
          </a:stretch>
        </p:blipFill>
        <p:spPr>
          <a:xfrm>
            <a:off x="0" y="2"/>
            <a:ext cx="9144000" cy="6857999"/>
          </a:xfrm>
          <a:prstGeom prst="rect">
            <a:avLst/>
          </a:prstGeom>
        </p:spPr>
      </p:pic>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dirty="0"/>
              <a:t>Click to edit Master title style</a:t>
            </a:r>
          </a:p>
        </p:txBody>
      </p:sp>
      <p:sp>
        <p:nvSpPr>
          <p:cNvPr id="1027" name="Text Placeholder 2"/>
          <p:cNvSpPr>
            <a:spLocks noGrp="1"/>
          </p:cNvSpPr>
          <p:nvPr>
            <p:ph type="body" idx="1"/>
          </p:nvPr>
        </p:nvSpPr>
        <p:spPr bwMode="auto">
          <a:xfrm>
            <a:off x="628650" y="1825625"/>
            <a:ext cx="7886700" cy="43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wrap="square" lIns="91440" tIns="45720" rIns="91440" bIns="45720" numCol="1" anchor="ctr" anchorCtr="0" compatLnSpc="1"/>
          <a:lstStyle>
            <a:lvl1pPr eaLnBrk="1" hangingPunct="1">
              <a:defRPr sz="1200">
                <a:solidFill>
                  <a:srgbClr val="898989"/>
                </a:solidFill>
              </a:defRPr>
            </a:lvl1pPr>
          </a:lstStyle>
          <a:p>
            <a:pPr>
              <a:defRPr/>
            </a:pPr>
            <a:fld id="{A0738838-4164-4279-AAC8-48DFFEA39D8B}" type="datetime1">
              <a:rPr lang="en-US" altLang="en-US"/>
              <a:t>10/11/2026</a:t>
            </a:fld>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wrap="square" lIns="91440" tIns="45720" rIns="91440" bIns="45720" numCol="1" anchor="ctr" anchorCtr="0" compatLnSpc="1"/>
          <a:lstStyle>
            <a:lvl1pPr algn="ctr" eaLnBrk="1" hangingPunct="1">
              <a:defRPr sz="1200">
                <a:solidFill>
                  <a:srgbClr val="898989"/>
                </a:solidFill>
                <a:latin typeface="Calibri" panose="020F0502020204030204" pitchFamily="34" charset="0"/>
                <a:ea typeface="+mn-ea"/>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pPr>
              <a:defRPr/>
            </a:pPr>
            <a:fld id="{9E2C5CCA-394F-4F6E-8976-0BE5ECB64D97}" type="slidenum">
              <a:rPr lang="en-US" altLang="en-US"/>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Arial Rounded MT Bold" panose="020F0704030504030204" pitchFamily="34" charset="0"/>
          <a:ea typeface="ヒラギノ角ゴ Pro W3" pitchFamily="4" charset="-128"/>
          <a:cs typeface="Arial Rounded MT Bold" panose="020F0704030504030204" pitchFamily="34" charset="0"/>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189" algn="l" rtl="0" fontAlgn="base">
        <a:lnSpc>
          <a:spcPct val="90000"/>
        </a:lnSpc>
        <a:spcBef>
          <a:spcPct val="0"/>
        </a:spcBef>
        <a:spcAft>
          <a:spcPct val="0"/>
        </a:spcAft>
        <a:defRPr sz="4400">
          <a:solidFill>
            <a:schemeClr val="tx1"/>
          </a:solidFill>
          <a:latin typeface="Calibri Light" panose="020F0302020204030204" charset="0"/>
        </a:defRPr>
      </a:lvl6pPr>
      <a:lvl7pPr marL="914377" algn="l" rtl="0" fontAlgn="base">
        <a:lnSpc>
          <a:spcPct val="90000"/>
        </a:lnSpc>
        <a:spcBef>
          <a:spcPct val="0"/>
        </a:spcBef>
        <a:spcAft>
          <a:spcPct val="0"/>
        </a:spcAft>
        <a:defRPr sz="4400">
          <a:solidFill>
            <a:schemeClr val="tx1"/>
          </a:solidFill>
          <a:latin typeface="Calibri Light" panose="020F0302020204030204" charset="0"/>
        </a:defRPr>
      </a:lvl7pPr>
      <a:lvl8pPr marL="1371566" algn="l" rtl="0" fontAlgn="base">
        <a:lnSpc>
          <a:spcPct val="90000"/>
        </a:lnSpc>
        <a:spcBef>
          <a:spcPct val="0"/>
        </a:spcBef>
        <a:spcAft>
          <a:spcPct val="0"/>
        </a:spcAft>
        <a:defRPr sz="4400">
          <a:solidFill>
            <a:schemeClr val="tx1"/>
          </a:solidFill>
          <a:latin typeface="Calibri Light" panose="020F0302020204030204" charset="0"/>
        </a:defRPr>
      </a:lvl8pPr>
      <a:lvl9pPr marL="1828754" algn="l" rtl="0" fontAlgn="base">
        <a:lnSpc>
          <a:spcPct val="90000"/>
        </a:lnSpc>
        <a:spcBef>
          <a:spcPct val="0"/>
        </a:spcBef>
        <a:spcAft>
          <a:spcPct val="0"/>
        </a:spcAft>
        <a:defRPr sz="4400">
          <a:solidFill>
            <a:schemeClr val="tx1"/>
          </a:solidFill>
          <a:latin typeface="Calibri Light" panose="020F0302020204030204" charset="0"/>
        </a:defRPr>
      </a:lvl9pPr>
    </p:titleStyle>
    <p:bodyStyle>
      <a:lvl1pPr marL="228594" indent="-228594" algn="l" rtl="0" eaLnBrk="0" fontAlgn="base" hangingPunct="0">
        <a:lnSpc>
          <a:spcPct val="90000"/>
        </a:lnSpc>
        <a:spcBef>
          <a:spcPts val="10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Arial Rounded MT Bold" panose="020F0704030504030204" pitchFamily="34" charset="0"/>
        </a:defRPr>
      </a:lvl1pPr>
      <a:lvl2pPr marL="685783"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2pPr>
      <a:lvl3pPr marL="1142971"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3pPr>
      <a:lvl4pPr marL="1600160"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4pPr>
      <a:lvl5pPr marL="2057349" indent="-228594" algn="l" rtl="0" eaLnBrk="0" fontAlgn="base" hangingPunct="0">
        <a:lnSpc>
          <a:spcPct val="90000"/>
        </a:lnSpc>
        <a:spcBef>
          <a:spcPts val="500"/>
        </a:spcBef>
        <a:spcAft>
          <a:spcPct val="0"/>
        </a:spcAft>
        <a:buFont typeface="Arial" panose="020B0604020202020204" pitchFamily="34" charset="0"/>
        <a:buChar char="•"/>
        <a:defRPr sz="4000" kern="1200">
          <a:solidFill>
            <a:schemeClr val="tx1"/>
          </a:solidFill>
          <a:latin typeface="Arial Rounded MT Bold" panose="020F0704030504030204" pitchFamily="34" charset="0"/>
          <a:ea typeface="ヒラギノ角ゴ Pro W3" pitchFamily="4" charset="-128"/>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a:xfrm>
            <a:off x="2334367" y="1301138"/>
            <a:ext cx="4399066" cy="733999"/>
          </a:xfrm>
        </p:spPr>
        <p:txBody>
          <a:bodyPr/>
          <a:lstStyle/>
          <a:p>
            <a:pPr algn="ctr" eaLnBrk="1" hangingPunct="1"/>
            <a:r>
              <a:rPr lang="en-US" altLang="en-US" sz="3200" dirty="0"/>
              <a:t>October 11, 2026</a:t>
            </a:r>
          </a:p>
        </p:txBody>
      </p:sp>
      <p:sp>
        <p:nvSpPr>
          <p:cNvPr id="4" name="Title 1"/>
          <p:cNvSpPr txBox="1"/>
          <p:nvPr/>
        </p:nvSpPr>
        <p:spPr bwMode="auto">
          <a:xfrm>
            <a:off x="1444482" y="132479"/>
            <a:ext cx="6255039" cy="116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3200" dirty="0">
                <a:latin typeface="Arial Rounded MT Bold" panose="020F0704030504030204" pitchFamily="34" charset="0"/>
              </a:rPr>
              <a:t>WELCOME!</a:t>
            </a:r>
          </a:p>
          <a:p>
            <a:pPr algn="ctr" eaLnBrk="1" hangingPunct="1"/>
            <a:r>
              <a:rPr lang="en-US" altLang="en-US" sz="3200" dirty="0">
                <a:latin typeface="Arial Rounded MT Bold" panose="020F0704030504030204" pitchFamily="34" charset="0"/>
              </a:rPr>
              <a:t>Trinity Lutheran Church</a:t>
            </a:r>
          </a:p>
        </p:txBody>
      </p:sp>
      <p:pic>
        <p:nvPicPr>
          <p:cNvPr id="3" name="Picture 2">
            <a:extLst>
              <a:ext uri="{FF2B5EF4-FFF2-40B4-BE49-F238E27FC236}">
                <a16:creationId xmlns:a16="http://schemas.microsoft.com/office/drawing/2014/main" id="{6327C9F4-7472-A76F-1846-3CD10BC5C08F}"/>
              </a:ext>
            </a:extLst>
          </p:cNvPr>
          <p:cNvPicPr>
            <a:picLocks noChangeAspect="1"/>
          </p:cNvPicPr>
          <p:nvPr/>
        </p:nvPicPr>
        <p:blipFill>
          <a:blip r:embed="rId3"/>
          <a:stretch>
            <a:fillRect/>
          </a:stretch>
        </p:blipFill>
        <p:spPr>
          <a:xfrm>
            <a:off x="730538" y="2341800"/>
            <a:ext cx="7096125" cy="3993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3660" y="1622939"/>
            <a:ext cx="6876681" cy="3231654"/>
          </a:xfrm>
          <a:prstGeom prst="rect">
            <a:avLst/>
          </a:prstGeom>
        </p:spPr>
        <p:txBody>
          <a:bodyPr wrap="square">
            <a:spAutoFit/>
          </a:bodyPr>
          <a:lstStyle/>
          <a:p>
            <a:pPr marL="571486" indent="-571486">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Prelude - </a:t>
            </a:r>
            <a:r>
              <a:rPr lang="en-US" sz="3600" i="1" dirty="0">
                <a:solidFill>
                  <a:srgbClr val="000000"/>
                </a:solidFill>
                <a:latin typeface="Arial Rounded MT Bold" panose="020F0704030504030204" pitchFamily="34" charset="0"/>
                <a:ea typeface="Calibri" panose="020F0502020204030204" pitchFamily="34" charset="0"/>
              </a:rPr>
              <a:t>By Roxanne Groff</a:t>
            </a:r>
          </a:p>
          <a:p>
            <a:pPr marL="571486" indent="-571486">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Office of the Acolyte</a:t>
            </a:r>
          </a:p>
          <a:p>
            <a:pPr marL="457189" indent="-457189">
              <a:spcAft>
                <a:spcPts val="2400"/>
              </a:spcAft>
              <a:buFont typeface="Arial" panose="020B0604020202020204" pitchFamily="34" charset="0"/>
              <a:buChar char="•"/>
            </a:pPr>
            <a:r>
              <a:rPr lang="en-US" sz="3600" b="1" dirty="0">
                <a:solidFill>
                  <a:srgbClr val="000000"/>
                </a:solidFill>
                <a:latin typeface="Arial Rounded MT Bold" panose="020F0704030504030204" pitchFamily="34" charset="0"/>
                <a:ea typeface="Calibri" panose="020F0502020204030204" pitchFamily="34" charset="0"/>
              </a:rPr>
              <a:t>Ringing of the Bell</a:t>
            </a:r>
          </a:p>
          <a:p>
            <a:pPr marL="457189" indent="-457189" defTabSz="685783">
              <a:spcAft>
                <a:spcPts val="2400"/>
              </a:spcAft>
              <a:buFont typeface="Arial" panose="020B0604020202020204" pitchFamily="34" charset="0"/>
              <a:buChar char="•"/>
              <a:defRPr/>
            </a:pPr>
            <a:r>
              <a:rPr lang="en-US" sz="3600" b="1" dirty="0">
                <a:solidFill>
                  <a:srgbClr val="000000"/>
                </a:solidFill>
                <a:latin typeface="Arial Rounded MT Bold" panose="020F0704030504030204" pitchFamily="34" charset="0"/>
                <a:ea typeface="Calibri" panose="020F0502020204030204" pitchFamily="34" charset="0"/>
              </a:rPr>
              <a:t>Welcome</a:t>
            </a:r>
            <a:endParaRPr lang="en-US" sz="1400" dirty="0"/>
          </a:p>
        </p:txBody>
      </p:sp>
      <p:sp>
        <p:nvSpPr>
          <p:cNvPr id="6" name="Rectangle 5"/>
          <p:cNvSpPr/>
          <p:nvPr/>
        </p:nvSpPr>
        <p:spPr>
          <a:xfrm>
            <a:off x="272266" y="152261"/>
            <a:ext cx="8599471" cy="1077218"/>
          </a:xfrm>
          <a:prstGeom prst="rect">
            <a:avLst/>
          </a:prstGeom>
        </p:spPr>
        <p:txBody>
          <a:bodyPr wrap="square">
            <a:spAutoFit/>
          </a:bodyPr>
          <a:lstStyle/>
          <a:p>
            <a:pPr marL="457189" indent="-457189" algn="ctr">
              <a:buFont typeface="Symbol" panose="05050102010706020507" pitchFamily="18" charset="2"/>
              <a:buChar char=""/>
            </a:pPr>
            <a:r>
              <a:rPr lang="en-US" sz="3200" b="1" dirty="0">
                <a:solidFill>
                  <a:srgbClr val="C00000"/>
                </a:solidFill>
                <a:latin typeface="Arial Rounded MT Bold" panose="020F0704030504030204" pitchFamily="34" charset="0"/>
                <a:ea typeface="Calibri" panose="020F0502020204030204" pitchFamily="34" charset="0"/>
              </a:rPr>
              <a:t>=  Please stand if able</a:t>
            </a:r>
          </a:p>
          <a:p>
            <a:pPr marL="457189" indent="-457189" algn="ctr">
              <a:buFont typeface="Arial" panose="020B0604020202020204" pitchFamily="34" charset="0"/>
              <a:buChar char="•"/>
            </a:pPr>
            <a:r>
              <a:rPr lang="en-US" sz="3200" b="1" dirty="0">
                <a:solidFill>
                  <a:srgbClr val="C00000"/>
                </a:solidFill>
                <a:latin typeface="Arial Rounded MT Bold" panose="020F0704030504030204" pitchFamily="34" charset="0"/>
                <a:ea typeface="Calibri" panose="020F0502020204030204" pitchFamily="34" charset="0"/>
              </a:rPr>
              <a:t>=  Please be seated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9FBFC-27E7-54CF-D446-1CF93AE6A5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D51E51-691F-FF89-3AB3-0466622E842B}"/>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
        <p:nvSpPr>
          <p:cNvPr id="3" name="Rectangle 2">
            <a:extLst>
              <a:ext uri="{FF2B5EF4-FFF2-40B4-BE49-F238E27FC236}">
                <a16:creationId xmlns:a16="http://schemas.microsoft.com/office/drawing/2014/main" id="{BEA3704D-3815-1435-5151-806E8B2D260C}"/>
              </a:ext>
            </a:extLst>
          </p:cNvPr>
          <p:cNvSpPr/>
          <p:nvPr/>
        </p:nvSpPr>
        <p:spPr>
          <a:xfrm>
            <a:off x="471055" y="1551709"/>
            <a:ext cx="8377381" cy="4708981"/>
          </a:xfrm>
          <a:prstGeom prst="rect">
            <a:avLst/>
          </a:prstGeom>
        </p:spPr>
        <p:txBody>
          <a:bodyPr wrap="square">
            <a:spAutoFit/>
          </a:bodyPr>
          <a:lstStyle/>
          <a:p>
            <a:pPr marL="684213" indent="-684213"/>
            <a:r>
              <a:rPr lang="en-US" sz="3200" i="1" dirty="0">
                <a:solidFill>
                  <a:srgbClr val="C00000"/>
                </a:solidFill>
                <a:latin typeface="Arial Rounded MT Bold" panose="020F0704030504030204" pitchFamily="34" charset="0"/>
              </a:rPr>
              <a:t>All may make the sign of the cross, the sign marked at baptism, as the presiding minister begins. </a:t>
            </a:r>
          </a:p>
          <a:p>
            <a:pPr marL="684213" indent="-684213"/>
            <a:endParaRPr lang="en-US" sz="1600" dirty="0">
              <a:latin typeface="Arial Rounded MT Bold" panose="020F0704030504030204" pitchFamily="34" charset="0"/>
            </a:endParaRPr>
          </a:p>
          <a:p>
            <a:pPr marL="684213" indent="-684213"/>
            <a:r>
              <a:rPr lang="en-US" sz="3200" dirty="0">
                <a:latin typeface="Arial Rounded MT Bold" panose="020F0704030504030204" pitchFamily="34" charset="0"/>
              </a:rPr>
              <a:t>P:  Blessed be the holy Trinity, </a:t>
            </a:r>
            <a:r>
              <a:rPr lang="en-US" sz="3200" dirty="0">
                <a:solidFill>
                  <a:srgbClr val="C00000"/>
                </a:solidFill>
                <a:latin typeface="Arial Rounded MT Bold" panose="020F0704030504030204" pitchFamily="34" charset="0"/>
              </a:rPr>
              <a:t>☩</a:t>
            </a:r>
            <a:r>
              <a:rPr lang="en-US" sz="3200" dirty="0">
                <a:latin typeface="Arial Rounded MT Bold" panose="020F0704030504030204" pitchFamily="34" charset="0"/>
              </a:rPr>
              <a:t> one God, the fountain of living water, the rock who gave us birth, our light and our salvation.</a:t>
            </a:r>
          </a:p>
          <a:p>
            <a:pPr marL="684213" indent="-684213"/>
            <a:endParaRPr lang="en-US" sz="1800" b="1" dirty="0">
              <a:latin typeface="Arial Rounded MT Bold" panose="020F0704030504030204" pitchFamily="34" charset="0"/>
            </a:endParaRPr>
          </a:p>
          <a:p>
            <a:pPr marL="684213" indent="-684213"/>
            <a:r>
              <a:rPr lang="en-US" sz="3600" b="1" dirty="0">
                <a:latin typeface="Arial Rounded MT Bold" panose="020F0704030504030204" pitchFamily="34" charset="0"/>
              </a:rPr>
              <a:t>C:  Amen.</a:t>
            </a:r>
          </a:p>
        </p:txBody>
      </p:sp>
    </p:spTree>
    <p:extLst>
      <p:ext uri="{BB962C8B-B14F-4D97-AF65-F5344CB8AC3E}">
        <p14:creationId xmlns:p14="http://schemas.microsoft.com/office/powerpoint/2010/main" val="1148742867"/>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1514764"/>
            <a:ext cx="9144000" cy="4590482"/>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Joined to Christ in the waters of baptism, we are clothed with God's mercy and forgiveness.  Let us give thanks for the gift of baptism.</a:t>
            </a:r>
            <a:b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br>
            <a:b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br>
            <a:r>
              <a:rPr lang="en-US" sz="32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Water may be poured into the font as the presiding minister gives thanks.</a:t>
            </a:r>
            <a:endParaRPr lang="en-US" sz="32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60DB3FF-1137-4994-A776-FF228F5E1D11}"/>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897316209"/>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1" y="1209964"/>
            <a:ext cx="9144000" cy="4257964"/>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We give you thanks, O God, for in the beginning your Spirit moved over the waters and by your Word you created the world, calling forth life in which you took delight.  Through the waters of the flood you delivered Noah and his family.  Through the sea you led your people Israel from slavery into freedom.  </a:t>
            </a:r>
          </a:p>
        </p:txBody>
      </p:sp>
      <p:sp>
        <p:nvSpPr>
          <p:cNvPr id="5" name="Rectangle 4">
            <a:extLst>
              <a:ext uri="{FF2B5EF4-FFF2-40B4-BE49-F238E27FC236}">
                <a16:creationId xmlns:a16="http://schemas.microsoft.com/office/drawing/2014/main" id="{0E971E1C-5D3B-42A8-A832-AA3B1DBBD274}"/>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2028421460"/>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53AFF328-2075-4BD9-9FA5-4293CA7123BB}"/>
              </a:ext>
            </a:extLst>
          </p:cNvPr>
          <p:cNvSpPr>
            <a:spLocks noGrp="1"/>
          </p:cNvSpPr>
          <p:nvPr>
            <p:ph type="title"/>
          </p:nvPr>
        </p:nvSpPr>
        <p:spPr>
          <a:xfrm>
            <a:off x="331305" y="1348105"/>
            <a:ext cx="7845286" cy="4593687"/>
          </a:xfrm>
        </p:spPr>
        <p:txBody>
          <a:bodyPr anchor="t"/>
          <a:lstStyle/>
          <a:p>
            <a:pPr marL="573088" marR="0" lvl="0" indent="-573088">
              <a:lnSpc>
                <a:spcPct val="100000"/>
              </a:lnSpc>
              <a:spcBef>
                <a:spcPts val="0"/>
              </a:spcBef>
              <a:spcAft>
                <a:spcPts val="120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P:	At the river your Son was baptized by John and anointed with the Holy Spirit.  By water and your Word you claim us as daughters and sons, making us heirs of your promise and servants of all.  We praise you for the gift of water that sustains life, and above all we praise you for the gift of new life in Jesus Christ.</a:t>
            </a:r>
          </a:p>
        </p:txBody>
      </p:sp>
      <p:sp>
        <p:nvSpPr>
          <p:cNvPr id="5" name="Rectangle 4">
            <a:extLst>
              <a:ext uri="{FF2B5EF4-FFF2-40B4-BE49-F238E27FC236}">
                <a16:creationId xmlns:a16="http://schemas.microsoft.com/office/drawing/2014/main" id="{AE397C56-5EA9-4143-81E6-4902D9776390}"/>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3778020067"/>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BF16C0-85D7-487C-B96A-7539C738D9BD}"/>
              </a:ext>
            </a:extLst>
          </p:cNvPr>
          <p:cNvSpPr/>
          <p:nvPr/>
        </p:nvSpPr>
        <p:spPr>
          <a:xfrm>
            <a:off x="0" y="243513"/>
            <a:ext cx="9144000" cy="707886"/>
          </a:xfrm>
          <a:prstGeom prst="rect">
            <a:avLst/>
          </a:prstGeom>
        </p:spPr>
        <p:txBody>
          <a:bodyPr wrap="square">
            <a:spAutoFit/>
          </a:bodyPr>
          <a:lstStyle/>
          <a:p>
            <a:pPr marL="571500" indent="-571500">
              <a:buFont typeface="Symbol" panose="05050102010706020507" pitchFamily="18" charset="2"/>
              <a:buChar char=""/>
            </a:pPr>
            <a:r>
              <a:rPr lang="en-US" sz="4000" b="1" dirty="0">
                <a:latin typeface="Arial Rounded MT Bold" panose="020F0704030504030204" pitchFamily="34" charset="0"/>
                <a:ea typeface="Times New Roman" panose="02020603050405020304" pitchFamily="18" charset="0"/>
                <a:cs typeface="Times New Roman" panose="02020603050405020304" pitchFamily="18" charset="0"/>
              </a:rPr>
              <a:t>THANKSGIVING FOR BAPTISM</a:t>
            </a:r>
            <a:endParaRPr lang="en-US" sz="4000" dirty="0">
              <a:latin typeface="Arial Rounded MT Bold" panose="020F0704030504030204" pitchFamily="34" charset="0"/>
            </a:endParaRPr>
          </a:p>
        </p:txBody>
      </p:sp>
      <p:sp>
        <p:nvSpPr>
          <p:cNvPr id="6" name="TextBox 5">
            <a:extLst>
              <a:ext uri="{FF2B5EF4-FFF2-40B4-BE49-F238E27FC236}">
                <a16:creationId xmlns:a16="http://schemas.microsoft.com/office/drawing/2014/main" id="{59BFBBDE-0320-3EBC-4050-2C8A1C9212D4}"/>
              </a:ext>
            </a:extLst>
          </p:cNvPr>
          <p:cNvSpPr txBox="1"/>
          <p:nvPr/>
        </p:nvSpPr>
        <p:spPr>
          <a:xfrm>
            <a:off x="450574" y="1285461"/>
            <a:ext cx="6904383" cy="4585871"/>
          </a:xfrm>
          <a:prstGeom prst="rect">
            <a:avLst/>
          </a:prstGeom>
          <a:noFill/>
        </p:spPr>
        <p:txBody>
          <a:bodyPr wrap="square">
            <a:spAutoFit/>
          </a:bodyPr>
          <a:lstStyle/>
          <a:p>
            <a:pPr marL="517525" indent="-517525"/>
            <a:r>
              <a:rPr kumimoji="0" lang="en-US" sz="3200" b="0" i="0" u="none" strike="noStrike" kern="1200" cap="none" spc="0" normalizeH="0" baseline="0" noProof="0" dirty="0">
                <a:ln>
                  <a:noFill/>
                </a:ln>
                <a:solidFill>
                  <a:prstClr val="black"/>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P:	Shower us with your Spirit, and renew our lives with your forgiveness, grace, and love.  To you be given honor and praise through Jesus Christ our Lord in the unity of the Holy Spirit, now and forever.</a:t>
            </a:r>
          </a:p>
          <a:p>
            <a:pPr marL="517525" indent="-517525"/>
            <a:endParaRPr kumimoji="0" lang="en-US" sz="3200" b="0" i="0" u="none" strike="noStrike" kern="1200" cap="none" spc="0" normalizeH="0" baseline="0" noProof="0" dirty="0">
              <a:ln>
                <a:noFill/>
              </a:ln>
              <a:solidFill>
                <a:prstClr val="black"/>
              </a:solidFill>
              <a:effectLst/>
              <a:uLnTx/>
              <a:uFillTx/>
              <a:latin typeface="Arial Rounded MT Bold" panose="020F0704030504030204" pitchFamily="34" charset="0"/>
              <a:ea typeface="Calibri" panose="020F0502020204030204" pitchFamily="34" charset="0"/>
              <a:cs typeface="Times New Roman" panose="02020603050405020304" pitchFamily="18" charset="0"/>
            </a:endParaRPr>
          </a:p>
          <a:p>
            <a:pPr marL="517525" indent="-517525"/>
            <a:r>
              <a:rPr lang="en-US" sz="3600" b="1"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C:	Amen.</a:t>
            </a:r>
            <a:endParaRPr lang="en-US" sz="3600" b="1" dirty="0"/>
          </a:p>
        </p:txBody>
      </p:sp>
    </p:spTree>
    <p:extLst>
      <p:ext uri="{BB962C8B-B14F-4D97-AF65-F5344CB8AC3E}">
        <p14:creationId xmlns:p14="http://schemas.microsoft.com/office/powerpoint/2010/main" val="2361083863"/>
      </p:ext>
    </p:extLst>
  </p:cSld>
  <p:clrMapOvr>
    <a:masterClrMapping/>
  </p:clrMapOvr>
  <mc:AlternateContent xmlns:mc="http://schemas.openxmlformats.org/markup-compatibility/2006" xmlns:p14="http://schemas.microsoft.com/office/powerpoint/2010/main">
    <mc:Choice Requires="p14">
      <p:transition spd="slow" p14:dur="1500" advClick="0" advTm="25000">
        <p:random/>
      </p:transition>
    </mc:Choice>
    <mc:Fallback xmlns="">
      <p:transition spd="slow" advClick="0" advTm="25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 y="2"/>
            <a:ext cx="9143999" cy="904775"/>
          </a:xfrm>
        </p:spPr>
        <p:txBody>
          <a:bodyPr/>
          <a:lstStyle/>
          <a:p>
            <a:pPr algn="ctr">
              <a:buFont typeface="Symbol" panose="05050102010706020507" pitchFamily="18" charset="2"/>
              <a:buChar char=""/>
            </a:pPr>
            <a:r>
              <a:rPr lang="en-US" dirty="0"/>
              <a:t>Gathering Song/Hymn of Praise</a:t>
            </a:r>
          </a:p>
        </p:txBody>
      </p:sp>
      <p:sp>
        <p:nvSpPr>
          <p:cNvPr id="2" name="Rectangle 1"/>
          <p:cNvSpPr/>
          <p:nvPr/>
        </p:nvSpPr>
        <p:spPr>
          <a:xfrm>
            <a:off x="2" y="765809"/>
            <a:ext cx="9143998" cy="1307666"/>
          </a:xfrm>
          <a:prstGeom prst="rect">
            <a:avLst/>
          </a:prstGeom>
        </p:spPr>
        <p:txBody>
          <a:bodyPr wrap="square">
            <a:spAutoFit/>
          </a:bodyPr>
          <a:lstStyle/>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“Lord, Speak to Us, That We May Speak”</a:t>
            </a:r>
          </a:p>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LBW 403</a:t>
            </a:r>
          </a:p>
        </p:txBody>
      </p:sp>
      <p:pic>
        <p:nvPicPr>
          <p:cNvPr id="5" name="Picture 4">
            <a:extLst>
              <a:ext uri="{FF2B5EF4-FFF2-40B4-BE49-F238E27FC236}">
                <a16:creationId xmlns:a16="http://schemas.microsoft.com/office/drawing/2014/main" id="{C685FA0B-6EAA-59BC-C72C-5ECAB20D526A}"/>
              </a:ext>
            </a:extLst>
          </p:cNvPr>
          <p:cNvPicPr>
            <a:picLocks noChangeAspect="1"/>
          </p:cNvPicPr>
          <p:nvPr/>
        </p:nvPicPr>
        <p:blipFill>
          <a:blip r:embed="rId3"/>
          <a:stretch>
            <a:fillRect/>
          </a:stretch>
        </p:blipFill>
        <p:spPr>
          <a:xfrm>
            <a:off x="730538" y="2341800"/>
            <a:ext cx="7096125" cy="3993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 y="3675"/>
            <a:ext cx="7858537" cy="1040991"/>
          </a:xfrm>
          <a:prstGeom prst="rect">
            <a:avLst/>
          </a:prstGeom>
        </p:spPr>
        <p:txBody>
          <a:bodyPr wrap="square">
            <a:spAutoFit/>
          </a:bodyPr>
          <a:lstStyle/>
          <a:p>
            <a:pPr marL="225420" indent="-225420" algn="ctr"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“Lord, Speak to Us, That We May Speak”                 LBW 403</a:t>
            </a:r>
          </a:p>
        </p:txBody>
      </p:sp>
      <p:sp>
        <p:nvSpPr>
          <p:cNvPr id="5" name="TextBox 4">
            <a:extLst>
              <a:ext uri="{FF2B5EF4-FFF2-40B4-BE49-F238E27FC236}">
                <a16:creationId xmlns:a16="http://schemas.microsoft.com/office/drawing/2014/main" id="{6FB39E7D-BA60-4D1D-FF0F-9F91F5B56442}"/>
              </a:ext>
            </a:extLst>
          </p:cNvPr>
          <p:cNvSpPr txBox="1"/>
          <p:nvPr/>
        </p:nvSpPr>
        <p:spPr>
          <a:xfrm>
            <a:off x="1179858" y="1357342"/>
            <a:ext cx="5668618"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1	Lord, speak to us,                                             that we may speak</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in living echoes                                                       of your tone;</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as you have sought,                                        so let us seek</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your straying children,                        lost and lone.</a:t>
            </a:r>
            <a:endParaRPr lang="en-US" sz="3600" dirty="0">
              <a:effectLst/>
              <a:latin typeface="Arial Rounded MT Bold" panose="020F0704030504030204" pitchFamily="34" charset="0"/>
              <a:ea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CA266-4D16-03AB-99AA-78D84BF9F4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2D33D01-0202-B48B-CD76-2A842F4A31CC}"/>
              </a:ext>
            </a:extLst>
          </p:cNvPr>
          <p:cNvSpPr/>
          <p:nvPr/>
        </p:nvSpPr>
        <p:spPr>
          <a:xfrm>
            <a:off x="2" y="3675"/>
            <a:ext cx="7858537" cy="1040991"/>
          </a:xfrm>
          <a:prstGeom prst="rect">
            <a:avLst/>
          </a:prstGeom>
        </p:spPr>
        <p:txBody>
          <a:bodyPr wrap="square">
            <a:spAutoFit/>
          </a:bodyPr>
          <a:lstStyle/>
          <a:p>
            <a:pPr marL="225420" indent="-225420" algn="ctr"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“Lord, Speak to Us, That We May Speak”                 LBW 403</a:t>
            </a:r>
          </a:p>
        </p:txBody>
      </p:sp>
      <p:sp>
        <p:nvSpPr>
          <p:cNvPr id="5" name="TextBox 4">
            <a:extLst>
              <a:ext uri="{FF2B5EF4-FFF2-40B4-BE49-F238E27FC236}">
                <a16:creationId xmlns:a16="http://schemas.microsoft.com/office/drawing/2014/main" id="{FA1CF4B9-1ED4-01C9-A6A2-07F8BF11D933}"/>
              </a:ext>
            </a:extLst>
          </p:cNvPr>
          <p:cNvSpPr txBox="1"/>
          <p:nvPr/>
        </p:nvSpPr>
        <p:spPr>
          <a:xfrm>
            <a:off x="1141757" y="1357342"/>
            <a:ext cx="5239993"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2	Oh, lead us, Lord,                                             that we may lead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the </a:t>
            </a:r>
            <a:r>
              <a:rPr lang="en-US" sz="3600" dirty="0" err="1">
                <a:effectLst/>
                <a:latin typeface="Arial Rounded MT Bold" panose="020F0704030504030204" pitchFamily="34" charset="0"/>
                <a:ea typeface="MS Mincho" panose="02020609040205080304" pitchFamily="49" charset="-128"/>
              </a:rPr>
              <a:t>wand’ring</a:t>
            </a:r>
            <a:r>
              <a:rPr lang="en-US" sz="3600" dirty="0">
                <a:effectLst/>
                <a:latin typeface="Arial Rounded MT Bold" panose="020F0704030504030204" pitchFamily="34" charset="0"/>
                <a:ea typeface="MS Mincho" panose="02020609040205080304" pitchFamily="49" charset="-128"/>
              </a:rPr>
              <a:t> and                                                the </a:t>
            </a:r>
            <a:r>
              <a:rPr lang="en-US" sz="3600" dirty="0" err="1">
                <a:effectLst/>
                <a:latin typeface="Arial Rounded MT Bold" panose="020F0704030504030204" pitchFamily="34" charset="0"/>
                <a:ea typeface="MS Mincho" panose="02020609040205080304" pitchFamily="49" charset="-128"/>
              </a:rPr>
              <a:t>wav’ring</a:t>
            </a:r>
            <a:r>
              <a:rPr lang="en-US" sz="3600" dirty="0">
                <a:effectLst/>
                <a:latin typeface="Arial Rounded MT Bold" panose="020F0704030504030204" pitchFamily="34" charset="0"/>
                <a:ea typeface="MS Mincho" panose="02020609040205080304" pitchFamily="49" charset="-128"/>
              </a:rPr>
              <a:t> feet;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oh, feed us, Lord,                                               that we may feed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your </a:t>
            </a:r>
            <a:r>
              <a:rPr lang="en-US" sz="3600" dirty="0" err="1">
                <a:effectLst/>
                <a:latin typeface="Arial Rounded MT Bold" panose="020F0704030504030204" pitchFamily="34" charset="0"/>
                <a:ea typeface="MS Mincho" panose="02020609040205080304" pitchFamily="49" charset="-128"/>
              </a:rPr>
              <a:t>hung’ring</a:t>
            </a:r>
            <a:r>
              <a:rPr lang="en-US" sz="3600" dirty="0">
                <a:effectLst/>
                <a:latin typeface="Arial Rounded MT Bold" panose="020F0704030504030204" pitchFamily="34" charset="0"/>
                <a:ea typeface="MS Mincho" panose="02020609040205080304" pitchFamily="49" charset="-128"/>
              </a:rPr>
              <a:t> ones                               with manna sweet.</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150260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65216-AC62-FEDE-4678-A3E6EC9557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CDDF15-4552-A6EF-67DA-1E4077DC0B45}"/>
              </a:ext>
            </a:extLst>
          </p:cNvPr>
          <p:cNvSpPr/>
          <p:nvPr/>
        </p:nvSpPr>
        <p:spPr>
          <a:xfrm>
            <a:off x="2" y="3675"/>
            <a:ext cx="7858537" cy="1040991"/>
          </a:xfrm>
          <a:prstGeom prst="rect">
            <a:avLst/>
          </a:prstGeom>
        </p:spPr>
        <p:txBody>
          <a:bodyPr wrap="square">
            <a:spAutoFit/>
          </a:bodyPr>
          <a:lstStyle/>
          <a:p>
            <a:pPr marL="225420" indent="-225420" algn="ctr"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“Lord, Speak to Us, That We May Speak”                 LBW 403</a:t>
            </a:r>
          </a:p>
        </p:txBody>
      </p:sp>
      <p:sp>
        <p:nvSpPr>
          <p:cNvPr id="5" name="TextBox 4">
            <a:extLst>
              <a:ext uri="{FF2B5EF4-FFF2-40B4-BE49-F238E27FC236}">
                <a16:creationId xmlns:a16="http://schemas.microsoft.com/office/drawing/2014/main" id="{35D0508B-A888-A5C8-D032-DCEF0DBE6111}"/>
              </a:ext>
            </a:extLst>
          </p:cNvPr>
          <p:cNvSpPr txBox="1"/>
          <p:nvPr/>
        </p:nvSpPr>
        <p:spPr>
          <a:xfrm>
            <a:off x="1036983" y="1492342"/>
            <a:ext cx="5116168"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3	Oh, teach us, Lord,                                      that we may teach</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the precious truths                                        which you impart;</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and wing our words,                                     that they may reach</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the hidden depths                                      of many a heart.</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173658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9171B-1205-C42C-EE3B-E70523AB823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609809-DB6D-9FD0-E243-B3D9C807BC65}"/>
              </a:ext>
            </a:extLst>
          </p:cNvPr>
          <p:cNvSpPr/>
          <p:nvPr/>
        </p:nvSpPr>
        <p:spPr>
          <a:xfrm>
            <a:off x="2" y="3675"/>
            <a:ext cx="7858537" cy="1040991"/>
          </a:xfrm>
          <a:prstGeom prst="rect">
            <a:avLst/>
          </a:prstGeom>
        </p:spPr>
        <p:txBody>
          <a:bodyPr wrap="square">
            <a:spAutoFit/>
          </a:bodyPr>
          <a:lstStyle/>
          <a:p>
            <a:pPr marL="225420" indent="-225420" algn="ctr"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“Lord, Speak to Us, That We May Speak”                 LBW 403</a:t>
            </a:r>
          </a:p>
        </p:txBody>
      </p:sp>
      <p:sp>
        <p:nvSpPr>
          <p:cNvPr id="5" name="TextBox 4">
            <a:extLst>
              <a:ext uri="{FF2B5EF4-FFF2-40B4-BE49-F238E27FC236}">
                <a16:creationId xmlns:a16="http://schemas.microsoft.com/office/drawing/2014/main" id="{863398ED-F6B9-24AC-EA87-15F02ECB0CA5}"/>
              </a:ext>
            </a:extLst>
          </p:cNvPr>
          <p:cNvSpPr txBox="1"/>
          <p:nvPr/>
        </p:nvSpPr>
        <p:spPr>
          <a:xfrm>
            <a:off x="1347373" y="1357342"/>
            <a:ext cx="5163793" cy="4524315"/>
          </a:xfrm>
          <a:prstGeom prst="rect">
            <a:avLst/>
          </a:prstGeom>
          <a:noFill/>
        </p:spPr>
        <p:txBody>
          <a:bodyPr wrap="square">
            <a:spAutoFit/>
          </a:bodyPr>
          <a:lstStyle/>
          <a:p>
            <a:pPr marL="400050" marR="0" indent="-400050">
              <a:buNone/>
            </a:pPr>
            <a:r>
              <a:rPr lang="en-US" sz="3600" dirty="0">
                <a:effectLst/>
                <a:latin typeface="Arial Rounded MT Bold" panose="020F0704030504030204" pitchFamily="34" charset="0"/>
                <a:ea typeface="MS Mincho" panose="02020609040205080304" pitchFamily="49" charset="-128"/>
              </a:rPr>
              <a:t>4	Oh, fill us with                                               your fullness, Lord,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until our very                                                    hearts </a:t>
            </a:r>
            <a:r>
              <a:rPr lang="en-US" sz="3600" dirty="0" err="1">
                <a:effectLst/>
                <a:latin typeface="Arial Rounded MT Bold" panose="020F0704030504030204" pitchFamily="34" charset="0"/>
                <a:ea typeface="MS Mincho" panose="02020609040205080304" pitchFamily="49" charset="-128"/>
              </a:rPr>
              <a:t>o’erflow</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in kindling thought                                            and glowing word,</a:t>
            </a:r>
            <a:endParaRPr lang="en-US" sz="3600" dirty="0">
              <a:effectLst/>
              <a:latin typeface="Arial Rounded MT Bold" panose="020F0704030504030204" pitchFamily="34" charset="0"/>
              <a:ea typeface="Times New Roman" panose="02020603050405020304" pitchFamily="18" charset="0"/>
            </a:endParaRPr>
          </a:p>
          <a:p>
            <a:pPr marL="400050" marR="0" indent="-400050">
              <a:buNone/>
            </a:pPr>
            <a:r>
              <a:rPr lang="en-US" sz="3600" dirty="0">
                <a:effectLst/>
                <a:latin typeface="Arial Rounded MT Bold" panose="020F0704030504030204" pitchFamily="34" charset="0"/>
                <a:ea typeface="MS Mincho" panose="02020609040205080304" pitchFamily="49" charset="-128"/>
              </a:rPr>
              <a:t>	your love to tell,                                       your praise to show. </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922603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1769"/>
            <a:ext cx="9144000" cy="637932"/>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3600" b="1" dirty="0">
                <a:solidFill>
                  <a:srgbClr val="000000"/>
                </a:solidFill>
                <a:latin typeface="Arial Rounded MT Bold" panose="020F0704030504030204" pitchFamily="34" charset="0"/>
                <a:ea typeface="Calibri" panose="020F0502020204030204" pitchFamily="34" charset="0"/>
              </a:rPr>
              <a:t>APOSTOLIC GREETING</a:t>
            </a:r>
            <a:endParaRPr lang="en-US" sz="3200" dirty="0">
              <a:latin typeface="Arial Rounded MT Bold" panose="020F0704030504030204" pitchFamily="34" charset="0"/>
              <a:ea typeface="Calibri" panose="020F0502020204030204" pitchFamily="34" charset="0"/>
            </a:endParaRPr>
          </a:p>
        </p:txBody>
      </p:sp>
      <p:sp>
        <p:nvSpPr>
          <p:cNvPr id="3" name="Rectangle 2"/>
          <p:cNvSpPr/>
          <p:nvPr/>
        </p:nvSpPr>
        <p:spPr>
          <a:xfrm>
            <a:off x="348343" y="1103813"/>
            <a:ext cx="8432800" cy="2811539"/>
          </a:xfrm>
          <a:prstGeom prst="rect">
            <a:avLst/>
          </a:prstGeom>
        </p:spPr>
        <p:txBody>
          <a:bodyPr wrap="square">
            <a:spAutoFit/>
          </a:bodyPr>
          <a:lstStyle/>
          <a:p>
            <a:pPr marL="684514" indent="-684514">
              <a:lnSpc>
                <a:spcPct val="107000"/>
              </a:lnSpc>
              <a:spcBef>
                <a:spcPts val="0"/>
              </a:spcBef>
              <a:spcAft>
                <a:spcPts val="0"/>
              </a:spcAft>
            </a:pPr>
            <a:r>
              <a:rPr lang="en-US" sz="3200" dirty="0">
                <a:solidFill>
                  <a:srgbClr val="000000"/>
                </a:solidFill>
                <a:latin typeface="Arial Rounded MT Bold" panose="020F0704030504030204" pitchFamily="34" charset="0"/>
                <a:ea typeface="Calibri" panose="020F0502020204030204" pitchFamily="34" charset="0"/>
              </a:rPr>
              <a:t>P:	The grace of our Lord Jesus Christ, the love of God, and the communion of the Holy Spirit be with you all.</a:t>
            </a:r>
            <a:endParaRPr lang="en-US" sz="3200" dirty="0">
              <a:latin typeface="Arial Rounded MT Bold" panose="020F0704030504030204" pitchFamily="34" charset="0"/>
              <a:ea typeface="Calibri" panose="020F0502020204030204" pitchFamily="34" charset="0"/>
            </a:endParaRPr>
          </a:p>
          <a:p>
            <a:pPr marL="684514" indent="-684514">
              <a:lnSpc>
                <a:spcPct val="107000"/>
              </a:lnSpc>
              <a:spcBef>
                <a:spcPts val="0"/>
              </a:spcBef>
              <a:spcAft>
                <a:spcPts val="0"/>
              </a:spcAft>
            </a:pPr>
            <a:r>
              <a:rPr lang="en-US" sz="3600" dirty="0">
                <a:solidFill>
                  <a:srgbClr val="000000"/>
                </a:solidFill>
                <a:latin typeface="Arial Rounded MT Bold" panose="020F0704030504030204" pitchFamily="34" charset="0"/>
                <a:ea typeface="Calibri" panose="020F0502020204030204" pitchFamily="34" charset="0"/>
              </a:rPr>
              <a:t> </a:t>
            </a:r>
            <a:endParaRPr lang="en-US" sz="3600" dirty="0">
              <a:latin typeface="Arial Rounded MT Bold" panose="020F0704030504030204" pitchFamily="34" charset="0"/>
              <a:ea typeface="Calibri" panose="020F0502020204030204" pitchFamily="34" charset="0"/>
            </a:endParaRPr>
          </a:p>
          <a:p>
            <a:pPr marL="684514" indent="-684514">
              <a:lnSpc>
                <a:spcPct val="107000"/>
              </a:lnSpc>
              <a:spcBef>
                <a:spcPts val="0"/>
              </a:spcBef>
              <a:spcAft>
                <a:spcPts val="600"/>
              </a:spcAft>
            </a:pPr>
            <a:r>
              <a:rPr lang="en-US" sz="3600" b="1" dirty="0">
                <a:solidFill>
                  <a:srgbClr val="000000"/>
                </a:solidFill>
                <a:latin typeface="Arial Rounded MT Bold" panose="020F0704030504030204" pitchFamily="34" charset="0"/>
                <a:ea typeface="Calibri" panose="020F0502020204030204" pitchFamily="34" charset="0"/>
              </a:rPr>
              <a:t>C:	And also with you.</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585"/>
            <a:ext cx="9144000" cy="618631"/>
          </a:xfrm>
          <a:prstGeom prst="rect">
            <a:avLst/>
          </a:prstGeom>
        </p:spPr>
        <p:txBody>
          <a:bodyPr wrap="square">
            <a:spAutoFit/>
          </a:bodyPr>
          <a:lstStyle/>
          <a:p>
            <a:pPr marL="228594" indent="-228594">
              <a:lnSpc>
                <a:spcPct val="95000"/>
              </a:lnSpc>
              <a:spcBef>
                <a:spcPts val="0"/>
              </a:spcBef>
              <a:spcAft>
                <a:spcPts val="600"/>
              </a:spcAft>
              <a:buFont typeface="Symbol" panose="05050102010706020507" pitchFamily="18" charset="2"/>
              <a:buChar char=""/>
            </a:pPr>
            <a:r>
              <a:rPr lang="en-US" sz="3600" b="1" dirty="0">
                <a:latin typeface="Arial Rounded MT Bold" panose="020F0704030504030204" pitchFamily="34" charset="0"/>
                <a:ea typeface="Times New Roman" panose="02020603050405020304" pitchFamily="18" charset="0"/>
              </a:rPr>
              <a:t>Scripture Reading</a:t>
            </a:r>
          </a:p>
        </p:txBody>
      </p:sp>
      <p:sp>
        <p:nvSpPr>
          <p:cNvPr id="6" name="Rectangle 5"/>
          <p:cNvSpPr/>
          <p:nvPr/>
        </p:nvSpPr>
        <p:spPr>
          <a:xfrm>
            <a:off x="589166" y="1474171"/>
            <a:ext cx="7965671" cy="2621487"/>
          </a:xfrm>
          <a:prstGeom prst="rect">
            <a:avLst/>
          </a:prstGeom>
        </p:spPr>
        <p:txBody>
          <a:bodyPr wrap="square">
            <a:spAutoFit/>
          </a:bodyPr>
          <a:lstStyle/>
          <a:p>
            <a:pPr marL="685783" indent="-685783">
              <a:lnSpc>
                <a:spcPct val="107000"/>
              </a:lnSpc>
              <a:spcBef>
                <a:spcPts val="0"/>
              </a:spcBef>
              <a:spcAft>
                <a:spcPts val="800"/>
              </a:spcAft>
            </a:pPr>
            <a:r>
              <a:rPr lang="en-US" sz="3600" dirty="0">
                <a:solidFill>
                  <a:prstClr val="black"/>
                </a:solidFill>
                <a:latin typeface="Arial Rounded MT Bold" panose="020F0704030504030204" pitchFamily="34" charset="0"/>
                <a:ea typeface="Calibri" panose="020F0502020204030204" pitchFamily="34" charset="0"/>
              </a:rPr>
              <a:t>R:	Our scripture reading is from Exodus, Chapters 19 and 20.</a:t>
            </a:r>
          </a:p>
          <a:p>
            <a:pPr marL="685783" indent="-685783">
              <a:lnSpc>
                <a:spcPct val="107000"/>
              </a:lnSpc>
              <a:spcBef>
                <a:spcPts val="0"/>
              </a:spcBef>
              <a:spcAft>
                <a:spcPts val="800"/>
              </a:spcAft>
            </a:pPr>
            <a:endParaRPr lang="en-US" sz="3600" dirty="0">
              <a:solidFill>
                <a:prstClr val="black"/>
              </a:solidFill>
              <a:latin typeface="Arial Rounded MT Bold" panose="020F0704030504030204" pitchFamily="34" charset="0"/>
              <a:ea typeface="Calibri" panose="020F0502020204030204" pitchFamily="34" charset="0"/>
            </a:endParaRPr>
          </a:p>
          <a:p>
            <a:pPr marL="685783" indent="-685783">
              <a:lnSpc>
                <a:spcPct val="107000"/>
              </a:lnSpc>
              <a:spcBef>
                <a:spcPts val="0"/>
              </a:spcBef>
              <a:spcAft>
                <a:spcPts val="800"/>
              </a:spcAft>
            </a:pPr>
            <a:r>
              <a:rPr lang="en-US" sz="3600" b="1" dirty="0">
                <a:solidFill>
                  <a:prstClr val="black"/>
                </a:solidFill>
                <a:latin typeface="Arial Rounded MT Bold" panose="020F0704030504030204" pitchFamily="34" charset="0"/>
                <a:ea typeface="Calibri" panose="020F0502020204030204" pitchFamily="34" charset="0"/>
              </a:rPr>
              <a:t>C:  Glory to you O’ Lord! </a:t>
            </a:r>
            <a:endParaRPr lang="en-US" sz="3600" dirty="0">
              <a:solidFill>
                <a:srgbClr val="C00000"/>
              </a:solidFill>
              <a:latin typeface="Arial Rounded MT Bold" panose="020F0704030504030204" pitchFamily="34" charset="0"/>
              <a:ea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6BC7CA5-7019-9DBA-5774-8D7A368D3685}"/>
              </a:ext>
            </a:extLst>
          </p:cNvPr>
          <p:cNvSpPr txBox="1"/>
          <p:nvPr/>
        </p:nvSpPr>
        <p:spPr>
          <a:xfrm>
            <a:off x="115453" y="1033670"/>
            <a:ext cx="8379190" cy="5709255"/>
          </a:xfrm>
          <a:prstGeom prst="rect">
            <a:avLst/>
          </a:prstGeom>
          <a:noFill/>
        </p:spPr>
        <p:txBody>
          <a:bodyPr wrap="square">
            <a:spAutoFit/>
          </a:bodyPr>
          <a:lstStyle/>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Chapter 19</a:t>
            </a:r>
          </a:p>
          <a:p>
            <a:pPr marL="0" marR="0">
              <a:spcAft>
                <a:spcPts val="6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Moses went up to God; the Lord called to him from the mountain, saying, “Thus you shall say to the house of Jacob, and tell the Israelites: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have seen what I did to the Egyptians, and how I bore you on eagles’ wings and brought you to myself.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Now therefore, if you obey my voice and keep my</a:t>
            </a:r>
          </a:p>
        </p:txBody>
      </p:sp>
    </p:spTree>
    <p:extLst>
      <p:ext uri="{BB962C8B-B14F-4D97-AF65-F5344CB8AC3E}">
        <p14:creationId xmlns:p14="http://schemas.microsoft.com/office/powerpoint/2010/main" val="303434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42F18-177C-1E31-6C62-776A85FA9D4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34CDA32-0446-30C1-D531-BC3C928FDA36}"/>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B4245C5-95EE-4703-6BB4-8C7EA0E81FCF}"/>
              </a:ext>
            </a:extLst>
          </p:cNvPr>
          <p:cNvSpPr txBox="1"/>
          <p:nvPr/>
        </p:nvSpPr>
        <p:spPr>
          <a:xfrm>
            <a:off x="115453" y="1033670"/>
            <a:ext cx="8379190" cy="5155257"/>
          </a:xfrm>
          <a:prstGeom prst="rect">
            <a:avLst/>
          </a:prstGeom>
          <a:noFill/>
        </p:spPr>
        <p:txBody>
          <a:bodyPr wrap="square">
            <a:spAutoFit/>
          </a:bodyPr>
          <a:lstStyle/>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Chapter 19</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covenant, you shall be my treasured possession out of all the peoples. Indeed, the whole earth is mine,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you shall be for me a priestly kingdom and a holy nation. These are the words that you shall speak to the Israelites.”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So Moses came, summoned the elders of the people, </a:t>
            </a:r>
          </a:p>
        </p:txBody>
      </p:sp>
    </p:spTree>
    <p:extLst>
      <p:ext uri="{BB962C8B-B14F-4D97-AF65-F5344CB8AC3E}">
        <p14:creationId xmlns:p14="http://schemas.microsoft.com/office/powerpoint/2010/main" val="3118332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0EFD6-59D0-46E3-6ACC-C5944B0479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AB78620-5312-1D27-F478-A2F6E7BDCC8C}"/>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B7A5BC0-6646-E009-C6CE-703BA049146B}"/>
              </a:ext>
            </a:extLst>
          </p:cNvPr>
          <p:cNvSpPr txBox="1"/>
          <p:nvPr/>
        </p:nvSpPr>
        <p:spPr>
          <a:xfrm>
            <a:off x="115453" y="1033670"/>
            <a:ext cx="8379190" cy="5309146"/>
          </a:xfrm>
          <a:prstGeom prst="rect">
            <a:avLst/>
          </a:prstGeom>
          <a:noFill/>
        </p:spPr>
        <p:txBody>
          <a:bodyPr wrap="square">
            <a:spAutoFit/>
          </a:bodyPr>
          <a:lstStyle/>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Chapter 19</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set before them all these words that the Lord had commanded him.</a:t>
            </a:r>
          </a:p>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God spoke all these words: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I am the Lord your God, who brought you out of the land of Egypt, out of the house of slavery;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have no other gods before 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a:t>
            </a:r>
          </a:p>
        </p:txBody>
      </p:sp>
    </p:spTree>
    <p:extLst>
      <p:ext uri="{BB962C8B-B14F-4D97-AF65-F5344CB8AC3E}">
        <p14:creationId xmlns:p14="http://schemas.microsoft.com/office/powerpoint/2010/main" val="253259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68DE6-206E-6FDE-BEE6-D177475357D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14C7BCA-8C8D-6B50-0EBE-A9E1AA3A8FEB}"/>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4A516309-B3CF-6493-EC18-913162E4A734}"/>
              </a:ext>
            </a:extLst>
          </p:cNvPr>
          <p:cNvSpPr txBox="1"/>
          <p:nvPr/>
        </p:nvSpPr>
        <p:spPr>
          <a:xfrm>
            <a:off x="115453" y="1033670"/>
            <a:ext cx="8379190" cy="5709255"/>
          </a:xfrm>
          <a:prstGeom prst="rect">
            <a:avLst/>
          </a:prstGeom>
          <a:noFill/>
        </p:spPr>
        <p:txBody>
          <a:bodyPr wrap="square">
            <a:spAutoFit/>
          </a:bodyPr>
          <a:lstStyle/>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not make for yourself an idol, whether in the form of anything that is in heaven above, or that is on the earth beneath, or that is in the water under the earth.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bow down to them or worship them; for I the Lord your God am a jealous God, punishing children for the iniquity of parents, to the third and the fourth</a:t>
            </a:r>
          </a:p>
        </p:txBody>
      </p:sp>
    </p:spTree>
    <p:extLst>
      <p:ext uri="{BB962C8B-B14F-4D97-AF65-F5344CB8AC3E}">
        <p14:creationId xmlns:p14="http://schemas.microsoft.com/office/powerpoint/2010/main" val="2411173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61CCF-305D-41F1-198E-B3728EA3B4E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B0AF81D-57B6-7E18-233B-BFF8A3AAAE05}"/>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76573F11-ECC0-9D35-F0D5-3352ED6C9446}"/>
              </a:ext>
            </a:extLst>
          </p:cNvPr>
          <p:cNvSpPr txBox="1"/>
          <p:nvPr/>
        </p:nvSpPr>
        <p:spPr>
          <a:xfrm>
            <a:off x="115453" y="1033670"/>
            <a:ext cx="8379190" cy="5709255"/>
          </a:xfrm>
          <a:prstGeom prst="rect">
            <a:avLst/>
          </a:prstGeom>
          <a:noFill/>
        </p:spPr>
        <p:txBody>
          <a:bodyPr wrap="square">
            <a:spAutoFit/>
          </a:bodyPr>
          <a:lstStyle/>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generation of those who reject 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showing steadfast love to the thousandth generation of those who love me and keep my commandments.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make wrongful use of the name of the Lord your God, for the Lord will not acquit anyone who misuses his name.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8</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Remember the sabbath day, and</a:t>
            </a:r>
          </a:p>
        </p:txBody>
      </p:sp>
    </p:spTree>
    <p:extLst>
      <p:ext uri="{BB962C8B-B14F-4D97-AF65-F5344CB8AC3E}">
        <p14:creationId xmlns:p14="http://schemas.microsoft.com/office/powerpoint/2010/main" val="1649948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D2A43-C0EF-6BD3-274E-FDDC9E96C1A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48CFF59-AE91-2004-FDD8-47CCBDFB3900}"/>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D896FA04-25B3-0C55-63BC-59E41D782A00}"/>
              </a:ext>
            </a:extLst>
          </p:cNvPr>
          <p:cNvSpPr txBox="1"/>
          <p:nvPr/>
        </p:nvSpPr>
        <p:spPr>
          <a:xfrm>
            <a:off x="115453" y="1033670"/>
            <a:ext cx="8379190" cy="5709255"/>
          </a:xfrm>
          <a:prstGeom prst="rect">
            <a:avLst/>
          </a:prstGeom>
          <a:noFill/>
        </p:spPr>
        <p:txBody>
          <a:bodyPr wrap="square">
            <a:spAutoFit/>
          </a:bodyPr>
          <a:lstStyle/>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keep it holy.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9</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Six days you shall labor and do all your work.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10</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the seventh day is a sabbath to the Lord your God; you shall not do any work—you, your son or your daughter, your male or female slave, your livestock, or the alien resident in your towns.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11</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For in six days the Lord made heaven and earth, the</a:t>
            </a:r>
          </a:p>
        </p:txBody>
      </p:sp>
    </p:spTree>
    <p:extLst>
      <p:ext uri="{BB962C8B-B14F-4D97-AF65-F5344CB8AC3E}">
        <p14:creationId xmlns:p14="http://schemas.microsoft.com/office/powerpoint/2010/main" val="2298327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CC7EE-F9E2-564E-9827-35C42DC312F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6CF2F0B-6E9C-9B1D-1CD2-2F7520377E6A}"/>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2CB5F54-A05D-4C8E-9FD1-F6644C6F4525}"/>
              </a:ext>
            </a:extLst>
          </p:cNvPr>
          <p:cNvSpPr txBox="1"/>
          <p:nvPr/>
        </p:nvSpPr>
        <p:spPr>
          <a:xfrm>
            <a:off x="115453" y="1033670"/>
            <a:ext cx="8379190" cy="5786199"/>
          </a:xfrm>
          <a:prstGeom prst="rect">
            <a:avLst/>
          </a:prstGeom>
          <a:noFill/>
        </p:spPr>
        <p:txBody>
          <a:bodyPr wrap="square">
            <a:spAutoFit/>
          </a:bodyPr>
          <a:lstStyle/>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sea, and all that is in them, but rested the seventh day; therefore the Lord blessed the sabbath day and consecrated it.</a:t>
            </a:r>
          </a:p>
          <a:p>
            <a:pPr marL="0" marR="0">
              <a:spcAft>
                <a:spcPts val="6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Honor your father and your mother, so that your days may be long in the land that the Lord your God is giving you.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murder.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commit adultery.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a:t>
            </a:r>
          </a:p>
        </p:txBody>
      </p:sp>
    </p:spTree>
    <p:extLst>
      <p:ext uri="{BB962C8B-B14F-4D97-AF65-F5344CB8AC3E}">
        <p14:creationId xmlns:p14="http://schemas.microsoft.com/office/powerpoint/2010/main" val="248799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1923-C70E-6CF6-0138-E74B49D8F6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07E2115-1B37-EBD3-367E-D01CC6DF58B9}"/>
              </a:ext>
            </a:extLst>
          </p:cNvPr>
          <p:cNvSpPr/>
          <p:nvPr/>
        </p:nvSpPr>
        <p:spPr>
          <a:xfrm>
            <a:off x="115453" y="136309"/>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Exodus 19:3-7; 20:1-17</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52A9C8C-DA14-2353-5C36-A498DBD66122}"/>
              </a:ext>
            </a:extLst>
          </p:cNvPr>
          <p:cNvSpPr txBox="1"/>
          <p:nvPr/>
        </p:nvSpPr>
        <p:spPr>
          <a:xfrm>
            <a:off x="115453" y="1033670"/>
            <a:ext cx="8379190" cy="4601260"/>
          </a:xfrm>
          <a:prstGeom prst="rect">
            <a:avLst/>
          </a:prstGeom>
          <a:noFill/>
        </p:spPr>
        <p:txBody>
          <a:bodyPr wrap="square">
            <a:spAutoFit/>
          </a:bodyPr>
          <a:lstStyle/>
          <a:p>
            <a:pPr marL="0" marR="0">
              <a:spcAft>
                <a:spcPts val="600"/>
              </a:spcAft>
              <a:buNone/>
            </a:pPr>
            <a:r>
              <a:rPr lang="en-US" sz="3600" dirty="0">
                <a:latin typeface="Arial Rounded MT Bold" panose="020F0704030504030204" pitchFamily="34" charset="0"/>
                <a:ea typeface="Calibri" panose="020F0502020204030204" pitchFamily="34" charset="0"/>
                <a:cs typeface="Times New Roman" panose="02020603050405020304" pitchFamily="18" charset="0"/>
              </a:rPr>
              <a:t>Chapter 20</a:t>
            </a:r>
          </a:p>
          <a:p>
            <a:pPr marL="0" marR="0">
              <a:spcAft>
                <a:spcPts val="6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not steal.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bear false witness against your neighbor.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You shall not covet your neighbor’s house; you shall not covet your neighbor’s wife, or male or female slave, or ox, or donkey, or anything that belongs to your neighbor.</a:t>
            </a:r>
          </a:p>
        </p:txBody>
      </p:sp>
    </p:spTree>
    <p:extLst>
      <p:ext uri="{BB962C8B-B14F-4D97-AF65-F5344CB8AC3E}">
        <p14:creationId xmlns:p14="http://schemas.microsoft.com/office/powerpoint/2010/main" val="335840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28651" y="3822859"/>
          <a:ext cx="7886700" cy="457200"/>
        </p:xfrm>
        <a:graphic>
          <a:graphicData uri="http://schemas.openxmlformats.org/drawingml/2006/table">
            <a:tbl>
              <a:tblPr/>
              <a:tblGrid>
                <a:gridCol w="7886700">
                  <a:extLst>
                    <a:ext uri="{9D8B030D-6E8A-4147-A177-3AD203B41FA5}">
                      <a16:colId xmlns:a16="http://schemas.microsoft.com/office/drawing/2014/main" val="20000"/>
                    </a:ext>
                  </a:extLst>
                </a:gridCol>
              </a:tblGrid>
              <a:tr h="457200">
                <a:tc>
                  <a:txBody>
                    <a:bodyPr/>
                    <a:lstStyle/>
                    <a:p>
                      <a:pPr marL="0" marR="0" algn="l" fontAlgn="base">
                        <a:lnSpc>
                          <a:spcPts val="2720"/>
                        </a:lnSpc>
                        <a:spcBef>
                          <a:spcPts val="0"/>
                        </a:spcBef>
                        <a:spcAft>
                          <a:spcPts val="0"/>
                        </a:spcAft>
                      </a:pPr>
                      <a:r>
                        <a:rPr lang="en-US" sz="3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TextBox 5"/>
          <p:cNvSpPr txBox="1"/>
          <p:nvPr/>
        </p:nvSpPr>
        <p:spPr>
          <a:xfrm>
            <a:off x="779317" y="1595774"/>
            <a:ext cx="7509165" cy="2227085"/>
          </a:xfrm>
          <a:prstGeom prst="rect">
            <a:avLst/>
          </a:prstGeom>
          <a:noFill/>
        </p:spPr>
        <p:txBody>
          <a:bodyPr wrap="square">
            <a:spAutoFit/>
          </a:bodyPr>
          <a:lstStyle/>
          <a:p>
            <a:pPr>
              <a:lnSpc>
                <a:spcPct val="95000"/>
              </a:lnSpc>
              <a:spcBef>
                <a:spcPts val="0"/>
              </a:spcBef>
              <a:spcAft>
                <a:spcPts val="600"/>
              </a:spcAft>
            </a:pP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5000"/>
              </a:lnSpc>
              <a:spcBef>
                <a:spcPts val="0"/>
              </a:spcBef>
              <a:spcAft>
                <a:spcPts val="0"/>
              </a:spcAft>
            </a:pPr>
            <a:r>
              <a:rPr lang="en-US" sz="3200" dirty="0">
                <a:solidFill>
                  <a:srgbClr val="000000"/>
                </a:solidFill>
                <a:latin typeface="Arial Rounded MT Bold" panose="020F0704030504030204" pitchFamily="34" charset="0"/>
                <a:ea typeface="Times New Roman" panose="02020603050405020304" pitchFamily="18" charset="0"/>
                <a:cs typeface="Times New Roman" panose="02020603050405020304" pitchFamily="18" charset="0"/>
              </a:rPr>
              <a:t>R:	This is the Word of the Lord.</a:t>
            </a:r>
            <a:endParaRPr lang="en-US" sz="32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5000"/>
              </a:lnSpc>
              <a:spcBef>
                <a:spcPts val="0"/>
              </a:spcBef>
              <a:spcAft>
                <a:spcPts val="0"/>
              </a:spcAft>
            </a:pPr>
            <a:r>
              <a:rPr lang="en-US" sz="3600" dirty="0">
                <a:latin typeface="Arial Rounded MT Bold" panose="020F0704030504030204" pitchFamily="34" charset="0"/>
                <a:ea typeface="Times New Roman" panose="02020603050405020304" pitchFamily="18" charset="0"/>
                <a:cs typeface="Times New Roman" panose="02020603050405020304" pitchFamily="18" charset="0"/>
              </a:rPr>
              <a:t> </a:t>
            </a: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a:p>
            <a:pPr marL="285744" indent="-285744">
              <a:lnSpc>
                <a:spcPct val="97000"/>
              </a:lnSpc>
              <a:spcBef>
                <a:spcPts val="0"/>
              </a:spcBef>
              <a:spcAft>
                <a:spcPts val="0"/>
              </a:spcAft>
            </a:pPr>
            <a:r>
              <a:rPr lang="en-US" sz="3600" b="1" dirty="0">
                <a:latin typeface="Arial Rounded MT Bold" panose="020F0704030504030204" pitchFamily="34" charset="0"/>
                <a:ea typeface="Calibri" panose="020F0502020204030204" pitchFamily="34" charset="0"/>
                <a:cs typeface="Times New Roman" panose="02020603050405020304" pitchFamily="18" charset="0"/>
              </a:rPr>
              <a:t>C:	Praise to You, O Christ</a:t>
            </a:r>
            <a:endParaRPr lang="en-US" sz="3600" dirty="0">
              <a:solidFill>
                <a:srgbClr val="C00000"/>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15453" y="136311"/>
            <a:ext cx="9028547" cy="646331"/>
          </a:xfrm>
          <a:prstGeom prst="rect">
            <a:avLst/>
          </a:prstGeom>
        </p:spPr>
        <p:txBody>
          <a:bodyPr wrap="square">
            <a:spAutoFit/>
          </a:bodyPr>
          <a:lstStyle/>
          <a:p>
            <a:pPr marL="571486" indent="-571486">
              <a:spcBef>
                <a:spcPts val="0"/>
              </a:spcBef>
              <a:spcAft>
                <a:spcPts val="600"/>
              </a:spcAft>
              <a:buFont typeface="Arial" panose="020B0604020202020204" pitchFamily="34" charset="0"/>
              <a:buChar char="•"/>
            </a:pPr>
            <a:r>
              <a:rPr lang="fr-FR" sz="3600" b="1" dirty="0">
                <a:latin typeface="Arial Rounded MT Bold" panose="020F0704030504030204" pitchFamily="34" charset="0"/>
                <a:ea typeface="Calibri" panose="020F0502020204030204" pitchFamily="34" charset="0"/>
                <a:cs typeface="Times New Roman" panose="02020603050405020304" pitchFamily="18" charset="0"/>
              </a:rPr>
              <a:t>Exodus 19:3-7; 20:1-17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12F09-DDE7-D9C0-4084-2758A9FF126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7684986-F713-49CF-2F5A-8441AE89C76B}"/>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6D035C98-7A4A-CE6C-03BB-311C33F53EB2}"/>
              </a:ext>
            </a:extLst>
          </p:cNvPr>
          <p:cNvPicPr>
            <a:picLocks noChangeAspect="1"/>
          </p:cNvPicPr>
          <p:nvPr/>
        </p:nvPicPr>
        <p:blipFill>
          <a:blip r:embed="rId3"/>
          <a:stretch>
            <a:fillRect/>
          </a:stretch>
        </p:blipFill>
        <p:spPr>
          <a:xfrm>
            <a:off x="371516" y="1340939"/>
            <a:ext cx="8437808" cy="484078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13688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5850E-7108-7DEC-1781-4B6FA593FD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4EB6F56-1BE4-C771-94B6-216F46F9C89F}"/>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5" name="Picture 4">
            <a:extLst>
              <a:ext uri="{FF2B5EF4-FFF2-40B4-BE49-F238E27FC236}">
                <a16:creationId xmlns:a16="http://schemas.microsoft.com/office/drawing/2014/main" id="{67609F0E-BB73-1740-4F12-599E930820CA}"/>
              </a:ext>
            </a:extLst>
          </p:cNvPr>
          <p:cNvPicPr>
            <a:picLocks noChangeAspect="1"/>
          </p:cNvPicPr>
          <p:nvPr/>
        </p:nvPicPr>
        <p:blipFill>
          <a:blip r:embed="rId3"/>
          <a:stretch>
            <a:fillRect/>
          </a:stretch>
        </p:blipFill>
        <p:spPr>
          <a:xfrm>
            <a:off x="251790" y="1102007"/>
            <a:ext cx="8269357" cy="465398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073027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30609-E046-45FD-3470-E7D05D50A72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96D8D72-BD13-232A-570A-24A74B0C4C57}"/>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6668A9D2-7A57-E4C6-F868-17F8DC1E3777}"/>
              </a:ext>
            </a:extLst>
          </p:cNvPr>
          <p:cNvPicPr>
            <a:picLocks noChangeAspect="1"/>
          </p:cNvPicPr>
          <p:nvPr/>
        </p:nvPicPr>
        <p:blipFill>
          <a:blip r:embed="rId3"/>
          <a:stretch>
            <a:fillRect/>
          </a:stretch>
        </p:blipFill>
        <p:spPr>
          <a:xfrm>
            <a:off x="457200" y="1609044"/>
            <a:ext cx="8229600" cy="4631611"/>
          </a:xfrm>
          <a:prstGeom prst="rect">
            <a:avLst/>
          </a:prstGeom>
        </p:spPr>
      </p:pic>
    </p:spTree>
    <p:extLst>
      <p:ext uri="{BB962C8B-B14F-4D97-AF65-F5344CB8AC3E}">
        <p14:creationId xmlns:p14="http://schemas.microsoft.com/office/powerpoint/2010/main" val="3172591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4A285-661B-5857-F080-5CF204C41EB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D4EEFA5-B39E-C43B-5568-8F968F922E0F}"/>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5" name="Picture 4">
            <a:extLst>
              <a:ext uri="{FF2B5EF4-FFF2-40B4-BE49-F238E27FC236}">
                <a16:creationId xmlns:a16="http://schemas.microsoft.com/office/drawing/2014/main" id="{7AE90169-E1EC-FC15-50E7-4899D840C529}"/>
              </a:ext>
            </a:extLst>
          </p:cNvPr>
          <p:cNvPicPr>
            <a:picLocks noChangeAspect="1"/>
          </p:cNvPicPr>
          <p:nvPr/>
        </p:nvPicPr>
        <p:blipFill>
          <a:blip r:embed="rId3"/>
          <a:stretch>
            <a:fillRect/>
          </a:stretch>
        </p:blipFill>
        <p:spPr>
          <a:xfrm>
            <a:off x="795129" y="1656378"/>
            <a:ext cx="7818783" cy="440040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43104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16963-29F1-EFBE-1EBE-4E7C9B9F644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BBE0F2E-5AAF-3866-6A9F-E025235BF6B9}"/>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2DDAACCE-B254-A4EC-C3BE-D5D82FE920A0}"/>
              </a:ext>
            </a:extLst>
          </p:cNvPr>
          <p:cNvPicPr>
            <a:picLocks noChangeAspect="1"/>
          </p:cNvPicPr>
          <p:nvPr/>
        </p:nvPicPr>
        <p:blipFill>
          <a:blip r:embed="rId3"/>
          <a:stretch>
            <a:fillRect/>
          </a:stretch>
        </p:blipFill>
        <p:spPr>
          <a:xfrm>
            <a:off x="476250" y="1520605"/>
            <a:ext cx="7962900" cy="4481512"/>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14888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C8E39-7D9B-DD06-1941-B9D88B208D4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7029112-F15F-BB0F-D10F-CF3583ACA43F}"/>
              </a:ext>
            </a:extLst>
          </p:cNvPr>
          <p:cNvSpPr txBox="1"/>
          <p:nvPr/>
        </p:nvSpPr>
        <p:spPr bwMode="auto">
          <a:xfrm>
            <a:off x="18838" y="28540"/>
            <a:ext cx="910461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ヒラギノ角ゴ Pro W3" pitchFamily="4" charset="-128"/>
                <a:cs typeface="ヒラギノ角ゴ Pro W3" pitchFamily="4" charset="-128"/>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ヒラギノ角ゴ Pro W3" pitchFamily="4" charset="-128"/>
                <a:cs typeface="ヒラギノ角ゴ Pro W3" pitchFamily="4" charset="-128"/>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algn="ctr" eaLnBrk="1" hangingPunct="1"/>
            <a:r>
              <a:rPr lang="en-US" altLang="en-US" sz="4000" dirty="0">
                <a:latin typeface="Arial Rounded MT Bold" panose="020F0704030504030204" pitchFamily="34" charset="0"/>
              </a:rPr>
              <a:t>Sermon</a:t>
            </a:r>
          </a:p>
        </p:txBody>
      </p:sp>
      <p:pic>
        <p:nvPicPr>
          <p:cNvPr id="3" name="Picture 2">
            <a:extLst>
              <a:ext uri="{FF2B5EF4-FFF2-40B4-BE49-F238E27FC236}">
                <a16:creationId xmlns:a16="http://schemas.microsoft.com/office/drawing/2014/main" id="{408E497E-46AC-FCDA-920D-CD66D9D0D9AF}"/>
              </a:ext>
            </a:extLst>
          </p:cNvPr>
          <p:cNvPicPr>
            <a:picLocks noChangeAspect="1"/>
          </p:cNvPicPr>
          <p:nvPr/>
        </p:nvPicPr>
        <p:blipFill>
          <a:blip r:embed="rId3"/>
          <a:stretch>
            <a:fillRect/>
          </a:stretch>
        </p:blipFill>
        <p:spPr>
          <a:xfrm>
            <a:off x="519112" y="1483079"/>
            <a:ext cx="8029575" cy="4519037"/>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598380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732C5-FBF3-2ACF-05E1-36F341C41F8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9758B5-BE16-A9D4-5128-28922392C61A}"/>
              </a:ext>
            </a:extLst>
          </p:cNvPr>
          <p:cNvSpPr>
            <a:spLocks noGrp="1"/>
          </p:cNvSpPr>
          <p:nvPr>
            <p:ph type="title"/>
          </p:nvPr>
        </p:nvSpPr>
        <p:spPr>
          <a:xfrm>
            <a:off x="2" y="2"/>
            <a:ext cx="9143999" cy="904775"/>
          </a:xfrm>
        </p:spPr>
        <p:txBody>
          <a:bodyPr/>
          <a:lstStyle/>
          <a:p>
            <a:pPr algn="ctr">
              <a:buFont typeface="Symbol" panose="05050102010706020507" pitchFamily="18" charset="2"/>
              <a:buChar char=""/>
            </a:pPr>
            <a:r>
              <a:rPr lang="en-US" dirty="0"/>
              <a:t>Hymn of the Day</a:t>
            </a:r>
          </a:p>
        </p:txBody>
      </p:sp>
      <p:sp>
        <p:nvSpPr>
          <p:cNvPr id="2" name="Rectangle 1">
            <a:extLst>
              <a:ext uri="{FF2B5EF4-FFF2-40B4-BE49-F238E27FC236}">
                <a16:creationId xmlns:a16="http://schemas.microsoft.com/office/drawing/2014/main" id="{E2B7E00C-CC88-34C0-5E31-E1E9B75D9E3B}"/>
              </a:ext>
            </a:extLst>
          </p:cNvPr>
          <p:cNvSpPr/>
          <p:nvPr/>
        </p:nvSpPr>
        <p:spPr>
          <a:xfrm>
            <a:off x="2" y="898331"/>
            <a:ext cx="9143998" cy="1181221"/>
          </a:xfrm>
          <a:prstGeom prst="rect">
            <a:avLst/>
          </a:prstGeom>
        </p:spPr>
        <p:txBody>
          <a:bodyPr wrap="square">
            <a:spAutoFit/>
          </a:bodyPr>
          <a:lstStyle/>
          <a:p>
            <a:pPr algn="ctr">
              <a:lnSpc>
                <a:spcPct val="107000"/>
              </a:lnSpc>
              <a:spcBef>
                <a:spcPts val="0"/>
              </a:spcBef>
              <a:spcAft>
                <a:spcPts val="600"/>
              </a:spcAft>
            </a:pPr>
            <a:r>
              <a:rPr lang="en-US" sz="3200" dirty="0">
                <a:solidFill>
                  <a:srgbClr val="000000"/>
                </a:solidFill>
                <a:latin typeface="Arial Rounded MT Bold" panose="020F0704030504030204" pitchFamily="34" charset="0"/>
                <a:ea typeface="Calibri" panose="020F0502020204030204" pitchFamily="34" charset="0"/>
              </a:rPr>
              <a:t>“Rock of Ages, Cleft for Me”</a:t>
            </a:r>
          </a:p>
          <a:p>
            <a:pPr algn="ctr">
              <a:lnSpc>
                <a:spcPct val="107000"/>
              </a:lnSpc>
              <a:spcBef>
                <a:spcPts val="0"/>
              </a:spcBef>
              <a:spcAft>
                <a:spcPts val="600"/>
              </a:spcAft>
            </a:pPr>
            <a:r>
              <a:rPr lang="en-US" sz="3200" dirty="0">
                <a:solidFill>
                  <a:srgbClr val="000000"/>
                </a:solidFill>
                <a:latin typeface="Arial Rounded MT Bold" panose="020F0704030504030204" pitchFamily="34" charset="0"/>
                <a:ea typeface="Calibri" panose="020F0502020204030204" pitchFamily="34" charset="0"/>
              </a:rPr>
              <a:t>LBW 327</a:t>
            </a:r>
          </a:p>
        </p:txBody>
      </p:sp>
      <p:pic>
        <p:nvPicPr>
          <p:cNvPr id="5" name="Picture 4">
            <a:extLst>
              <a:ext uri="{FF2B5EF4-FFF2-40B4-BE49-F238E27FC236}">
                <a16:creationId xmlns:a16="http://schemas.microsoft.com/office/drawing/2014/main" id="{6F51296A-7C5C-C8C0-5B58-6A38B797F79C}"/>
              </a:ext>
            </a:extLst>
          </p:cNvPr>
          <p:cNvPicPr>
            <a:picLocks noChangeAspect="1"/>
          </p:cNvPicPr>
          <p:nvPr/>
        </p:nvPicPr>
        <p:blipFill>
          <a:blip r:embed="rId3"/>
          <a:stretch>
            <a:fillRect/>
          </a:stretch>
        </p:blipFill>
        <p:spPr>
          <a:xfrm>
            <a:off x="730538" y="2341800"/>
            <a:ext cx="7096125" cy="3993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75229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38B48-E827-398B-7881-B3F67D1808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87B9A6F-D6EC-6504-B417-14B63EF7D24C}"/>
              </a:ext>
            </a:extLst>
          </p:cNvPr>
          <p:cNvSpPr/>
          <p:nvPr/>
        </p:nvSpPr>
        <p:spPr>
          <a:xfrm>
            <a:off x="3" y="127500"/>
            <a:ext cx="7581898"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“Rock of Ages, Cleft for Me”   LBW 327</a:t>
            </a:r>
          </a:p>
        </p:txBody>
      </p:sp>
      <p:sp>
        <p:nvSpPr>
          <p:cNvPr id="4" name="TextBox 3">
            <a:extLst>
              <a:ext uri="{FF2B5EF4-FFF2-40B4-BE49-F238E27FC236}">
                <a16:creationId xmlns:a16="http://schemas.microsoft.com/office/drawing/2014/main" id="{07493A68-29B4-7BAA-FD78-FCCA452BA6E8}"/>
              </a:ext>
            </a:extLst>
          </p:cNvPr>
          <p:cNvSpPr txBox="1"/>
          <p:nvPr/>
        </p:nvSpPr>
        <p:spPr>
          <a:xfrm>
            <a:off x="114300" y="1028699"/>
            <a:ext cx="7972426" cy="3970318"/>
          </a:xfrm>
          <a:prstGeom prst="rect">
            <a:avLst/>
          </a:prstGeom>
          <a:noFill/>
        </p:spPr>
        <p:txBody>
          <a:bodyPr wrap="square">
            <a:spAutoFit/>
          </a:bodyPr>
          <a:lstStyle/>
          <a:p>
            <a:pPr marL="457200" indent="-457200"/>
            <a:r>
              <a:rPr lang="en-US" sz="3600" dirty="0">
                <a:latin typeface="Arial Rounded MT Bold" panose="020F0704030504030204" pitchFamily="34" charset="0"/>
              </a:rPr>
              <a:t>1	Rock of Ages, cleft for me,</a:t>
            </a:r>
          </a:p>
          <a:p>
            <a:pPr marL="457200" indent="-457200"/>
            <a:r>
              <a:rPr lang="en-US" sz="3600" dirty="0">
                <a:latin typeface="Arial Rounded MT Bold" panose="020F0704030504030204" pitchFamily="34" charset="0"/>
              </a:rPr>
              <a:t>	let me hide myself in thee;</a:t>
            </a:r>
          </a:p>
          <a:p>
            <a:pPr marL="457200" indent="-457200"/>
            <a:r>
              <a:rPr lang="en-US" sz="3600" dirty="0">
                <a:latin typeface="Arial Rounded MT Bold" panose="020F0704030504030204" pitchFamily="34" charset="0"/>
              </a:rPr>
              <a:t>	let the water and the blood,</a:t>
            </a:r>
          </a:p>
          <a:p>
            <a:pPr marL="457200" indent="-457200"/>
            <a:r>
              <a:rPr lang="en-US" sz="3600" dirty="0">
                <a:latin typeface="Arial Rounded MT Bold" panose="020F0704030504030204" pitchFamily="34" charset="0"/>
              </a:rPr>
              <a:t>	from thy riven side which flowed,</a:t>
            </a:r>
          </a:p>
          <a:p>
            <a:pPr marL="457200" indent="-457200"/>
            <a:r>
              <a:rPr lang="en-US" sz="3600" dirty="0">
                <a:latin typeface="Arial Rounded MT Bold" panose="020F0704030504030204" pitchFamily="34" charset="0"/>
              </a:rPr>
              <a:t>	be of sin the double cure;</a:t>
            </a:r>
          </a:p>
          <a:p>
            <a:pPr marL="457200" indent="-457200"/>
            <a:r>
              <a:rPr lang="en-US" sz="3600" dirty="0">
                <a:latin typeface="Arial Rounded MT Bold" panose="020F0704030504030204" pitchFamily="34" charset="0"/>
              </a:rPr>
              <a:t>	cleanse me from                                                                   its guilt and </a:t>
            </a:r>
            <a:r>
              <a:rPr lang="en-US" sz="3600" dirty="0" err="1">
                <a:latin typeface="Arial Rounded MT Bold" panose="020F0704030504030204" pitchFamily="34" charset="0"/>
              </a:rPr>
              <a:t>pow'r</a:t>
            </a:r>
            <a:r>
              <a:rPr lang="en-US" sz="3600" dirty="0">
                <a:latin typeface="Arial Rounded MT Bold" panose="020F0704030504030204" pitchFamily="34" charset="0"/>
              </a:rPr>
              <a:t>.</a:t>
            </a:r>
          </a:p>
        </p:txBody>
      </p:sp>
    </p:spTree>
    <p:extLst>
      <p:ext uri="{BB962C8B-B14F-4D97-AF65-F5344CB8AC3E}">
        <p14:creationId xmlns:p14="http://schemas.microsoft.com/office/powerpoint/2010/main" val="2893652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2F1C6-602F-0EDC-96A1-BA7FEF1BD5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FCB37-282D-99E8-2F02-B2827DAAA248}"/>
              </a:ext>
            </a:extLst>
          </p:cNvPr>
          <p:cNvSpPr/>
          <p:nvPr/>
        </p:nvSpPr>
        <p:spPr>
          <a:xfrm>
            <a:off x="3" y="127500"/>
            <a:ext cx="7581898"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“Rock of Ages, Cleft for Me”   LBW 327</a:t>
            </a:r>
          </a:p>
        </p:txBody>
      </p:sp>
      <p:sp>
        <p:nvSpPr>
          <p:cNvPr id="4" name="TextBox 3">
            <a:extLst>
              <a:ext uri="{FF2B5EF4-FFF2-40B4-BE49-F238E27FC236}">
                <a16:creationId xmlns:a16="http://schemas.microsoft.com/office/drawing/2014/main" id="{DEFBE417-6840-81A8-5ACA-8064C1EA8596}"/>
              </a:ext>
            </a:extLst>
          </p:cNvPr>
          <p:cNvSpPr txBox="1"/>
          <p:nvPr/>
        </p:nvSpPr>
        <p:spPr>
          <a:xfrm>
            <a:off x="352424" y="1162049"/>
            <a:ext cx="8162925" cy="3416320"/>
          </a:xfrm>
          <a:prstGeom prst="rect">
            <a:avLst/>
          </a:prstGeom>
          <a:noFill/>
        </p:spPr>
        <p:txBody>
          <a:bodyPr wrap="square">
            <a:spAutoFit/>
          </a:bodyPr>
          <a:lstStyle/>
          <a:p>
            <a:pPr marL="457200" indent="-457200"/>
            <a:r>
              <a:rPr lang="en-US" sz="3600" dirty="0">
                <a:latin typeface="Arial Rounded MT Bold" panose="020F0704030504030204" pitchFamily="34" charset="0"/>
              </a:rPr>
              <a:t>2	Not the labors of my hands</a:t>
            </a:r>
          </a:p>
          <a:p>
            <a:pPr marL="457200" indent="-457200"/>
            <a:r>
              <a:rPr lang="en-US" sz="3600" dirty="0">
                <a:latin typeface="Arial Rounded MT Bold" panose="020F0704030504030204" pitchFamily="34" charset="0"/>
              </a:rPr>
              <a:t>	can fulfill thy law's demands;</a:t>
            </a:r>
          </a:p>
          <a:p>
            <a:pPr marL="457200" indent="-457200"/>
            <a:r>
              <a:rPr lang="en-US" sz="3600" dirty="0">
                <a:latin typeface="Arial Rounded MT Bold" panose="020F0704030504030204" pitchFamily="34" charset="0"/>
              </a:rPr>
              <a:t>	could my zeal no respite know,</a:t>
            </a:r>
          </a:p>
          <a:p>
            <a:pPr marL="457200" indent="-457200"/>
            <a:r>
              <a:rPr lang="en-US" sz="3600" dirty="0">
                <a:latin typeface="Arial Rounded MT Bold" panose="020F0704030504030204" pitchFamily="34" charset="0"/>
              </a:rPr>
              <a:t>	could my tears forever flow,</a:t>
            </a:r>
          </a:p>
          <a:p>
            <a:pPr marL="457200" indent="-457200"/>
            <a:r>
              <a:rPr lang="en-US" sz="3600" dirty="0">
                <a:latin typeface="Arial Rounded MT Bold" panose="020F0704030504030204" pitchFamily="34" charset="0"/>
              </a:rPr>
              <a:t>	all for sin could not atone;</a:t>
            </a:r>
          </a:p>
          <a:p>
            <a:pPr marL="457200" indent="-457200"/>
            <a:r>
              <a:rPr lang="en-US" sz="3600" dirty="0">
                <a:latin typeface="Arial Rounded MT Bold" panose="020F0704030504030204" pitchFamily="34" charset="0"/>
              </a:rPr>
              <a:t>	thou must save, and thou alone.</a:t>
            </a:r>
          </a:p>
        </p:txBody>
      </p:sp>
    </p:spTree>
    <p:extLst>
      <p:ext uri="{BB962C8B-B14F-4D97-AF65-F5344CB8AC3E}">
        <p14:creationId xmlns:p14="http://schemas.microsoft.com/office/powerpoint/2010/main" val="3169916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8E63-0ABB-119F-8EBA-15D9C4985E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93C641-440E-61F2-A98C-35F245975966}"/>
              </a:ext>
            </a:extLst>
          </p:cNvPr>
          <p:cNvSpPr/>
          <p:nvPr/>
        </p:nvSpPr>
        <p:spPr>
          <a:xfrm>
            <a:off x="3" y="127500"/>
            <a:ext cx="7581898"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“Rock of Ages, Cleft for Me”   LBW 327</a:t>
            </a:r>
          </a:p>
        </p:txBody>
      </p:sp>
      <p:sp>
        <p:nvSpPr>
          <p:cNvPr id="4" name="TextBox 3">
            <a:extLst>
              <a:ext uri="{FF2B5EF4-FFF2-40B4-BE49-F238E27FC236}">
                <a16:creationId xmlns:a16="http://schemas.microsoft.com/office/drawing/2014/main" id="{CA8A1EED-0FAF-A0FE-BF28-DCAB8C47F061}"/>
              </a:ext>
            </a:extLst>
          </p:cNvPr>
          <p:cNvSpPr txBox="1"/>
          <p:nvPr/>
        </p:nvSpPr>
        <p:spPr>
          <a:xfrm>
            <a:off x="381000" y="1190624"/>
            <a:ext cx="7667626" cy="3416320"/>
          </a:xfrm>
          <a:prstGeom prst="rect">
            <a:avLst/>
          </a:prstGeom>
          <a:noFill/>
        </p:spPr>
        <p:txBody>
          <a:bodyPr wrap="square">
            <a:spAutoFit/>
          </a:bodyPr>
          <a:lstStyle/>
          <a:p>
            <a:pPr marL="457200" indent="-457200"/>
            <a:r>
              <a:rPr lang="en-US" sz="3600" dirty="0">
                <a:latin typeface="Arial Rounded MT Bold" panose="020F0704030504030204" pitchFamily="34" charset="0"/>
              </a:rPr>
              <a:t>3	Nothing in my hand I bring;</a:t>
            </a:r>
          </a:p>
          <a:p>
            <a:pPr marL="457200" indent="-457200"/>
            <a:r>
              <a:rPr lang="en-US" sz="3600" dirty="0">
                <a:latin typeface="Arial Rounded MT Bold" panose="020F0704030504030204" pitchFamily="34" charset="0"/>
              </a:rPr>
              <a:t>	simply to thy cross I cling.</a:t>
            </a:r>
          </a:p>
          <a:p>
            <a:pPr marL="457200" indent="-457200"/>
            <a:r>
              <a:rPr lang="en-US" sz="3600" dirty="0">
                <a:latin typeface="Arial Rounded MT Bold" panose="020F0704030504030204" pitchFamily="34" charset="0"/>
              </a:rPr>
              <a:t>	Naked, come to thee for dress;</a:t>
            </a:r>
          </a:p>
          <a:p>
            <a:pPr marL="457200" indent="-457200"/>
            <a:r>
              <a:rPr lang="en-US" sz="3600" dirty="0">
                <a:latin typeface="Arial Rounded MT Bold" panose="020F0704030504030204" pitchFamily="34" charset="0"/>
              </a:rPr>
              <a:t>	helpless, look to thee for grace;</a:t>
            </a:r>
          </a:p>
          <a:p>
            <a:pPr marL="457200" indent="-457200"/>
            <a:r>
              <a:rPr lang="en-US" sz="3600" dirty="0">
                <a:latin typeface="Arial Rounded MT Bold" panose="020F0704030504030204" pitchFamily="34" charset="0"/>
              </a:rPr>
              <a:t>	foul, I to the fountain fly;</a:t>
            </a:r>
          </a:p>
          <a:p>
            <a:pPr marL="457200" indent="-457200"/>
            <a:r>
              <a:rPr lang="en-US" sz="3600" dirty="0">
                <a:latin typeface="Arial Rounded MT Bold" panose="020F0704030504030204" pitchFamily="34" charset="0"/>
              </a:rPr>
              <a:t>	wash me, Savior, or I die.</a:t>
            </a:r>
          </a:p>
        </p:txBody>
      </p:sp>
    </p:spTree>
    <p:extLst>
      <p:ext uri="{BB962C8B-B14F-4D97-AF65-F5344CB8AC3E}">
        <p14:creationId xmlns:p14="http://schemas.microsoft.com/office/powerpoint/2010/main" val="717292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86396-89B5-1F0E-E329-C5CB5BC2FE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4882B94-71CD-34D7-A13F-B616D8306C06}"/>
              </a:ext>
            </a:extLst>
          </p:cNvPr>
          <p:cNvSpPr/>
          <p:nvPr/>
        </p:nvSpPr>
        <p:spPr>
          <a:xfrm>
            <a:off x="3" y="127500"/>
            <a:ext cx="7581898" cy="547009"/>
          </a:xfrm>
          <a:prstGeom prst="rect">
            <a:avLst/>
          </a:prstGeom>
        </p:spPr>
        <p:txBody>
          <a:bodyPr wrap="square">
            <a:spAutoFit/>
          </a:bodyPr>
          <a:lstStyle/>
          <a:p>
            <a:pPr marL="225420" indent="-225420" defTabSz="8972550">
              <a:lnSpc>
                <a:spcPct val="107000"/>
              </a:lnSpc>
              <a:spcBef>
                <a:spcPts val="0"/>
              </a:spcBef>
              <a:spcAft>
                <a:spcPts val="600"/>
              </a:spcAft>
              <a:buFont typeface="Symbol" panose="05050102010706020507" pitchFamily="18" charset="2"/>
              <a:buChar char="*"/>
            </a:pPr>
            <a:r>
              <a:rPr lang="en-US" sz="3000" dirty="0">
                <a:solidFill>
                  <a:srgbClr val="000000"/>
                </a:solidFill>
                <a:latin typeface="Arial Rounded MT Bold" panose="020F0704030504030204" pitchFamily="34" charset="0"/>
                <a:ea typeface="Calibri" panose="020F0502020204030204" pitchFamily="34" charset="0"/>
              </a:rPr>
              <a:t>“Rock of Ages, Cleft for Me”   LBW 327</a:t>
            </a:r>
          </a:p>
        </p:txBody>
      </p:sp>
      <p:sp>
        <p:nvSpPr>
          <p:cNvPr id="4" name="TextBox 3">
            <a:extLst>
              <a:ext uri="{FF2B5EF4-FFF2-40B4-BE49-F238E27FC236}">
                <a16:creationId xmlns:a16="http://schemas.microsoft.com/office/drawing/2014/main" id="{B8FC5B6D-5085-5892-598E-B51533543041}"/>
              </a:ext>
            </a:extLst>
          </p:cNvPr>
          <p:cNvSpPr txBox="1"/>
          <p:nvPr/>
        </p:nvSpPr>
        <p:spPr>
          <a:xfrm>
            <a:off x="323849" y="1533524"/>
            <a:ext cx="8162925" cy="3416320"/>
          </a:xfrm>
          <a:prstGeom prst="rect">
            <a:avLst/>
          </a:prstGeom>
          <a:noFill/>
        </p:spPr>
        <p:txBody>
          <a:bodyPr wrap="square">
            <a:spAutoFit/>
          </a:bodyPr>
          <a:lstStyle/>
          <a:p>
            <a:pPr marL="457200" indent="-457200"/>
            <a:r>
              <a:rPr lang="en-US" sz="3600" dirty="0">
                <a:latin typeface="Arial Rounded MT Bold" panose="020F0704030504030204" pitchFamily="34" charset="0"/>
              </a:rPr>
              <a:t>4	While I draw this fleeting breath,</a:t>
            </a:r>
          </a:p>
          <a:p>
            <a:pPr marL="457200" indent="-457200"/>
            <a:r>
              <a:rPr lang="en-US" sz="3600" dirty="0">
                <a:latin typeface="Arial Rounded MT Bold" panose="020F0704030504030204" pitchFamily="34" charset="0"/>
              </a:rPr>
              <a:t>	when mine eyelids close in death,</a:t>
            </a:r>
          </a:p>
          <a:p>
            <a:pPr marL="457200" indent="-457200"/>
            <a:r>
              <a:rPr lang="en-US" sz="3600" dirty="0">
                <a:latin typeface="Arial Rounded MT Bold" panose="020F0704030504030204" pitchFamily="34" charset="0"/>
              </a:rPr>
              <a:t>	when I soar to worlds unknown,</a:t>
            </a:r>
          </a:p>
          <a:p>
            <a:pPr marL="457200" indent="-457200"/>
            <a:r>
              <a:rPr lang="en-US" sz="3600" dirty="0">
                <a:latin typeface="Arial Rounded MT Bold" panose="020F0704030504030204" pitchFamily="34" charset="0"/>
              </a:rPr>
              <a:t>	see thee on thy judgment throne,</a:t>
            </a:r>
          </a:p>
          <a:p>
            <a:pPr marL="457200" indent="-457200"/>
            <a:r>
              <a:rPr lang="en-US" sz="3600" dirty="0">
                <a:latin typeface="Arial Rounded MT Bold" panose="020F0704030504030204" pitchFamily="34" charset="0"/>
              </a:rPr>
              <a:t>	Rock of Ages, cleft for me,</a:t>
            </a:r>
          </a:p>
          <a:p>
            <a:pPr marL="457200" indent="-457200"/>
            <a:r>
              <a:rPr lang="en-US" sz="3600" dirty="0">
                <a:latin typeface="Arial Rounded MT Bold" panose="020F0704030504030204" pitchFamily="34" charset="0"/>
              </a:rPr>
              <a:t>	let me hide myself in thee.</a:t>
            </a:r>
          </a:p>
        </p:txBody>
      </p:sp>
    </p:spTree>
    <p:extLst>
      <p:ext uri="{BB962C8B-B14F-4D97-AF65-F5344CB8AC3E}">
        <p14:creationId xmlns:p14="http://schemas.microsoft.com/office/powerpoint/2010/main" val="84262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2288204"/>
            <a:ext cx="8765308" cy="1923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b"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God, the Father almighty, creator of heaven and earth.  </a:t>
            </a:r>
            <a:endParaRPr lang="en-US" altLang="en-US" sz="4000" dirty="0">
              <a:latin typeface="Arial Rounded MT Bold" panose="020F0704030504030204" pitchFamily="34" charset="0"/>
            </a:endParaRPr>
          </a:p>
        </p:txBody>
      </p:sp>
      <p:sp>
        <p:nvSpPr>
          <p:cNvPr id="9" name="Rectangle 8"/>
          <p:cNvSpPr/>
          <p:nvPr/>
        </p:nvSpPr>
        <p:spPr>
          <a:xfrm>
            <a:off x="272476" y="107213"/>
            <a:ext cx="8622145" cy="646331"/>
          </a:xfrm>
          <a:prstGeom prst="rect">
            <a:avLst/>
          </a:prstGeom>
        </p:spPr>
        <p:txBody>
          <a:bodyPr wrap="square">
            <a:spAutoFit/>
          </a:bodyPr>
          <a:lstStyle/>
          <a:p>
            <a:pPr marL="571486" indent="-571486">
              <a:buFont typeface="Symbol" panose="05050102010706020507" pitchFamily="18" charset="2"/>
              <a:buChar char=""/>
            </a:pPr>
            <a:r>
              <a:rPr lang="en-US" altLang="en-US" sz="36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36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995306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929679"/>
            <a:ext cx="8765308" cy="4385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Jesus Christ, his only Son, our Lord.  He was conceived by the power of the Holy Spirit and born of the virgin Mary.  He suffered under Pontius Pilate, was crucified, died, and was buried.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381758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29313" y="1585464"/>
            <a:ext cx="8765308"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He descended into hell.  On the third day he rose again.  He ascended into heaven, and is seated at the right hand of the Father.  He will come again to judge the living and the dead.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3913075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00894" y="1751719"/>
            <a:ext cx="8765308" cy="3770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738487" indent="-738487" defTabSz="685783"/>
            <a:r>
              <a:rPr lang="en-US" altLang="en-US" sz="4000" b="1" dirty="0">
                <a:latin typeface="Arial Rounded MT Bold" panose="020F0704030504030204" pitchFamily="34" charset="0"/>
                <a:cs typeface="Times New Roman" panose="02020603050405020304" pitchFamily="18" charset="0"/>
              </a:rPr>
              <a:t>C:	I believe in the Holy Spirit, the holy catholic Church, the communion of saints, the forgiveness of sins, the resurrection of the body, and the life everlasting.  Amen.  </a:t>
            </a:r>
            <a:endParaRPr lang="en-US" altLang="en-US" sz="4000" dirty="0">
              <a:latin typeface="Arial Rounded MT Bold" panose="020F0704030504030204" pitchFamily="34" charset="0"/>
            </a:endParaRPr>
          </a:p>
        </p:txBody>
      </p:sp>
      <p:sp>
        <p:nvSpPr>
          <p:cNvPr id="9" name="Rectangle 8"/>
          <p:cNvSpPr/>
          <p:nvPr/>
        </p:nvSpPr>
        <p:spPr>
          <a:xfrm>
            <a:off x="272476" y="107209"/>
            <a:ext cx="8622145" cy="707886"/>
          </a:xfrm>
          <a:prstGeom prst="rect">
            <a:avLst/>
          </a:prstGeom>
        </p:spPr>
        <p:txBody>
          <a:bodyPr wrap="square">
            <a:spAutoFit/>
          </a:bodyPr>
          <a:lstStyle/>
          <a:p>
            <a:pPr marL="571486" indent="-571486">
              <a:buFont typeface="Symbol" panose="05050102010706020507" pitchFamily="18" charset="2"/>
              <a:buChar char=""/>
            </a:pPr>
            <a:r>
              <a:rPr lang="en-US" altLang="en-US" sz="4000" b="1" dirty="0">
                <a:solidFill>
                  <a:prstClr val="black"/>
                </a:solidFill>
                <a:latin typeface="Arial Rounded MT Bold" panose="020F0704030504030204" pitchFamily="34" charset="0"/>
                <a:cs typeface="Times New Roman" panose="02020603050405020304" pitchFamily="18" charset="0"/>
              </a:rPr>
              <a:t>APOSTLE’S CREED</a:t>
            </a:r>
            <a:endParaRPr lang="en-US" altLang="en-US" sz="4000" dirty="0">
              <a:solidFill>
                <a:prstClr val="black"/>
              </a:solidFill>
              <a:latin typeface="Arial Rounded MT Bold" panose="020F0704030504030204" pitchFamily="34" charset="0"/>
            </a:endParaRPr>
          </a:p>
        </p:txBody>
      </p:sp>
    </p:spTree>
    <p:extLst>
      <p:ext uri="{BB962C8B-B14F-4D97-AF65-F5344CB8AC3E}">
        <p14:creationId xmlns:p14="http://schemas.microsoft.com/office/powerpoint/2010/main" val="1526919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ChangeArrowheads="1"/>
          </p:cNvSpPr>
          <p:nvPr/>
        </p:nvSpPr>
        <p:spPr bwMode="auto">
          <a:xfrm>
            <a:off x="189346" y="1086697"/>
            <a:ext cx="8890646" cy="28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prstTxWarp prst="textNoShape">
              <a:avLst/>
            </a:prstTxWarp>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R="0">
              <a:spcBef>
                <a:spcPts val="0"/>
              </a:spcBef>
              <a:spcAft>
                <a:spcPts val="0"/>
              </a:spcAft>
            </a:pPr>
            <a:r>
              <a:rPr lang="en-US" sz="36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Each petition will end with the words, </a:t>
            </a:r>
            <a:endParaRPr lang="en-US" sz="36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effectLst/>
                <a:latin typeface="Arial Rounded MT Bold" panose="020F0704030504030204" pitchFamily="34" charset="0"/>
                <a:ea typeface="Calibri" panose="020F0502020204030204" pitchFamily="34" charset="0"/>
                <a:cs typeface="Times New Roman" panose="02020603050405020304" pitchFamily="18" charset="0"/>
              </a:rPr>
              <a:t>A:	</a:t>
            </a:r>
            <a:r>
              <a:rPr lang="en-US" sz="3200" dirty="0">
                <a:latin typeface="Arial Rounded MT Bold" panose="020F0704030504030204" pitchFamily="34" charset="0"/>
                <a:ea typeface="Calibri" panose="020F0502020204030204" pitchFamily="34" charset="0"/>
                <a:cs typeface="Times New Roman" panose="02020603050405020304" pitchFamily="18" charset="0"/>
              </a:rPr>
              <a:t>God of mercy and grace,</a:t>
            </a:r>
          </a:p>
          <a:p>
            <a:pPr marL="0" marR="0">
              <a:spcBef>
                <a:spcPts val="0"/>
              </a:spcBef>
              <a:spcAft>
                <a:spcPts val="0"/>
              </a:spcAft>
            </a:pPr>
            <a:r>
              <a:rPr lang="en-US" sz="3600"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600" b="1" dirty="0">
                <a:effectLst/>
                <a:latin typeface="Arial Rounded MT Bold" panose="020F0704030504030204" pitchFamily="34" charset="0"/>
                <a:ea typeface="Calibri" panose="020F0502020204030204" pitchFamily="34" charset="0"/>
                <a:cs typeface="Times New Roman" panose="02020603050405020304" pitchFamily="18" charset="0"/>
              </a:rPr>
              <a:t>C:	We lift our prayers to you.</a:t>
            </a: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58142D88-A151-4871-89E0-003AD0E6C4B6}"/>
              </a:ext>
            </a:extLst>
          </p:cNvPr>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PRAYERS</a:t>
            </a:r>
            <a:endParaRPr lang="en-US" sz="36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7523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ChangeArrowheads="1"/>
          </p:cNvSpPr>
          <p:nvPr/>
        </p:nvSpPr>
        <p:spPr bwMode="auto">
          <a:xfrm>
            <a:off x="189346" y="1086697"/>
            <a:ext cx="7973993" cy="4355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prstTxWarp prst="textNoShape">
              <a:avLst/>
            </a:prstTxWarp>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0" marR="0">
              <a:spcBef>
                <a:spcPts val="0"/>
              </a:spcBef>
              <a:spcAft>
                <a:spcPts val="0"/>
              </a:spcAft>
            </a:pPr>
            <a:r>
              <a:rPr lang="en-US" sz="4000" i="1" dirty="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The prayer concludes…</a:t>
            </a:r>
          </a:p>
          <a:p>
            <a:pPr marL="0" marR="0">
              <a:spcBef>
                <a:spcPts val="0"/>
              </a:spcBef>
              <a:spcAft>
                <a:spcPts val="0"/>
              </a:spcAft>
            </a:pPr>
            <a:endParaRPr lang="en-US" sz="1400"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684213" marR="0" indent="-684213">
              <a:spcBef>
                <a:spcPts val="0"/>
              </a:spcBef>
              <a:spcAft>
                <a:spcPts val="0"/>
              </a:spcAft>
            </a:pPr>
            <a:r>
              <a:rPr lang="en-US" sz="3600" dirty="0">
                <a:latin typeface="Arial Rounded MT Bold" panose="020F0704030504030204" pitchFamily="34" charset="0"/>
                <a:ea typeface="Calibri" panose="020F0502020204030204" pitchFamily="34" charset="0"/>
                <a:cs typeface="Times New Roman" panose="02020603050405020304" pitchFamily="18" charset="0"/>
              </a:rPr>
              <a:t>P</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	</a:t>
            </a:r>
            <a:r>
              <a:rPr lang="en-US" sz="3600" dirty="0">
                <a:latin typeface="Arial Rounded MT Bold" panose="020F0704030504030204" pitchFamily="34" charset="0"/>
                <a:ea typeface="Calibri" panose="020F0502020204030204" pitchFamily="34" charset="0"/>
                <a:cs typeface="Times New Roman" panose="02020603050405020304" pitchFamily="18" charset="0"/>
              </a:rPr>
              <a:t>God who created all that is, we place all for whom we pray, both aloud and in the silence of our hearts, into your loving arms.</a:t>
            </a:r>
          </a:p>
          <a:p>
            <a:pPr marL="684213" marR="0" indent="-684213">
              <a:spcBef>
                <a:spcPts val="0"/>
              </a:spcBef>
              <a:spcAft>
                <a:spcPts val="0"/>
              </a:spcAft>
            </a:pPr>
            <a:endParaRPr lang="en-US" sz="4000" b="1" dirty="0">
              <a:effectLst/>
              <a:latin typeface="Arial Rounded MT Bold" panose="020F0704030504030204" pitchFamily="34" charset="0"/>
              <a:ea typeface="Calibri" panose="020F0502020204030204" pitchFamily="34" charset="0"/>
              <a:cs typeface="Times New Roman" panose="02020603050405020304" pitchFamily="18" charset="0"/>
            </a:endParaRPr>
          </a:p>
          <a:p>
            <a:pPr marL="684213" marR="0" indent="-684213">
              <a:spcBef>
                <a:spcPts val="0"/>
              </a:spcBef>
              <a:spcAft>
                <a:spcPts val="0"/>
              </a:spcAft>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C:	Amen.</a:t>
            </a:r>
            <a:endParaRPr lang="en-US" sz="40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58142D88-A151-4871-89E0-003AD0E6C4B6}"/>
              </a:ext>
            </a:extLst>
          </p:cNvPr>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panose="05050102010706020507" pitchFamily="18" charset="2"/>
              <a:buChar char=""/>
            </a:pPr>
            <a:r>
              <a:rPr lang="en-US" sz="4000" b="1" dirty="0">
                <a:effectLst/>
                <a:latin typeface="Arial Rounded MT Bold" panose="020F0704030504030204" pitchFamily="34" charset="0"/>
                <a:ea typeface="Calibri" panose="020F0502020204030204" pitchFamily="34" charset="0"/>
                <a:cs typeface="Times New Roman" panose="02020603050405020304" pitchFamily="18" charset="0"/>
              </a:rPr>
              <a:t>PRAYERS OF INTERCESSION</a:t>
            </a:r>
            <a:endParaRPr lang="en-US" sz="3600" dirty="0">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3683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520" y="91403"/>
            <a:ext cx="9059160" cy="677108"/>
          </a:xfrm>
          <a:prstGeom prst="rect">
            <a:avLst/>
          </a:prstGeom>
        </p:spPr>
        <p:txBody>
          <a:bodyPr wrap="square">
            <a:spAutoFit/>
          </a:bodyPr>
          <a:lstStyle/>
          <a:p>
            <a:pPr marL="571486" indent="-571486" algn="ctr">
              <a:lnSpc>
                <a:spcPct val="95000"/>
              </a:lnSpc>
              <a:spcBef>
                <a:spcPts val="0"/>
              </a:spcBef>
              <a:spcAft>
                <a:spcPts val="600"/>
              </a:spcAft>
              <a:buFont typeface="Arial" panose="020B0604020202020204" pitchFamily="34" charset="0"/>
              <a:buChar char="•"/>
            </a:pPr>
            <a:r>
              <a:rPr lang="en-US" sz="4000" b="1" dirty="0">
                <a:latin typeface="Arial Rounded MT Bold" panose="020F0704030504030204" pitchFamily="34" charset="0"/>
                <a:ea typeface="Times New Roman" panose="02020603050405020304" pitchFamily="18" charset="0"/>
              </a:rPr>
              <a:t>OFFERING - * OFFERING PRAYER</a:t>
            </a:r>
          </a:p>
        </p:txBody>
      </p:sp>
      <p:pic>
        <p:nvPicPr>
          <p:cNvPr id="3" name="Picture 2">
            <a:extLst>
              <a:ext uri="{FF2B5EF4-FFF2-40B4-BE49-F238E27FC236}">
                <a16:creationId xmlns:a16="http://schemas.microsoft.com/office/drawing/2014/main" id="{0099662E-91D1-7BB5-22BA-F6B3C164F9FD}"/>
              </a:ext>
            </a:extLst>
          </p:cNvPr>
          <p:cNvPicPr>
            <a:picLocks noChangeAspect="1"/>
          </p:cNvPicPr>
          <p:nvPr/>
        </p:nvPicPr>
        <p:blipFill>
          <a:blip r:embed="rId3"/>
          <a:stretch>
            <a:fillRect/>
          </a:stretch>
        </p:blipFill>
        <p:spPr>
          <a:xfrm>
            <a:off x="190476" y="1007563"/>
            <a:ext cx="8686848" cy="498366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98525"/>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4000" b="1" dirty="0">
                <a:solidFill>
                  <a:srgbClr val="000000"/>
                </a:solidFill>
                <a:latin typeface="Arial Rounded MT Bold" panose="020F0704030504030204" pitchFamily="34" charset="0"/>
                <a:ea typeface="Calibri" panose="020F0502020204030204" pitchFamily="34" charset="0"/>
              </a:rPr>
              <a:t>THE LORD’S PRAYER</a:t>
            </a:r>
            <a:endParaRPr lang="en-US" sz="4000" dirty="0">
              <a:latin typeface="Arial Rounded MT Bold" panose="020F0704030504030204" pitchFamily="34" charset="0"/>
              <a:ea typeface="Calibri" panose="020F0502020204030204" pitchFamily="34" charset="0"/>
            </a:endParaRPr>
          </a:p>
        </p:txBody>
      </p:sp>
      <p:sp>
        <p:nvSpPr>
          <p:cNvPr id="2" name="Rectangle 1"/>
          <p:cNvSpPr/>
          <p:nvPr/>
        </p:nvSpPr>
        <p:spPr>
          <a:xfrm>
            <a:off x="159248" y="1005568"/>
            <a:ext cx="8825501" cy="5380255"/>
          </a:xfrm>
          <a:prstGeom prst="rect">
            <a:avLst/>
          </a:prstGeom>
        </p:spPr>
        <p:txBody>
          <a:bodyPr wrap="square">
            <a:spAutoFit/>
          </a:bodyPr>
          <a:lstStyle/>
          <a:p>
            <a:pPr marL="688957" indent="-688957">
              <a:lnSpc>
                <a:spcPct val="107000"/>
              </a:lnSpc>
              <a:spcBef>
                <a:spcPts val="0"/>
              </a:spcBef>
              <a:spcAft>
                <a:spcPts val="0"/>
              </a:spcAft>
            </a:pPr>
            <a:r>
              <a:rPr lang="en-US" sz="3600" b="1" dirty="0">
                <a:solidFill>
                  <a:srgbClr val="000000"/>
                </a:solidFill>
                <a:latin typeface="Arial Rounded MT Bold" panose="020F0704030504030204" pitchFamily="34" charset="0"/>
                <a:ea typeface="Calibri" panose="020F0502020204030204" pitchFamily="34" charset="0"/>
              </a:rPr>
              <a:t>C:	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98525"/>
          </a:xfrm>
          <a:prstGeom prst="rect">
            <a:avLst/>
          </a:prstGeom>
        </p:spPr>
        <p:txBody>
          <a:bodyPr wrap="square">
            <a:spAutoFit/>
          </a:bodyPr>
          <a:lstStyle/>
          <a:p>
            <a:pPr marL="342891" indent="-342891">
              <a:lnSpc>
                <a:spcPct val="107000"/>
              </a:lnSpc>
              <a:spcBef>
                <a:spcPts val="0"/>
              </a:spcBef>
              <a:spcAft>
                <a:spcPts val="600"/>
              </a:spcAft>
              <a:buFont typeface="Symbol" panose="05050102010706020507" pitchFamily="18" charset="2"/>
              <a:buChar char=""/>
            </a:pPr>
            <a:r>
              <a:rPr lang="en-US" sz="4000" b="1" dirty="0">
                <a:solidFill>
                  <a:srgbClr val="000000"/>
                </a:solidFill>
                <a:latin typeface="Arial Rounded MT Bold" panose="020F0704030504030204" pitchFamily="34" charset="0"/>
                <a:ea typeface="Calibri" panose="020F0502020204030204" pitchFamily="34" charset="0"/>
              </a:rPr>
              <a:t>THE LORD’S PRAYER</a:t>
            </a:r>
            <a:endParaRPr lang="en-US" sz="4000" dirty="0">
              <a:latin typeface="Arial Rounded MT Bold" panose="020F0704030504030204" pitchFamily="34" charset="0"/>
              <a:ea typeface="Calibri" panose="020F0502020204030204" pitchFamily="34" charset="0"/>
            </a:endParaRPr>
          </a:p>
        </p:txBody>
      </p:sp>
      <p:sp>
        <p:nvSpPr>
          <p:cNvPr id="2" name="Rectangle 1"/>
          <p:cNvSpPr/>
          <p:nvPr/>
        </p:nvSpPr>
        <p:spPr>
          <a:xfrm>
            <a:off x="896318" y="1431467"/>
            <a:ext cx="7536093" cy="1823513"/>
          </a:xfrm>
          <a:prstGeom prst="rect">
            <a:avLst/>
          </a:prstGeom>
        </p:spPr>
        <p:txBody>
          <a:bodyPr wrap="square">
            <a:spAutoFit/>
          </a:bodyPr>
          <a:lstStyle/>
          <a:p>
            <a:pPr marL="688957" indent="-688957">
              <a:lnSpc>
                <a:spcPct val="107000"/>
              </a:lnSpc>
              <a:spcBef>
                <a:spcPts val="0"/>
              </a:spcBef>
              <a:spcAft>
                <a:spcPts val="0"/>
              </a:spcAft>
            </a:pPr>
            <a:r>
              <a:rPr lang="en-US" sz="3600" b="1" dirty="0">
                <a:solidFill>
                  <a:srgbClr val="000000"/>
                </a:solidFill>
                <a:latin typeface="Arial Rounded MT Bold" panose="020F0704030504030204" pitchFamily="34" charset="0"/>
                <a:ea typeface="Calibri" panose="020F0502020204030204" pitchFamily="34" charset="0"/>
              </a:rPr>
              <a:t>C:	For thine is the kingdom, and the power, and the glory, forever and ever.  Amen.</a:t>
            </a:r>
            <a:endParaRPr lang="en-US" sz="3600" dirty="0">
              <a:latin typeface="Arial Rounded MT Bold" panose="020F0704030504030204" pitchFamily="34" charset="0"/>
              <a:ea typeface="Calibri" panose="020F050202020403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520" y="70621"/>
            <a:ext cx="9059160" cy="677108"/>
          </a:xfrm>
          <a:prstGeom prst="rect">
            <a:avLst/>
          </a:prstGeom>
        </p:spPr>
        <p:txBody>
          <a:bodyPr wrap="square">
            <a:spAutoFit/>
          </a:bodyPr>
          <a:lstStyle/>
          <a:p>
            <a:pPr marL="571486" indent="-571486" algn="ctr">
              <a:lnSpc>
                <a:spcPct val="95000"/>
              </a:lnSpc>
              <a:spcBef>
                <a:spcPts val="0"/>
              </a:spcBef>
              <a:spcAft>
                <a:spcPts val="600"/>
              </a:spcAft>
              <a:buFont typeface="Arial" panose="020B0604020202020204" pitchFamily="34" charset="0"/>
              <a:buChar char="•"/>
            </a:pPr>
            <a:r>
              <a:rPr lang="en-US" sz="4000" b="1" dirty="0">
                <a:latin typeface="Arial Rounded MT Bold" panose="020F0704030504030204" pitchFamily="34" charset="0"/>
                <a:ea typeface="Times New Roman" panose="02020603050405020304" pitchFamily="18" charset="0"/>
              </a:rPr>
              <a:t>ANNOUNCEMENTS</a:t>
            </a:r>
          </a:p>
        </p:txBody>
      </p:sp>
      <p:pic>
        <p:nvPicPr>
          <p:cNvPr id="3" name="Picture 2">
            <a:extLst>
              <a:ext uri="{FF2B5EF4-FFF2-40B4-BE49-F238E27FC236}">
                <a16:creationId xmlns:a16="http://schemas.microsoft.com/office/drawing/2014/main" id="{BDC508E9-5D06-505F-6E9D-1DE942B7382E}"/>
              </a:ext>
            </a:extLst>
          </p:cNvPr>
          <p:cNvPicPr>
            <a:picLocks noChangeAspect="1"/>
          </p:cNvPicPr>
          <p:nvPr/>
        </p:nvPicPr>
        <p:blipFill>
          <a:blip r:embed="rId3"/>
          <a:stretch>
            <a:fillRect/>
          </a:stretch>
        </p:blipFill>
        <p:spPr>
          <a:xfrm>
            <a:off x="932372" y="1340939"/>
            <a:ext cx="7279255" cy="417612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662708" y="1477092"/>
            <a:ext cx="7841673" cy="2474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t" anchorCtr="0" compatLnSpc="1">
            <a:spAutoFit/>
          </a:bodyPr>
          <a:lstStyle>
            <a:lvl1pPr>
              <a:defRPr sz="1300">
                <a:solidFill>
                  <a:schemeClr val="tx1"/>
                </a:solidFill>
                <a:latin typeface="Calibri" panose="020F0502020204030204" pitchFamily="34" charset="0"/>
                <a:ea typeface="ヒラギノ角ゴ Pro W3" pitchFamily="4" charset="-128"/>
              </a:defRPr>
            </a:lvl1pPr>
            <a:lvl2pPr>
              <a:defRPr sz="1300">
                <a:solidFill>
                  <a:schemeClr val="tx1"/>
                </a:solidFill>
                <a:latin typeface="Calibri" panose="020F0502020204030204" pitchFamily="34" charset="0"/>
                <a:ea typeface="ヒラギノ角ゴ Pro W3" pitchFamily="4" charset="-128"/>
              </a:defRPr>
            </a:lvl2pPr>
            <a:lvl3pPr>
              <a:defRPr sz="1300">
                <a:solidFill>
                  <a:schemeClr val="tx1"/>
                </a:solidFill>
                <a:latin typeface="Calibri" panose="020F0502020204030204" pitchFamily="34" charset="0"/>
                <a:ea typeface="ヒラギノ角ゴ Pro W3" pitchFamily="4" charset="-128"/>
              </a:defRPr>
            </a:lvl3pPr>
            <a:lvl4pPr>
              <a:defRPr sz="1300">
                <a:solidFill>
                  <a:schemeClr val="tx1"/>
                </a:solidFill>
                <a:latin typeface="Calibri" panose="020F0502020204030204" pitchFamily="34" charset="0"/>
                <a:ea typeface="ヒラギノ角ゴ Pro W3" pitchFamily="4" charset="-128"/>
              </a:defRPr>
            </a:lvl4pPr>
            <a:lvl5pPr>
              <a:defRPr sz="1300">
                <a:solidFill>
                  <a:schemeClr val="tx1"/>
                </a:solidFill>
                <a:latin typeface="Calibri" panose="020F0502020204030204" pitchFamily="34" charset="0"/>
                <a:ea typeface="ヒラギノ角ゴ Pro W3" pitchFamily="4" charset="-128"/>
              </a:defRPr>
            </a:lvl5pPr>
            <a:lvl6pPr marL="18288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6pPr>
            <a:lvl7pPr marL="22860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7pPr>
            <a:lvl8pPr marL="27432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8pPr>
            <a:lvl9pPr marL="3200400" indent="457200" defTabSz="685800" eaLnBrk="0" fontAlgn="base" hangingPunct="0">
              <a:spcBef>
                <a:spcPct val="0"/>
              </a:spcBef>
              <a:spcAft>
                <a:spcPct val="0"/>
              </a:spcAft>
              <a:defRPr sz="1300">
                <a:solidFill>
                  <a:schemeClr val="tx1"/>
                </a:solidFill>
                <a:latin typeface="Calibri" panose="020F0502020204030204" pitchFamily="34" charset="0"/>
                <a:ea typeface="ヒラギノ角ゴ Pro W3" pitchFamily="4" charset="-128"/>
              </a:defRPr>
            </a:lvl9pPr>
          </a:lstStyle>
          <a:p>
            <a:pPr marL="803255" lvl="0" indent="-803255">
              <a:lnSpc>
                <a:spcPct val="95000"/>
              </a:lnSpc>
              <a:spcBef>
                <a:spcPts val="0"/>
              </a:spcBef>
              <a:spcAft>
                <a:spcPts val="0"/>
              </a:spcAft>
              <a:defRPr/>
            </a:pPr>
            <a:r>
              <a:rPr lang="en-US" sz="3200" dirty="0">
                <a:latin typeface="Arial Rounded MT Bold" panose="020F0704030504030204" pitchFamily="34" charset="0"/>
                <a:ea typeface="Calibri" panose="020F0502020204030204" pitchFamily="34" charset="0"/>
                <a:cs typeface="Times New Roman" panose="02020603050405020304" pitchFamily="18" charset="0"/>
              </a:rPr>
              <a:t>P:	</a:t>
            </a:r>
            <a:r>
              <a:rPr lang="en-US" sz="3200" dirty="0">
                <a:solidFill>
                  <a:srgbClr val="000000"/>
                </a:solidFill>
                <a:latin typeface="Arial Rounded MT Bold" panose="020F0704030504030204" pitchFamily="34" charset="0"/>
                <a:ea typeface="Calibri" panose="020F0502020204030204" pitchFamily="34" charset="0"/>
              </a:rPr>
              <a:t>Creator, Redeemer, Sustainer, one God, bless, heal, and hold you </a:t>
            </a:r>
            <a:r>
              <a:rPr lang="en-US" sz="3200" dirty="0">
                <a:solidFill>
                  <a:srgbClr val="C00000"/>
                </a:solidFill>
                <a:latin typeface="Arial Rounded MT Bold" panose="020F0704030504030204" pitchFamily="34" charset="0"/>
                <a:ea typeface="Calibri" panose="020F0502020204030204" pitchFamily="34" charset="0"/>
              </a:rPr>
              <a:t>☩</a:t>
            </a:r>
            <a:r>
              <a:rPr lang="en-US" sz="3200" dirty="0">
                <a:solidFill>
                  <a:srgbClr val="000000"/>
                </a:solidFill>
                <a:latin typeface="Arial Rounded MT Bold" panose="020F0704030504030204" pitchFamily="34" charset="0"/>
                <a:ea typeface="Calibri" panose="020F0502020204030204" pitchFamily="34" charset="0"/>
              </a:rPr>
              <a:t> today and always.</a:t>
            </a:r>
          </a:p>
          <a:p>
            <a:pPr marL="803255" lvl="0" indent="-803255">
              <a:lnSpc>
                <a:spcPct val="95000"/>
              </a:lnSpc>
              <a:spcBef>
                <a:spcPts val="0"/>
              </a:spcBef>
              <a:spcAft>
                <a:spcPts val="0"/>
              </a:spcAft>
              <a:defRPr/>
            </a:pPr>
            <a:endParaRPr lang="en-US" sz="3200" dirty="0">
              <a:solidFill>
                <a:srgbClr val="000000"/>
              </a:solidFill>
              <a:latin typeface="Arial Rounded MT Bold" panose="020F0704030504030204" pitchFamily="34" charset="0"/>
              <a:ea typeface="Calibri" panose="020F0502020204030204" pitchFamily="34" charset="0"/>
            </a:endParaRPr>
          </a:p>
          <a:p>
            <a:pPr marL="803255" indent="-803255">
              <a:lnSpc>
                <a:spcPct val="95000"/>
              </a:lnSpc>
              <a:spcBef>
                <a:spcPts val="0"/>
              </a:spcBef>
              <a:spcAft>
                <a:spcPts val="0"/>
              </a:spcAft>
            </a:pPr>
            <a:r>
              <a:rPr lang="en-US" sz="3600" b="1"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rPr>
              <a:t>C:	Amen.</a:t>
            </a:r>
            <a:endParaRPr lang="en-US" sz="3600" dirty="0">
              <a:solidFill>
                <a:prstClr val="black"/>
              </a:solidFill>
              <a:latin typeface="Arial Rounded MT Bold" panose="020F07040305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272473" y="107209"/>
            <a:ext cx="8622145" cy="707886"/>
          </a:xfrm>
          <a:prstGeom prst="rect">
            <a:avLst/>
          </a:prstGeom>
        </p:spPr>
        <p:txBody>
          <a:bodyPr wrap="square">
            <a:spAutoFit/>
          </a:bodyPr>
          <a:lstStyle/>
          <a:p>
            <a:pPr marL="342891" indent="-342891">
              <a:spcBef>
                <a:spcPts val="0"/>
              </a:spcBef>
              <a:spcAft>
                <a:spcPts val="0"/>
              </a:spcAft>
              <a:buFont typeface="Symbol" panose="05050102010706020507" pitchFamily="18" charset="2"/>
              <a:buChar char=""/>
            </a:pPr>
            <a:r>
              <a:rPr lang="en-US" sz="4000" b="1" dirty="0">
                <a:latin typeface="Arial Rounded MT Bold" panose="020F0704030504030204" pitchFamily="34" charset="0"/>
                <a:ea typeface="Calibri" panose="020F0502020204030204" pitchFamily="34" charset="0"/>
                <a:cs typeface="Times New Roman" panose="02020603050405020304" pitchFamily="18" charset="0"/>
              </a:rPr>
              <a:t>SENDING BLESSING</a:t>
            </a:r>
            <a:endParaRPr lang="en-US" sz="3600" dirty="0">
              <a:latin typeface="Arial Rounded MT Bold" panose="020F07040305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 y="2"/>
            <a:ext cx="9143999" cy="706583"/>
          </a:xfrm>
        </p:spPr>
        <p:txBody>
          <a:bodyPr/>
          <a:lstStyle/>
          <a:p>
            <a:pPr marL="571486" indent="-571486" algn="ctr">
              <a:buFont typeface="Symbol" panose="05050102010706020507" pitchFamily="18" charset="2"/>
              <a:buChar char=""/>
            </a:pPr>
            <a:r>
              <a:rPr lang="en-US" dirty="0"/>
              <a:t>Sending Song</a:t>
            </a:r>
          </a:p>
        </p:txBody>
      </p:sp>
      <p:sp>
        <p:nvSpPr>
          <p:cNvPr id="2" name="Rectangle 1"/>
          <p:cNvSpPr/>
          <p:nvPr/>
        </p:nvSpPr>
        <p:spPr>
          <a:xfrm>
            <a:off x="1" y="729489"/>
            <a:ext cx="9143999" cy="1307666"/>
          </a:xfrm>
          <a:prstGeom prst="rect">
            <a:avLst/>
          </a:prstGeom>
        </p:spPr>
        <p:txBody>
          <a:bodyPr wrap="square">
            <a:spAutoFit/>
          </a:bodyPr>
          <a:lstStyle/>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“My Faith Looks Up to Thee”</a:t>
            </a:r>
          </a:p>
          <a:p>
            <a:pPr algn="ctr">
              <a:lnSpc>
                <a:spcPct val="107000"/>
              </a:lnSpc>
              <a:spcBef>
                <a:spcPts val="0"/>
              </a:spcBef>
              <a:spcAft>
                <a:spcPts val="600"/>
              </a:spcAft>
            </a:pPr>
            <a:r>
              <a:rPr lang="en-US" sz="3600" dirty="0">
                <a:solidFill>
                  <a:srgbClr val="000000"/>
                </a:solidFill>
                <a:latin typeface="Arial Rounded MT Bold" panose="020F0704030504030204" pitchFamily="34" charset="0"/>
                <a:ea typeface="Calibri" panose="020F0502020204030204" pitchFamily="34" charset="0"/>
              </a:rPr>
              <a:t>LBW 479</a:t>
            </a:r>
          </a:p>
        </p:txBody>
      </p:sp>
      <p:pic>
        <p:nvPicPr>
          <p:cNvPr id="5" name="Picture 4">
            <a:extLst>
              <a:ext uri="{FF2B5EF4-FFF2-40B4-BE49-F238E27FC236}">
                <a16:creationId xmlns:a16="http://schemas.microsoft.com/office/drawing/2014/main" id="{C8CD4379-C248-3E76-5D82-A0817D1E6C00}"/>
              </a:ext>
            </a:extLst>
          </p:cNvPr>
          <p:cNvPicPr>
            <a:picLocks noChangeAspect="1"/>
          </p:cNvPicPr>
          <p:nvPr/>
        </p:nvPicPr>
        <p:blipFill>
          <a:blip r:embed="rId3"/>
          <a:stretch>
            <a:fillRect/>
          </a:stretch>
        </p:blipFill>
        <p:spPr>
          <a:xfrm>
            <a:off x="730538" y="2341800"/>
            <a:ext cx="7096125" cy="3993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3192-C12D-A8D2-DFDF-BD6BF6333004}"/>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9B70FD0B-7E6C-8A6D-0140-034423DBAB2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2885813C-E86C-046E-22A6-9ACB5702F49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C71EA669-3762-C498-931F-8337B572942D}"/>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“My Faith Looks Up to Thee”   LBW 479</a:t>
            </a:r>
          </a:p>
        </p:txBody>
      </p:sp>
      <p:sp>
        <p:nvSpPr>
          <p:cNvPr id="4" name="TextBox 3">
            <a:extLst>
              <a:ext uri="{FF2B5EF4-FFF2-40B4-BE49-F238E27FC236}">
                <a16:creationId xmlns:a16="http://schemas.microsoft.com/office/drawing/2014/main" id="{95EC06B2-D618-78CE-18B1-A3C9E57936E4}"/>
              </a:ext>
            </a:extLst>
          </p:cNvPr>
          <p:cNvSpPr txBox="1"/>
          <p:nvPr/>
        </p:nvSpPr>
        <p:spPr>
          <a:xfrm>
            <a:off x="600075" y="1291441"/>
            <a:ext cx="6391276" cy="3970318"/>
          </a:xfrm>
          <a:prstGeom prst="rect">
            <a:avLst/>
          </a:prstGeom>
          <a:noFill/>
        </p:spPr>
        <p:txBody>
          <a:bodyPr wrap="square">
            <a:spAutoFit/>
          </a:bodyPr>
          <a:lstStyle/>
          <a:p>
            <a:pPr marL="400050" marR="0" indent="-400050" defTabSz="4572000">
              <a:buNone/>
            </a:pPr>
            <a:r>
              <a:rPr lang="en-US" sz="3600" dirty="0">
                <a:effectLst/>
                <a:latin typeface="Arial Rounded MT Bold" panose="020F0704030504030204" pitchFamily="34" charset="0"/>
                <a:ea typeface="MS Mincho" panose="02020609040205080304" pitchFamily="49" charset="-128"/>
              </a:rPr>
              <a:t>1	My faith looks up to thee,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thou Lamb of Calvary,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Savior divine!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Now hear me while I pray,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take all my guilt away,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oh, let me from this day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be wholly thine!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993663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A4498-DA0D-9EC8-1D44-8A24D182F409}"/>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196416CF-3632-CE44-5081-57D39784329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70857715-A4A3-B672-86CE-18B10A5F607D}"/>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E864EF85-EC41-1149-358C-F773EAD90B88}"/>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“My Faith Looks Up to Thee”   LBW 479</a:t>
            </a:r>
          </a:p>
        </p:txBody>
      </p:sp>
      <p:sp>
        <p:nvSpPr>
          <p:cNvPr id="4" name="TextBox 3">
            <a:extLst>
              <a:ext uri="{FF2B5EF4-FFF2-40B4-BE49-F238E27FC236}">
                <a16:creationId xmlns:a16="http://schemas.microsoft.com/office/drawing/2014/main" id="{96E4A7B8-52F3-6A87-2504-59E871AD57BF}"/>
              </a:ext>
            </a:extLst>
          </p:cNvPr>
          <p:cNvSpPr txBox="1"/>
          <p:nvPr/>
        </p:nvSpPr>
        <p:spPr>
          <a:xfrm>
            <a:off x="428624" y="1291441"/>
            <a:ext cx="7658101" cy="3970318"/>
          </a:xfrm>
          <a:prstGeom prst="rect">
            <a:avLst/>
          </a:prstGeom>
          <a:noFill/>
        </p:spPr>
        <p:txBody>
          <a:bodyPr wrap="square">
            <a:spAutoFit/>
          </a:bodyPr>
          <a:lstStyle/>
          <a:p>
            <a:pPr marL="400050" marR="0" indent="-400050" defTabSz="4572000">
              <a:buNone/>
            </a:pPr>
            <a:r>
              <a:rPr lang="en-US" sz="3600" dirty="0">
                <a:effectLst/>
                <a:latin typeface="Arial Rounded MT Bold" panose="020F0704030504030204" pitchFamily="34" charset="0"/>
                <a:ea typeface="MS Mincho" panose="02020609040205080304" pitchFamily="49" charset="-128"/>
              </a:rPr>
              <a:t>2	May thy rich grace impart</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strength to my fainting heart,</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my zeal inspire;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as thou hast died for me,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oh, may my love to thee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pure, warm, and changeless be,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a living fire!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11814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3E653-52D9-ED97-D4AA-79D3EED2B197}"/>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D227D27B-8A40-DC51-160A-20574B53727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DA30690C-6341-34FD-8175-3E56CA3A26A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5A400E28-1804-E1A4-6442-5FFB10EBAED1}"/>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“My Faith Looks Up to Thee”   LBW 479</a:t>
            </a:r>
          </a:p>
        </p:txBody>
      </p:sp>
      <p:sp>
        <p:nvSpPr>
          <p:cNvPr id="4" name="TextBox 3">
            <a:extLst>
              <a:ext uri="{FF2B5EF4-FFF2-40B4-BE49-F238E27FC236}">
                <a16:creationId xmlns:a16="http://schemas.microsoft.com/office/drawing/2014/main" id="{3F9AAF24-DEE0-C08D-C8B5-5EBC51F34531}"/>
              </a:ext>
            </a:extLst>
          </p:cNvPr>
          <p:cNvSpPr txBox="1"/>
          <p:nvPr/>
        </p:nvSpPr>
        <p:spPr>
          <a:xfrm>
            <a:off x="590876" y="1291441"/>
            <a:ext cx="7143751" cy="3970318"/>
          </a:xfrm>
          <a:prstGeom prst="rect">
            <a:avLst/>
          </a:prstGeom>
          <a:noFill/>
        </p:spPr>
        <p:txBody>
          <a:bodyPr wrap="square">
            <a:spAutoFit/>
          </a:bodyPr>
          <a:lstStyle/>
          <a:p>
            <a:pPr marL="400050" marR="0" indent="-400050" defTabSz="4572000">
              <a:buNone/>
            </a:pPr>
            <a:r>
              <a:rPr lang="en-US" sz="3600" dirty="0">
                <a:effectLst/>
                <a:latin typeface="Arial Rounded MT Bold" panose="020F0704030504030204" pitchFamily="34" charset="0"/>
                <a:ea typeface="MS Mincho" panose="02020609040205080304" pitchFamily="49" charset="-128"/>
              </a:rPr>
              <a:t>3	While life's dark maze I tread</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and griefs around me spread,</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be thou my guide;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bid darkness turn to day,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wipe sorrow's tears away,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nor let me ever stray</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from thee aside.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027117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4ECB6-4E9C-F629-C388-43A335E25A8B}"/>
            </a:ext>
          </a:extLst>
        </p:cNvPr>
        <p:cNvGrpSpPr/>
        <p:nvPr/>
      </p:nvGrpSpPr>
      <p:grpSpPr>
        <a:xfrm>
          <a:off x="0" y="0"/>
          <a:ext cx="0" cy="0"/>
          <a:chOff x="0" y="0"/>
          <a:chExt cx="0" cy="0"/>
        </a:xfrm>
      </p:grpSpPr>
      <p:sp>
        <p:nvSpPr>
          <p:cNvPr id="3" name="AutoShape 2" descr="https://members.sundaysandseasons.com/File/GetImage?atomCode=HC1G007a_m&amp;width=600&amp;height=600">
            <a:extLst>
              <a:ext uri="{FF2B5EF4-FFF2-40B4-BE49-F238E27FC236}">
                <a16:creationId xmlns:a16="http://schemas.microsoft.com/office/drawing/2014/main" id="{064789C5-4CE7-0BAE-13EB-5A7E9019465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5" name="AutoShape 4" descr="https://members.sundaysandseasons.com/File/GetImage?atomCode=HC1G007a_m&amp;width=600&amp;height=600">
            <a:extLst>
              <a:ext uri="{FF2B5EF4-FFF2-40B4-BE49-F238E27FC236}">
                <a16:creationId xmlns:a16="http://schemas.microsoft.com/office/drawing/2014/main" id="{4B6DD056-D743-4934-70FF-F9E7EBFE2D7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783">
              <a:defRPr/>
            </a:pPr>
            <a:endParaRPr lang="en-US">
              <a:solidFill>
                <a:prstClr val="black"/>
              </a:solidFill>
            </a:endParaRPr>
          </a:p>
        </p:txBody>
      </p:sp>
      <p:sp>
        <p:nvSpPr>
          <p:cNvPr id="10" name="Rectangle 9">
            <a:extLst>
              <a:ext uri="{FF2B5EF4-FFF2-40B4-BE49-F238E27FC236}">
                <a16:creationId xmlns:a16="http://schemas.microsoft.com/office/drawing/2014/main" id="{3A5FEC4F-B9B4-6405-3167-178881958FB9}"/>
              </a:ext>
            </a:extLst>
          </p:cNvPr>
          <p:cNvSpPr/>
          <p:nvPr/>
        </p:nvSpPr>
        <p:spPr>
          <a:xfrm>
            <a:off x="0" y="59311"/>
            <a:ext cx="8325504" cy="584775"/>
          </a:xfrm>
          <a:prstGeom prst="rect">
            <a:avLst/>
          </a:prstGeom>
        </p:spPr>
        <p:txBody>
          <a:bodyPr wrap="square">
            <a:spAutoFit/>
          </a:bodyPr>
          <a:lstStyle/>
          <a:p>
            <a:pPr marL="225425" indent="-225425" defTabSz="685783">
              <a:spcBef>
                <a:spcPts val="0"/>
              </a:spcBef>
              <a:spcAft>
                <a:spcPts val="600"/>
              </a:spcAft>
              <a:buFont typeface="Symbol" panose="05050102010706020507" pitchFamily="18" charset="2"/>
              <a:buChar char=""/>
              <a:defRPr/>
            </a:pPr>
            <a:r>
              <a:rPr lang="en-US" sz="3200" b="1" dirty="0">
                <a:solidFill>
                  <a:prstClr val="black"/>
                </a:solidFill>
                <a:latin typeface="Arial Rounded MT Bold" panose="020F0704030504030204" pitchFamily="34" charset="0"/>
                <a:ea typeface="Times New Roman" panose="02020603050405020304" pitchFamily="18" charset="0"/>
                <a:cs typeface="Times New Roman" panose="02020603050405020304" pitchFamily="18" charset="0"/>
              </a:rPr>
              <a:t>“My Faith Looks Up to Thee”   LBW 479</a:t>
            </a:r>
          </a:p>
        </p:txBody>
      </p:sp>
      <p:sp>
        <p:nvSpPr>
          <p:cNvPr id="4" name="TextBox 3">
            <a:extLst>
              <a:ext uri="{FF2B5EF4-FFF2-40B4-BE49-F238E27FC236}">
                <a16:creationId xmlns:a16="http://schemas.microsoft.com/office/drawing/2014/main" id="{B0099CB0-A0DE-1B0D-8514-18532ED7FE92}"/>
              </a:ext>
            </a:extLst>
          </p:cNvPr>
          <p:cNvSpPr txBox="1"/>
          <p:nvPr/>
        </p:nvSpPr>
        <p:spPr>
          <a:xfrm>
            <a:off x="409248" y="1596241"/>
            <a:ext cx="8325503" cy="3970318"/>
          </a:xfrm>
          <a:prstGeom prst="rect">
            <a:avLst/>
          </a:prstGeom>
          <a:noFill/>
        </p:spPr>
        <p:txBody>
          <a:bodyPr wrap="square">
            <a:spAutoFit/>
          </a:bodyPr>
          <a:lstStyle/>
          <a:p>
            <a:pPr marL="400050" marR="0" indent="-400050" defTabSz="4572000">
              <a:buNone/>
            </a:pPr>
            <a:r>
              <a:rPr lang="en-US" sz="3600" dirty="0">
                <a:effectLst/>
                <a:latin typeface="Arial Rounded MT Bold" panose="020F0704030504030204" pitchFamily="34" charset="0"/>
                <a:ea typeface="MS Mincho" panose="02020609040205080304" pitchFamily="49" charset="-128"/>
              </a:rPr>
              <a:t>4	When ends life's transient dream,</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when death's cold, sullen stream</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shall o'er me roll;</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blest Savior, then, in love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fear and distrust remove;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oh, bear me safe above,</a:t>
            </a:r>
            <a:endParaRPr lang="en-US" sz="3600" dirty="0">
              <a:effectLst/>
              <a:latin typeface="Arial Rounded MT Bold" panose="020F0704030504030204" pitchFamily="34" charset="0"/>
              <a:ea typeface="Times New Roman" panose="02020603050405020304" pitchFamily="18" charset="0"/>
            </a:endParaRPr>
          </a:p>
          <a:p>
            <a:pPr marL="400050" marR="0" indent="-400050" defTabSz="4572000">
              <a:buNone/>
            </a:pPr>
            <a:r>
              <a:rPr lang="en-US" sz="3600" dirty="0">
                <a:effectLst/>
                <a:latin typeface="Arial Rounded MT Bold" panose="020F0704030504030204" pitchFamily="34" charset="0"/>
                <a:ea typeface="MS Mincho" panose="02020609040205080304" pitchFamily="49" charset="-128"/>
              </a:rPr>
              <a:t>	a ransomed soul!</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911158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250" y="61083"/>
            <a:ext cx="8825501" cy="637932"/>
          </a:xfrm>
          <a:prstGeom prst="rect">
            <a:avLst/>
          </a:prstGeom>
        </p:spPr>
        <p:txBody>
          <a:bodyPr wrap="square">
            <a:spAutoFit/>
          </a:bodyPr>
          <a:lstStyle/>
          <a:p>
            <a:pPr marL="571486" indent="-571486">
              <a:lnSpc>
                <a:spcPct val="107000"/>
              </a:lnSpc>
              <a:spcBef>
                <a:spcPts val="0"/>
              </a:spcBef>
              <a:spcAft>
                <a:spcPts val="600"/>
              </a:spcAft>
              <a:buFont typeface="Symbol" panose="05050102010706020507" pitchFamily="18" charset="2"/>
              <a:buChar char=""/>
            </a:pPr>
            <a:r>
              <a:rPr lang="en-US" sz="3600" b="1" dirty="0">
                <a:solidFill>
                  <a:srgbClr val="000000"/>
                </a:solidFill>
                <a:latin typeface="Arial Rounded MT Bold" panose="020F0704030504030204" pitchFamily="34" charset="0"/>
                <a:ea typeface="Calibri" panose="020F0502020204030204" pitchFamily="34" charset="0"/>
              </a:rPr>
              <a:t>DISMISSAL</a:t>
            </a:r>
          </a:p>
        </p:txBody>
      </p:sp>
      <p:sp>
        <p:nvSpPr>
          <p:cNvPr id="3" name="Rectangle 2"/>
          <p:cNvSpPr/>
          <p:nvPr/>
        </p:nvSpPr>
        <p:spPr>
          <a:xfrm>
            <a:off x="308224" y="829580"/>
            <a:ext cx="8507003" cy="2284600"/>
          </a:xfrm>
          <a:prstGeom prst="rect">
            <a:avLst/>
          </a:prstGeom>
        </p:spPr>
        <p:txBody>
          <a:bodyPr wrap="square">
            <a:spAutoFit/>
          </a:bodyPr>
          <a:lstStyle/>
          <a:p>
            <a:pPr marL="347337" indent="-347337">
              <a:lnSpc>
                <a:spcPct val="107000"/>
              </a:lnSpc>
              <a:spcBef>
                <a:spcPts val="0"/>
              </a:spcBef>
              <a:spcAft>
                <a:spcPts val="0"/>
              </a:spcAft>
            </a:pPr>
            <a:r>
              <a:rPr lang="en-US" sz="3200" dirty="0">
                <a:solidFill>
                  <a:srgbClr val="000000"/>
                </a:solidFill>
                <a:latin typeface="Arial Rounded MT Bold" panose="020F0704030504030204" pitchFamily="34" charset="0"/>
                <a:ea typeface="Calibri" panose="020F0502020204030204" pitchFamily="34" charset="0"/>
              </a:rPr>
              <a:t>P:	…  Depart in Christ’s Love.</a:t>
            </a:r>
          </a:p>
          <a:p>
            <a:pPr marL="347337" indent="-347337">
              <a:lnSpc>
                <a:spcPct val="107000"/>
              </a:lnSpc>
              <a:spcBef>
                <a:spcPts val="0"/>
              </a:spcBef>
              <a:spcAft>
                <a:spcPts val="0"/>
              </a:spcAft>
            </a:pPr>
            <a:endParaRPr lang="en-US" sz="3200" dirty="0">
              <a:latin typeface="Arial Rounded MT Bold" panose="020F0704030504030204" pitchFamily="34" charset="0"/>
              <a:ea typeface="Calibri" panose="020F0502020204030204" pitchFamily="34" charset="0"/>
            </a:endParaRPr>
          </a:p>
          <a:p>
            <a:pPr marL="347337" indent="-347337">
              <a:lnSpc>
                <a:spcPct val="107000"/>
              </a:lnSpc>
              <a:spcBef>
                <a:spcPts val="0"/>
              </a:spcBef>
              <a:spcAft>
                <a:spcPts val="1200"/>
              </a:spcAft>
            </a:pPr>
            <a:r>
              <a:rPr lang="en-US" sz="3600" b="1" dirty="0">
                <a:solidFill>
                  <a:srgbClr val="000000"/>
                </a:solidFill>
                <a:latin typeface="Arial Rounded MT Bold" panose="020F0704030504030204" pitchFamily="34" charset="0"/>
                <a:ea typeface="Calibri" panose="020F0502020204030204" pitchFamily="34" charset="0"/>
              </a:rPr>
              <a:t>C:	Seeking, welcoming, and serving all.  Amen!</a:t>
            </a:r>
            <a:endParaRPr lang="en-US" sz="3600" dirty="0">
              <a:latin typeface="Arial Rounded MT Bold" panose="020F0704030504030204" pitchFamily="34" charset="0"/>
              <a:ea typeface="Calibri" panose="020F0502020204030204" pitchFamily="34" charset="0"/>
            </a:endParaRPr>
          </a:p>
        </p:txBody>
      </p:sp>
      <p:sp>
        <p:nvSpPr>
          <p:cNvPr id="7" name="Rectangle 6"/>
          <p:cNvSpPr/>
          <p:nvPr/>
        </p:nvSpPr>
        <p:spPr>
          <a:xfrm>
            <a:off x="234592" y="3316010"/>
            <a:ext cx="8507003" cy="2131289"/>
          </a:xfrm>
          <a:prstGeom prst="rect">
            <a:avLst/>
          </a:prstGeom>
        </p:spPr>
        <p:txBody>
          <a:bodyPr wrap="square">
            <a:spAutoFit/>
          </a:bodyPr>
          <a:lstStyle/>
          <a:p>
            <a:pPr algn="ctr">
              <a:lnSpc>
                <a:spcPct val="107000"/>
              </a:lnSpc>
              <a:spcBef>
                <a:spcPts val="0"/>
              </a:spcBef>
              <a:spcAft>
                <a:spcPts val="1200"/>
              </a:spcAft>
            </a:pPr>
            <a:r>
              <a:rPr lang="en-US" sz="3600" b="1" dirty="0">
                <a:solidFill>
                  <a:srgbClr val="000000"/>
                </a:solidFill>
                <a:latin typeface="Arial Rounded MT Bold" panose="020F0704030504030204" pitchFamily="34" charset="0"/>
                <a:ea typeface="Calibri" panose="020F0502020204030204" pitchFamily="34" charset="0"/>
              </a:rPr>
              <a:t>POSTLUDE</a:t>
            </a:r>
          </a:p>
          <a:p>
            <a:pPr algn="ctr">
              <a:lnSpc>
                <a:spcPct val="107000"/>
              </a:lnSpc>
              <a:spcBef>
                <a:spcPts val="0"/>
              </a:spcBef>
              <a:spcAft>
                <a:spcPts val="1200"/>
              </a:spcAft>
            </a:pPr>
            <a:r>
              <a:rPr lang="en-US" sz="3600" dirty="0">
                <a:solidFill>
                  <a:srgbClr val="000000"/>
                </a:solidFill>
                <a:latin typeface="Arial Rounded MT Bold" panose="020F0704030504030204" pitchFamily="34" charset="0"/>
                <a:ea typeface="Calibri" panose="020F0502020204030204" pitchFamily="34" charset="0"/>
              </a:rPr>
              <a:t>By </a:t>
            </a:r>
          </a:p>
          <a:p>
            <a:pPr algn="ctr">
              <a:lnSpc>
                <a:spcPct val="107000"/>
              </a:lnSpc>
              <a:spcBef>
                <a:spcPts val="0"/>
              </a:spcBef>
              <a:spcAft>
                <a:spcPts val="1200"/>
              </a:spcAft>
            </a:pPr>
            <a:r>
              <a:rPr lang="en-US" sz="3600" dirty="0">
                <a:solidFill>
                  <a:srgbClr val="000000"/>
                </a:solidFill>
                <a:latin typeface="Arial Rounded MT Bold" panose="020F0704030504030204" pitchFamily="34" charset="0"/>
                <a:ea typeface="Calibri" panose="020F0502020204030204" pitchFamily="34" charset="0"/>
              </a:rPr>
              <a:t>Roxanne Groff</a:t>
            </a:r>
          </a:p>
        </p:txBody>
      </p:sp>
      <p:sp>
        <p:nvSpPr>
          <p:cNvPr id="8" name="Rectangle 7"/>
          <p:cNvSpPr/>
          <p:nvPr/>
        </p:nvSpPr>
        <p:spPr>
          <a:xfrm>
            <a:off x="138700" y="5876691"/>
            <a:ext cx="8676527" cy="769441"/>
          </a:xfrm>
          <a:prstGeom prst="rect">
            <a:avLst/>
          </a:prstGeom>
        </p:spPr>
        <p:txBody>
          <a:bodyPr wrap="square">
            <a:spAutoFit/>
          </a:bodyPr>
          <a:lstStyle/>
          <a:p>
            <a:pPr>
              <a:spcBef>
                <a:spcPts val="0"/>
              </a:spcBef>
              <a:spcAft>
                <a:spcPts val="0"/>
              </a:spcAft>
            </a:pPr>
            <a:r>
              <a:rPr lang="en-US" sz="1100" dirty="0">
                <a:latin typeface="Times New Roman" panose="02020603050405020304" pitchFamily="18" charset="0"/>
                <a:ea typeface="Times New Roman" panose="02020603050405020304" pitchFamily="18" charset="0"/>
              </a:rPr>
              <a:t>From sundaysandseasons.com.  Copyright © 2025 Augsburg Fortress. All rights reserved. Reprinted by permission under Augsburg Fortress Liturgies Annual License #SAS023830.  New Revised Standard Version Bible, Copyright © 1989, Division of Christian Education of the National Council of the Churches of Christ in the United States of America. Used by permission. All rights reserved.  Revised Common Lectionary, Copyright © 1992 Consultation on Common Texts, admin Augsburg Fortress. Used by permission.  Some images were generated by Open AI ChatGPT (Theo).</a:t>
            </a:r>
            <a:endParaRPr lang="en-US" sz="2000" dirty="0">
              <a:latin typeface="Times New Roman" panose="02020603050405020304" pitchFamily="18" charset="0"/>
              <a:ea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26761</TotalTime>
  <Words>3010</Words>
  <Application>Microsoft Office PowerPoint</Application>
  <PresentationFormat>On-screen Show (4:3)</PresentationFormat>
  <Paragraphs>272</Paragraphs>
  <Slides>51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Arial Rounded MT Bold</vt:lpstr>
      <vt:lpstr>Calibri</vt:lpstr>
      <vt:lpstr>Calibri Light</vt:lpstr>
      <vt:lpstr>Symbol</vt:lpstr>
      <vt:lpstr>Times New Roman</vt:lpstr>
      <vt:lpstr>Office Theme</vt:lpstr>
      <vt:lpstr>October 11, 2026</vt:lpstr>
      <vt:lpstr>PowerPoint Presentation</vt:lpstr>
      <vt:lpstr>PowerPoint Presentation</vt:lpstr>
      <vt:lpstr>P: Joined to Christ in the waters of baptism, we are clothed with God's mercy and forgiveness.  Let us give thanks for the gift of baptism.  Water may be poured into the font as the presiding minister gives thanks.</vt:lpstr>
      <vt:lpstr>P: We give you thanks, O God, for in the beginning your Spirit moved over the waters and by your Word you created the world, calling forth life in which you took delight.  Through the waters of the flood you delivered Noah and his family.  Through the sea you led your people Israel from slavery into freedom.  </vt:lpstr>
      <vt:lpstr>P: At the river your Son was baptized by John and anointed with the Holy Spirit.  By water and your Word you claim us as daughters and sons, making us heirs of your promise and servants of all.  We praise you for the gift of water that sustains life, and above all we praise you for the gift of new life in Jesus Christ.</vt:lpstr>
      <vt:lpstr>PowerPoint Presentation</vt:lpstr>
      <vt:lpstr>Gathering Song/Hymn of Praise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 of the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Sending Song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Meyer</dc:creator>
  <cp:lastModifiedBy>Mel Musser</cp:lastModifiedBy>
  <cp:revision>174</cp:revision>
  <dcterms:created xsi:type="dcterms:W3CDTF">2016-05-14T21:20:00Z</dcterms:created>
  <dcterms:modified xsi:type="dcterms:W3CDTF">2026-10-11T10:33:23Z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922E4D8F61E94F3B9050E9BDB314627B</vt:lpwstr>
  </property>
  <property fmtid="{D5CDD505-2E9C-101B-9397-08002B2CF9AE}" pid="3" name="KSOProductBuildVer">
    <vt:lpwstr>1033-11.2.0.11219</vt:lpwstr>
  </property>
</Properties>
</file>