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94"/>
  </p:notesMasterIdLst>
  <p:sldIdLst>
    <p:sldId id="258" r:id="rId3"/>
    <p:sldId id="260" r:id="rId4"/>
    <p:sldId id="261" r:id="rId5"/>
    <p:sldId id="1016" r:id="rId6"/>
    <p:sldId id="1508" r:id="rId7"/>
    <p:sldId id="341" r:id="rId8"/>
    <p:sldId id="1415" r:id="rId9"/>
    <p:sldId id="1416" r:id="rId10"/>
    <p:sldId id="268" r:id="rId11"/>
    <p:sldId id="269" r:id="rId12"/>
    <p:sldId id="1417" r:id="rId13"/>
    <p:sldId id="267" r:id="rId14"/>
    <p:sldId id="1018" r:id="rId15"/>
    <p:sldId id="1526" r:id="rId16"/>
    <p:sldId id="1527" r:id="rId17"/>
    <p:sldId id="1528" r:id="rId18"/>
    <p:sldId id="1529" r:id="rId19"/>
    <p:sldId id="270" r:id="rId20"/>
    <p:sldId id="272" r:id="rId21"/>
    <p:sldId id="271" r:id="rId22"/>
    <p:sldId id="273" r:id="rId23"/>
    <p:sldId id="274" r:id="rId24"/>
    <p:sldId id="275" r:id="rId25"/>
    <p:sldId id="348" r:id="rId26"/>
    <p:sldId id="277" r:id="rId27"/>
    <p:sldId id="1283" r:id="rId28"/>
    <p:sldId id="278" r:id="rId29"/>
    <p:sldId id="289" r:id="rId30"/>
    <p:sldId id="1530" r:id="rId31"/>
    <p:sldId id="1532" r:id="rId32"/>
    <p:sldId id="1531" r:id="rId33"/>
    <p:sldId id="1533" r:id="rId34"/>
    <p:sldId id="1534" r:id="rId35"/>
    <p:sldId id="1535" r:id="rId36"/>
    <p:sldId id="995" r:id="rId37"/>
    <p:sldId id="1407" r:id="rId38"/>
    <p:sldId id="1541" r:id="rId39"/>
    <p:sldId id="1542" r:id="rId40"/>
    <p:sldId id="1543" r:id="rId41"/>
    <p:sldId id="1544" r:id="rId42"/>
    <p:sldId id="1545" r:id="rId43"/>
    <p:sldId id="1546" r:id="rId44"/>
    <p:sldId id="1547" r:id="rId45"/>
    <p:sldId id="1548" r:id="rId46"/>
    <p:sldId id="1549" r:id="rId47"/>
    <p:sldId id="1550" r:id="rId48"/>
    <p:sldId id="1551" r:id="rId49"/>
    <p:sldId id="1552" r:id="rId50"/>
    <p:sldId id="1553" r:id="rId51"/>
    <p:sldId id="1554" r:id="rId52"/>
    <p:sldId id="1555" r:id="rId53"/>
    <p:sldId id="1556" r:id="rId54"/>
    <p:sldId id="1557" r:id="rId55"/>
    <p:sldId id="1463" r:id="rId56"/>
    <p:sldId id="1448" r:id="rId57"/>
    <p:sldId id="1537" r:id="rId58"/>
    <p:sldId id="1538" r:id="rId59"/>
    <p:sldId id="1536" r:id="rId60"/>
    <p:sldId id="310" r:id="rId61"/>
    <p:sldId id="1424" r:id="rId62"/>
    <p:sldId id="1425" r:id="rId63"/>
    <p:sldId id="339" r:id="rId64"/>
    <p:sldId id="334" r:id="rId65"/>
    <p:sldId id="335" r:id="rId66"/>
    <p:sldId id="336" r:id="rId67"/>
    <p:sldId id="337" r:id="rId68"/>
    <p:sldId id="338" r:id="rId69"/>
    <p:sldId id="304" r:id="rId70"/>
    <p:sldId id="305" r:id="rId71"/>
    <p:sldId id="1014" r:id="rId72"/>
    <p:sldId id="1291" r:id="rId73"/>
    <p:sldId id="311" r:id="rId74"/>
    <p:sldId id="312" r:id="rId75"/>
    <p:sldId id="313" r:id="rId76"/>
    <p:sldId id="314" r:id="rId77"/>
    <p:sldId id="315" r:id="rId78"/>
    <p:sldId id="316" r:id="rId79"/>
    <p:sldId id="317" r:id="rId80"/>
    <p:sldId id="318" r:id="rId81"/>
    <p:sldId id="1320" r:id="rId82"/>
    <p:sldId id="1292" r:id="rId83"/>
    <p:sldId id="1293" r:id="rId84"/>
    <p:sldId id="1295" r:id="rId85"/>
    <p:sldId id="321" r:id="rId86"/>
    <p:sldId id="1302" r:id="rId87"/>
    <p:sldId id="485" r:id="rId88"/>
    <p:sldId id="1017" r:id="rId89"/>
    <p:sldId id="297" r:id="rId90"/>
    <p:sldId id="1539" r:id="rId91"/>
    <p:sldId id="1540" r:id="rId92"/>
    <p:sldId id="330" r:id="rId93"/>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13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83" autoAdjust="0"/>
    <p:restoredTop sz="94660"/>
  </p:normalViewPr>
  <p:slideViewPr>
    <p:cSldViewPr snapToGrid="0" snapToObjects="1" showGuides="1">
      <p:cViewPr varScale="1">
        <p:scale>
          <a:sx n="101" d="100"/>
          <a:sy n="101" d="100"/>
        </p:scale>
        <p:origin x="1434" y="108"/>
      </p:cViewPr>
      <p:guideLst>
        <p:guide orient="horz" pos="213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2735D6-DD74-4E39-8DB6-693DCF324C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422FE19E-FD17-484A-A825-F69D4165264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pPr>
                <a:defRPr/>
              </a:pPr>
              <a:t>10/12/2024</a:t>
            </a:fld>
            <a:endParaRPr lang="en-US"/>
          </a:p>
        </p:txBody>
      </p:sp>
      <p:sp>
        <p:nvSpPr>
          <p:cNvPr id="4" name="Slide Image Placeholder 3">
            <a:extLst>
              <a:ext uri="{FF2B5EF4-FFF2-40B4-BE49-F238E27FC236}">
                <a16:creationId xmlns:a16="http://schemas.microsoft.com/office/drawing/2014/main" id="{08C10144-88C7-40E7-9D90-4381AA951EAD}"/>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DAEF2C9-DF2D-48E9-852D-1A148E2535A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1C4F191-3208-435A-9AEE-38C15E43AC4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8861F597-AD64-42A3-9C5B-66C1E5C5EE3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pPr>
                <a:defRPr/>
              </a:pPr>
              <a:t>‹#›</a:t>
            </a:fld>
            <a:endParaRPr lang="en-US"/>
          </a:p>
        </p:txBody>
      </p:sp>
    </p:spTree>
    <p:extLst>
      <p:ext uri="{BB962C8B-B14F-4D97-AF65-F5344CB8AC3E}">
        <p14:creationId xmlns:p14="http://schemas.microsoft.com/office/powerpoint/2010/main" val="2031487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35A736D-0F11-470D-8A6F-9808CD3B7CC3}"/>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0823ADC-C76D-4789-B5B2-14F9984B8E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D1E89F-DD44-410A-8EE1-1EC58DD54B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028E5D31-71DE-43FC-B19D-64395FE4C3D3}" type="slidenum">
              <a:rPr lang="en-US" altLang="en-US" smtClean="0"/>
              <a:pPr/>
              <a:t>1</a:t>
            </a:fld>
            <a:endParaRPr lang="en-US" altLang="en-US"/>
          </a:p>
        </p:txBody>
      </p:sp>
    </p:spTree>
    <p:extLst>
      <p:ext uri="{BB962C8B-B14F-4D97-AF65-F5344CB8AC3E}">
        <p14:creationId xmlns:p14="http://schemas.microsoft.com/office/powerpoint/2010/main" val="2421407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10</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11</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12</a:t>
            </a:fld>
            <a:endParaRPr lang="en-US" altLang="en-US"/>
          </a:p>
        </p:txBody>
      </p:sp>
    </p:spTree>
    <p:extLst>
      <p:ext uri="{BB962C8B-B14F-4D97-AF65-F5344CB8AC3E}">
        <p14:creationId xmlns:p14="http://schemas.microsoft.com/office/powerpoint/2010/main" val="4004917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13</a:t>
            </a:fld>
            <a:endParaRPr lang="en-US" altLang="en-US"/>
          </a:p>
        </p:txBody>
      </p:sp>
    </p:spTree>
    <p:extLst>
      <p:ext uri="{BB962C8B-B14F-4D97-AF65-F5344CB8AC3E}">
        <p14:creationId xmlns:p14="http://schemas.microsoft.com/office/powerpoint/2010/main" val="1565712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14</a:t>
            </a:fld>
            <a:endParaRPr lang="en-US" altLang="en-US"/>
          </a:p>
        </p:txBody>
      </p:sp>
    </p:spTree>
    <p:extLst>
      <p:ext uri="{BB962C8B-B14F-4D97-AF65-F5344CB8AC3E}">
        <p14:creationId xmlns:p14="http://schemas.microsoft.com/office/powerpoint/2010/main" val="26168738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15</a:t>
            </a:fld>
            <a:endParaRPr lang="en-US" altLang="en-US"/>
          </a:p>
        </p:txBody>
      </p:sp>
    </p:spTree>
    <p:extLst>
      <p:ext uri="{BB962C8B-B14F-4D97-AF65-F5344CB8AC3E}">
        <p14:creationId xmlns:p14="http://schemas.microsoft.com/office/powerpoint/2010/main" val="3004722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16</a:t>
            </a:fld>
            <a:endParaRPr lang="en-US" altLang="en-US"/>
          </a:p>
        </p:txBody>
      </p:sp>
    </p:spTree>
    <p:extLst>
      <p:ext uri="{BB962C8B-B14F-4D97-AF65-F5344CB8AC3E}">
        <p14:creationId xmlns:p14="http://schemas.microsoft.com/office/powerpoint/2010/main" val="38320031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17</a:t>
            </a:fld>
            <a:endParaRPr lang="en-US" altLang="en-US"/>
          </a:p>
        </p:txBody>
      </p:sp>
    </p:spTree>
    <p:extLst>
      <p:ext uri="{BB962C8B-B14F-4D97-AF65-F5344CB8AC3E}">
        <p14:creationId xmlns:p14="http://schemas.microsoft.com/office/powerpoint/2010/main" val="69306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18</a:t>
            </a:fld>
            <a:endParaRPr lang="en-US" altLang="en-US"/>
          </a:p>
        </p:txBody>
      </p:sp>
    </p:spTree>
    <p:extLst>
      <p:ext uri="{BB962C8B-B14F-4D97-AF65-F5344CB8AC3E}">
        <p14:creationId xmlns:p14="http://schemas.microsoft.com/office/powerpoint/2010/main" val="1765646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19</a:t>
            </a:fld>
            <a:endParaRPr lang="en-US" altLang="en-US"/>
          </a:p>
        </p:txBody>
      </p:sp>
    </p:spTree>
    <p:extLst>
      <p:ext uri="{BB962C8B-B14F-4D97-AF65-F5344CB8AC3E}">
        <p14:creationId xmlns:p14="http://schemas.microsoft.com/office/powerpoint/2010/main" val="427997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2</a:t>
            </a:fld>
            <a:endParaRPr lang="en-US" altLang="en-US"/>
          </a:p>
        </p:txBody>
      </p:sp>
    </p:spTree>
    <p:extLst>
      <p:ext uri="{BB962C8B-B14F-4D97-AF65-F5344CB8AC3E}">
        <p14:creationId xmlns:p14="http://schemas.microsoft.com/office/powerpoint/2010/main" val="37455055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20</a:t>
            </a:fld>
            <a:endParaRPr lang="en-US" altLang="en-US"/>
          </a:p>
        </p:txBody>
      </p:sp>
    </p:spTree>
    <p:extLst>
      <p:ext uri="{BB962C8B-B14F-4D97-AF65-F5344CB8AC3E}">
        <p14:creationId xmlns:p14="http://schemas.microsoft.com/office/powerpoint/2010/main" val="3740273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21</a:t>
            </a:fld>
            <a:endParaRPr lang="en-US" altLang="en-US"/>
          </a:p>
        </p:txBody>
      </p:sp>
    </p:spTree>
    <p:extLst>
      <p:ext uri="{BB962C8B-B14F-4D97-AF65-F5344CB8AC3E}">
        <p14:creationId xmlns:p14="http://schemas.microsoft.com/office/powerpoint/2010/main" val="3069134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22</a:t>
            </a:fld>
            <a:endParaRPr lang="en-US" altLang="en-US"/>
          </a:p>
        </p:txBody>
      </p:sp>
    </p:spTree>
    <p:extLst>
      <p:ext uri="{BB962C8B-B14F-4D97-AF65-F5344CB8AC3E}">
        <p14:creationId xmlns:p14="http://schemas.microsoft.com/office/powerpoint/2010/main" val="1361690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23</a:t>
            </a:fld>
            <a:endParaRPr lang="en-US" altLang="en-US"/>
          </a:p>
        </p:txBody>
      </p:sp>
    </p:spTree>
    <p:extLst>
      <p:ext uri="{BB962C8B-B14F-4D97-AF65-F5344CB8AC3E}">
        <p14:creationId xmlns:p14="http://schemas.microsoft.com/office/powerpoint/2010/main" val="12857938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24</a:t>
            </a:fld>
            <a:endParaRPr lang="en-US" altLang="en-US"/>
          </a:p>
        </p:txBody>
      </p:sp>
    </p:spTree>
    <p:extLst>
      <p:ext uri="{BB962C8B-B14F-4D97-AF65-F5344CB8AC3E}">
        <p14:creationId xmlns:p14="http://schemas.microsoft.com/office/powerpoint/2010/main" val="572276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25</a:t>
            </a:fld>
            <a:endParaRPr lang="en-US" altLang="en-US"/>
          </a:p>
        </p:txBody>
      </p:sp>
    </p:spTree>
    <p:extLst>
      <p:ext uri="{BB962C8B-B14F-4D97-AF65-F5344CB8AC3E}">
        <p14:creationId xmlns:p14="http://schemas.microsoft.com/office/powerpoint/2010/main" val="2680535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EED5E82-E534-4B76-A942-74432FBD06AB}"/>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BE405B3-F5D4-4576-8047-14E4D425B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4B78CF-3A1B-49D5-A21E-FA21982C41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1371B0-AF17-46F4-A386-63C9D67FACF6}" type="slidenum">
              <a:rPr lang="en-US" altLang="en-US"/>
              <a:pPr/>
              <a:t>26</a:t>
            </a:fld>
            <a:endParaRPr lang="en-US" altLang="en-US"/>
          </a:p>
        </p:txBody>
      </p:sp>
    </p:spTree>
    <p:extLst>
      <p:ext uri="{BB962C8B-B14F-4D97-AF65-F5344CB8AC3E}">
        <p14:creationId xmlns:p14="http://schemas.microsoft.com/office/powerpoint/2010/main" val="3231068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27</a:t>
            </a:fld>
            <a:endParaRPr lang="en-US" altLang="en-US"/>
          </a:p>
        </p:txBody>
      </p:sp>
    </p:spTree>
    <p:extLst>
      <p:ext uri="{BB962C8B-B14F-4D97-AF65-F5344CB8AC3E}">
        <p14:creationId xmlns:p14="http://schemas.microsoft.com/office/powerpoint/2010/main" val="454907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28</a:t>
            </a:fld>
            <a:endParaRPr lang="en-US" altLang="en-US"/>
          </a:p>
        </p:txBody>
      </p:sp>
    </p:spTree>
    <p:extLst>
      <p:ext uri="{BB962C8B-B14F-4D97-AF65-F5344CB8AC3E}">
        <p14:creationId xmlns:p14="http://schemas.microsoft.com/office/powerpoint/2010/main" val="1041139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29</a:t>
            </a:fld>
            <a:endParaRPr lang="en-US" altLang="en-US"/>
          </a:p>
        </p:txBody>
      </p:sp>
    </p:spTree>
    <p:extLst>
      <p:ext uri="{BB962C8B-B14F-4D97-AF65-F5344CB8AC3E}">
        <p14:creationId xmlns:p14="http://schemas.microsoft.com/office/powerpoint/2010/main" val="3388575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a:t>
            </a:fld>
            <a:endParaRPr lang="en-US" altLang="en-US"/>
          </a:p>
        </p:txBody>
      </p:sp>
    </p:spTree>
    <p:extLst>
      <p:ext uri="{BB962C8B-B14F-4D97-AF65-F5344CB8AC3E}">
        <p14:creationId xmlns:p14="http://schemas.microsoft.com/office/powerpoint/2010/main" val="1331919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30</a:t>
            </a:fld>
            <a:endParaRPr lang="en-US" altLang="en-US"/>
          </a:p>
        </p:txBody>
      </p:sp>
    </p:spTree>
    <p:extLst>
      <p:ext uri="{BB962C8B-B14F-4D97-AF65-F5344CB8AC3E}">
        <p14:creationId xmlns:p14="http://schemas.microsoft.com/office/powerpoint/2010/main" val="3062717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31</a:t>
            </a:fld>
            <a:endParaRPr lang="en-US" altLang="en-US"/>
          </a:p>
        </p:txBody>
      </p:sp>
    </p:spTree>
    <p:extLst>
      <p:ext uri="{BB962C8B-B14F-4D97-AF65-F5344CB8AC3E}">
        <p14:creationId xmlns:p14="http://schemas.microsoft.com/office/powerpoint/2010/main" val="4257730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32</a:t>
            </a:fld>
            <a:endParaRPr lang="en-US" altLang="en-US"/>
          </a:p>
        </p:txBody>
      </p:sp>
    </p:spTree>
    <p:extLst>
      <p:ext uri="{BB962C8B-B14F-4D97-AF65-F5344CB8AC3E}">
        <p14:creationId xmlns:p14="http://schemas.microsoft.com/office/powerpoint/2010/main" val="26175353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33</a:t>
            </a:fld>
            <a:endParaRPr lang="en-US" altLang="en-US"/>
          </a:p>
        </p:txBody>
      </p:sp>
    </p:spTree>
    <p:extLst>
      <p:ext uri="{BB962C8B-B14F-4D97-AF65-F5344CB8AC3E}">
        <p14:creationId xmlns:p14="http://schemas.microsoft.com/office/powerpoint/2010/main" val="3930356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34</a:t>
            </a:fld>
            <a:endParaRPr lang="en-US" altLang="en-US"/>
          </a:p>
        </p:txBody>
      </p:sp>
    </p:spTree>
    <p:extLst>
      <p:ext uri="{BB962C8B-B14F-4D97-AF65-F5344CB8AC3E}">
        <p14:creationId xmlns:p14="http://schemas.microsoft.com/office/powerpoint/2010/main" val="19974701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35</a:t>
            </a:fld>
            <a:endParaRPr lang="en-US" altLang="en-US"/>
          </a:p>
        </p:txBody>
      </p:sp>
    </p:spTree>
    <p:extLst>
      <p:ext uri="{BB962C8B-B14F-4D97-AF65-F5344CB8AC3E}">
        <p14:creationId xmlns:p14="http://schemas.microsoft.com/office/powerpoint/2010/main" val="1989298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36</a:t>
            </a:fld>
            <a:endParaRPr lang="en-US" altLang="en-US"/>
          </a:p>
        </p:txBody>
      </p:sp>
    </p:spTree>
    <p:extLst>
      <p:ext uri="{BB962C8B-B14F-4D97-AF65-F5344CB8AC3E}">
        <p14:creationId xmlns:p14="http://schemas.microsoft.com/office/powerpoint/2010/main" val="16344115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37</a:t>
            </a:fld>
            <a:endParaRPr lang="en-US" altLang="en-US"/>
          </a:p>
        </p:txBody>
      </p:sp>
    </p:spTree>
    <p:extLst>
      <p:ext uri="{BB962C8B-B14F-4D97-AF65-F5344CB8AC3E}">
        <p14:creationId xmlns:p14="http://schemas.microsoft.com/office/powerpoint/2010/main" val="4805041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38</a:t>
            </a:fld>
            <a:endParaRPr lang="en-US" altLang="en-US"/>
          </a:p>
        </p:txBody>
      </p:sp>
    </p:spTree>
    <p:extLst>
      <p:ext uri="{BB962C8B-B14F-4D97-AF65-F5344CB8AC3E}">
        <p14:creationId xmlns:p14="http://schemas.microsoft.com/office/powerpoint/2010/main" val="1834256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39</a:t>
            </a:fld>
            <a:endParaRPr lang="en-US" altLang="en-US"/>
          </a:p>
        </p:txBody>
      </p:sp>
    </p:spTree>
    <p:extLst>
      <p:ext uri="{BB962C8B-B14F-4D97-AF65-F5344CB8AC3E}">
        <p14:creationId xmlns:p14="http://schemas.microsoft.com/office/powerpoint/2010/main" val="932357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a:t>
            </a:fld>
            <a:endParaRPr lang="en-US" altLang="en-US"/>
          </a:p>
        </p:txBody>
      </p:sp>
    </p:spTree>
    <p:extLst>
      <p:ext uri="{BB962C8B-B14F-4D97-AF65-F5344CB8AC3E}">
        <p14:creationId xmlns:p14="http://schemas.microsoft.com/office/powerpoint/2010/main" val="1871435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40</a:t>
            </a:fld>
            <a:endParaRPr lang="en-US" altLang="en-US"/>
          </a:p>
        </p:txBody>
      </p:sp>
    </p:spTree>
    <p:extLst>
      <p:ext uri="{BB962C8B-B14F-4D97-AF65-F5344CB8AC3E}">
        <p14:creationId xmlns:p14="http://schemas.microsoft.com/office/powerpoint/2010/main" val="35937210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41</a:t>
            </a:fld>
            <a:endParaRPr lang="en-US" altLang="en-US"/>
          </a:p>
        </p:txBody>
      </p:sp>
    </p:spTree>
    <p:extLst>
      <p:ext uri="{BB962C8B-B14F-4D97-AF65-F5344CB8AC3E}">
        <p14:creationId xmlns:p14="http://schemas.microsoft.com/office/powerpoint/2010/main" val="415365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42</a:t>
            </a:fld>
            <a:endParaRPr lang="en-US" altLang="en-US"/>
          </a:p>
        </p:txBody>
      </p:sp>
    </p:spTree>
    <p:extLst>
      <p:ext uri="{BB962C8B-B14F-4D97-AF65-F5344CB8AC3E}">
        <p14:creationId xmlns:p14="http://schemas.microsoft.com/office/powerpoint/2010/main" val="29791733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43</a:t>
            </a:fld>
            <a:endParaRPr lang="en-US" altLang="en-US"/>
          </a:p>
        </p:txBody>
      </p:sp>
    </p:spTree>
    <p:extLst>
      <p:ext uri="{BB962C8B-B14F-4D97-AF65-F5344CB8AC3E}">
        <p14:creationId xmlns:p14="http://schemas.microsoft.com/office/powerpoint/2010/main" val="1671694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44</a:t>
            </a:fld>
            <a:endParaRPr lang="en-US" altLang="en-US"/>
          </a:p>
        </p:txBody>
      </p:sp>
    </p:spTree>
    <p:extLst>
      <p:ext uri="{BB962C8B-B14F-4D97-AF65-F5344CB8AC3E}">
        <p14:creationId xmlns:p14="http://schemas.microsoft.com/office/powerpoint/2010/main" val="28575716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45</a:t>
            </a:fld>
            <a:endParaRPr lang="en-US" altLang="en-US"/>
          </a:p>
        </p:txBody>
      </p:sp>
    </p:spTree>
    <p:extLst>
      <p:ext uri="{BB962C8B-B14F-4D97-AF65-F5344CB8AC3E}">
        <p14:creationId xmlns:p14="http://schemas.microsoft.com/office/powerpoint/2010/main" val="816578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46</a:t>
            </a:fld>
            <a:endParaRPr lang="en-US" altLang="en-US"/>
          </a:p>
        </p:txBody>
      </p:sp>
    </p:spTree>
    <p:extLst>
      <p:ext uri="{BB962C8B-B14F-4D97-AF65-F5344CB8AC3E}">
        <p14:creationId xmlns:p14="http://schemas.microsoft.com/office/powerpoint/2010/main" val="20005519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47</a:t>
            </a:fld>
            <a:endParaRPr lang="en-US" altLang="en-US"/>
          </a:p>
        </p:txBody>
      </p:sp>
    </p:spTree>
    <p:extLst>
      <p:ext uri="{BB962C8B-B14F-4D97-AF65-F5344CB8AC3E}">
        <p14:creationId xmlns:p14="http://schemas.microsoft.com/office/powerpoint/2010/main" val="2455600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48</a:t>
            </a:fld>
            <a:endParaRPr lang="en-US" altLang="en-US"/>
          </a:p>
        </p:txBody>
      </p:sp>
    </p:spTree>
    <p:extLst>
      <p:ext uri="{BB962C8B-B14F-4D97-AF65-F5344CB8AC3E}">
        <p14:creationId xmlns:p14="http://schemas.microsoft.com/office/powerpoint/2010/main" val="24711089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49</a:t>
            </a:fld>
            <a:endParaRPr lang="en-US" altLang="en-US"/>
          </a:p>
        </p:txBody>
      </p:sp>
    </p:spTree>
    <p:extLst>
      <p:ext uri="{BB962C8B-B14F-4D97-AF65-F5344CB8AC3E}">
        <p14:creationId xmlns:p14="http://schemas.microsoft.com/office/powerpoint/2010/main" val="687386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a:t>
            </a:fld>
            <a:endParaRPr lang="en-US" altLang="en-US"/>
          </a:p>
        </p:txBody>
      </p:sp>
    </p:spTree>
    <p:extLst>
      <p:ext uri="{BB962C8B-B14F-4D97-AF65-F5344CB8AC3E}">
        <p14:creationId xmlns:p14="http://schemas.microsoft.com/office/powerpoint/2010/main" val="24965299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50</a:t>
            </a:fld>
            <a:endParaRPr lang="en-US" altLang="en-US"/>
          </a:p>
        </p:txBody>
      </p:sp>
    </p:spTree>
    <p:extLst>
      <p:ext uri="{BB962C8B-B14F-4D97-AF65-F5344CB8AC3E}">
        <p14:creationId xmlns:p14="http://schemas.microsoft.com/office/powerpoint/2010/main" val="29446772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51</a:t>
            </a:fld>
            <a:endParaRPr lang="en-US" altLang="en-US"/>
          </a:p>
        </p:txBody>
      </p:sp>
    </p:spTree>
    <p:extLst>
      <p:ext uri="{BB962C8B-B14F-4D97-AF65-F5344CB8AC3E}">
        <p14:creationId xmlns:p14="http://schemas.microsoft.com/office/powerpoint/2010/main" val="24263195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52</a:t>
            </a:fld>
            <a:endParaRPr lang="en-US" altLang="en-US"/>
          </a:p>
        </p:txBody>
      </p:sp>
    </p:spTree>
    <p:extLst>
      <p:ext uri="{BB962C8B-B14F-4D97-AF65-F5344CB8AC3E}">
        <p14:creationId xmlns:p14="http://schemas.microsoft.com/office/powerpoint/2010/main" val="39386046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53</a:t>
            </a:fld>
            <a:endParaRPr lang="en-US" altLang="en-US"/>
          </a:p>
        </p:txBody>
      </p:sp>
    </p:spTree>
    <p:extLst>
      <p:ext uri="{BB962C8B-B14F-4D97-AF65-F5344CB8AC3E}">
        <p14:creationId xmlns:p14="http://schemas.microsoft.com/office/powerpoint/2010/main" val="42407708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54</a:t>
            </a:fld>
            <a:endParaRPr lang="en-US" altLang="en-US"/>
          </a:p>
        </p:txBody>
      </p:sp>
    </p:spTree>
    <p:extLst>
      <p:ext uri="{BB962C8B-B14F-4D97-AF65-F5344CB8AC3E}">
        <p14:creationId xmlns:p14="http://schemas.microsoft.com/office/powerpoint/2010/main" val="130240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70</a:t>
            </a:fld>
            <a:endParaRPr lang="en-US" altLang="en-US"/>
          </a:p>
        </p:txBody>
      </p:sp>
    </p:spTree>
    <p:extLst>
      <p:ext uri="{BB962C8B-B14F-4D97-AF65-F5344CB8AC3E}">
        <p14:creationId xmlns:p14="http://schemas.microsoft.com/office/powerpoint/2010/main" val="7467137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71</a:t>
            </a:fld>
            <a:endParaRPr lang="en-US" altLang="en-US"/>
          </a:p>
        </p:txBody>
      </p:sp>
    </p:spTree>
    <p:extLst>
      <p:ext uri="{BB962C8B-B14F-4D97-AF65-F5344CB8AC3E}">
        <p14:creationId xmlns:p14="http://schemas.microsoft.com/office/powerpoint/2010/main" val="782707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85</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D626679-7772-4868-A2F6-8D47C823A95E}"/>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E10AE71-A393-4AF2-A80D-FF654A85D9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6B1BAB9-9BCA-459A-A33B-751A3A4A38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97342776-1E4B-4E16-97A4-D5358A78EB2D}" type="slidenum">
              <a:rPr lang="en-US" altLang="en-US"/>
              <a:pPr/>
              <a:t>87</a:t>
            </a:fld>
            <a:endParaRPr lang="en-US" altLang="en-US"/>
          </a:p>
        </p:txBody>
      </p:sp>
    </p:spTree>
    <p:extLst>
      <p:ext uri="{BB962C8B-B14F-4D97-AF65-F5344CB8AC3E}">
        <p14:creationId xmlns:p14="http://schemas.microsoft.com/office/powerpoint/2010/main" val="42766808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82247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6BC7DB6-4C6F-46C4-82B0-9F27C995115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254CBD7-784E-443C-A807-8488BA791C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2C952CB-2B67-41F4-8A38-10EDB360F0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4A63137F-0A46-428F-8C0D-010A5FAE342B}" type="slidenum">
              <a:rPr lang="en-US" altLang="en-US" smtClean="0"/>
              <a:pPr/>
              <a:t>6</a:t>
            </a:fld>
            <a:endParaRPr lang="en-US" altLang="en-US"/>
          </a:p>
        </p:txBody>
      </p:sp>
    </p:spTree>
    <p:extLst>
      <p:ext uri="{BB962C8B-B14F-4D97-AF65-F5344CB8AC3E}">
        <p14:creationId xmlns:p14="http://schemas.microsoft.com/office/powerpoint/2010/main" val="4057078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7803184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marL="0" marR="0" lvl="0" indent="0" algn="r" defTabSz="685800" rtl="0" eaLnBrk="0" fontAlgn="base" latinLnBrk="0" hangingPunct="0">
              <a:lnSpc>
                <a:spcPct val="100000"/>
              </a:lnSpc>
              <a:spcBef>
                <a:spcPct val="0"/>
              </a:spcBef>
              <a:spcAft>
                <a:spcPct val="0"/>
              </a:spcAft>
              <a:buClrTx/>
              <a:buSzTx/>
              <a:buFontTx/>
              <a:buNone/>
              <a:tabLst/>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pPr marL="0" marR="0" lvl="0" indent="0" algn="r" defTabSz="6858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773234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8</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9</a:t>
            </a:fld>
            <a:endParaRPr lang="en-US" altLang="en-US"/>
          </a:p>
        </p:txBody>
      </p:sp>
    </p:spTree>
    <p:extLst>
      <p:ext uri="{BB962C8B-B14F-4D97-AF65-F5344CB8AC3E}">
        <p14:creationId xmlns:p14="http://schemas.microsoft.com/office/powerpoint/2010/main" val="401638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297488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375944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18436620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7254806-E54B-4EDB-B91E-871F8D2525B3}"/>
              </a:ext>
            </a:extLst>
          </p:cNvPr>
          <p:cNvSpPr>
            <a:spLocks noGrp="1"/>
          </p:cNvSpPr>
          <p:nvPr>
            <p:ph type="dt" sz="half" idx="10"/>
          </p:nvPr>
        </p:nvSpPr>
        <p:spPr/>
        <p:txBody>
          <a:bodyPr/>
          <a:lstStyle>
            <a:lvl1pPr>
              <a:defRPr/>
            </a:lvl1pPr>
          </a:lstStyle>
          <a:p>
            <a:pPr>
              <a:defRPr/>
            </a:pPr>
            <a:fld id="{7C9356E4-27AD-40F7-AE7B-F0C5F6126A42}"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4366E827-BBCC-493C-8D7D-79A7EDE026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FCBDAA-B745-432A-8263-A789A893779F}"/>
              </a:ext>
            </a:extLst>
          </p:cNvPr>
          <p:cNvSpPr>
            <a:spLocks noGrp="1"/>
          </p:cNvSpPr>
          <p:nvPr>
            <p:ph type="sldNum" sz="quarter" idx="12"/>
          </p:nvPr>
        </p:nvSpPr>
        <p:spPr/>
        <p:txBody>
          <a:bodyPr/>
          <a:lstStyle>
            <a:lvl1pPr>
              <a:defRPr/>
            </a:lvl1pPr>
          </a:lstStyle>
          <a:p>
            <a:pPr>
              <a:defRPr/>
            </a:pPr>
            <a:fld id="{42397A87-0474-415B-9E76-F9B90C9D06B5}" type="slidenum">
              <a:rPr lang="en-US" altLang="en-US"/>
              <a:pPr>
                <a:defRPr/>
              </a:pPr>
              <a:t>‹#›</a:t>
            </a:fld>
            <a:endParaRPr lang="en-US" altLang="en-US"/>
          </a:p>
        </p:txBody>
      </p:sp>
    </p:spTree>
    <p:extLst>
      <p:ext uri="{BB962C8B-B14F-4D97-AF65-F5344CB8AC3E}">
        <p14:creationId xmlns:p14="http://schemas.microsoft.com/office/powerpoint/2010/main" val="397211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2232202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042160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10/12/2024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31798934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10/12/2024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85606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10/12/2024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847905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10/12/2024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740198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10/12/2024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3630475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C7681D2-B022-4E8B-98A1-7252A22B5DBB}"/>
              </a:ext>
            </a:extLst>
          </p:cNvPr>
          <p:cNvSpPr>
            <a:spLocks noGrp="1"/>
          </p:cNvSpPr>
          <p:nvPr>
            <p:ph type="dt" sz="half" idx="10"/>
          </p:nvPr>
        </p:nvSpPr>
        <p:spPr/>
        <p:txBody>
          <a:bodyPr/>
          <a:lstStyle>
            <a:lvl1pPr>
              <a:defRPr/>
            </a:lvl1pPr>
          </a:lstStyle>
          <a:p>
            <a:pPr>
              <a:defRPr/>
            </a:pPr>
            <a:fld id="{E2A6DD66-0A80-4921-9D90-60F3DC78FD3C}"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49955550-1F1B-4001-99C4-A87478DE33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6601D-9598-4314-A31C-413E5D2F534A}"/>
              </a:ext>
            </a:extLst>
          </p:cNvPr>
          <p:cNvSpPr>
            <a:spLocks noGrp="1"/>
          </p:cNvSpPr>
          <p:nvPr>
            <p:ph type="sldNum" sz="quarter" idx="12"/>
          </p:nvPr>
        </p:nvSpPr>
        <p:spPr/>
        <p:txBody>
          <a:bodyPr/>
          <a:lstStyle>
            <a:lvl1pPr>
              <a:defRPr/>
            </a:lvl1pPr>
          </a:lstStyle>
          <a:p>
            <a:pPr>
              <a:defRPr/>
            </a:pPr>
            <a:fld id="{7C3A0D83-D2C9-471C-B8DD-EAE77C2D611F}" type="slidenum">
              <a:rPr lang="en-US" altLang="en-US"/>
              <a:pPr>
                <a:defRPr/>
              </a:pPr>
              <a:t>‹#›</a:t>
            </a:fld>
            <a:endParaRPr lang="en-US" altLang="en-US"/>
          </a:p>
        </p:txBody>
      </p:sp>
    </p:spTree>
    <p:extLst>
      <p:ext uri="{BB962C8B-B14F-4D97-AF65-F5344CB8AC3E}">
        <p14:creationId xmlns:p14="http://schemas.microsoft.com/office/powerpoint/2010/main" val="954480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10/12/2024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3548683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D977DBC-47CE-4CCC-8283-B9FB96049D65}"/>
              </a:ext>
            </a:extLst>
          </p:cNvPr>
          <p:cNvSpPr>
            <a:spLocks noGrp="1"/>
          </p:cNvSpPr>
          <p:nvPr>
            <p:ph type="dt" sz="half" idx="10"/>
          </p:nvPr>
        </p:nvSpPr>
        <p:spPr/>
        <p:txBody>
          <a:bodyPr/>
          <a:lstStyle>
            <a:lvl1pPr>
              <a:defRPr/>
            </a:lvl1pPr>
          </a:lstStyle>
          <a:p>
            <a:pPr>
              <a:defRPr/>
            </a:pPr>
            <a:fld id="{4AD432DC-7562-4F74-95D6-8254A40CF065}"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58260517-DCDB-4416-AE14-6BACD39AA3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CA39CEE-1A8F-4425-B28A-27185C8F8903}"/>
              </a:ext>
            </a:extLst>
          </p:cNvPr>
          <p:cNvSpPr>
            <a:spLocks noGrp="1"/>
          </p:cNvSpPr>
          <p:nvPr>
            <p:ph type="sldNum" sz="quarter" idx="12"/>
          </p:nvPr>
        </p:nvSpPr>
        <p:spPr/>
        <p:txBody>
          <a:bodyPr/>
          <a:lstStyle>
            <a:lvl1pPr>
              <a:defRPr/>
            </a:lvl1pPr>
          </a:lstStyle>
          <a:p>
            <a:pPr>
              <a:defRPr/>
            </a:pPr>
            <a:fld id="{AFB85B71-AAF5-4137-BC24-D12689B218BF}" type="slidenum">
              <a:rPr lang="en-US" altLang="en-US"/>
              <a:pPr>
                <a:defRPr/>
              </a:pPr>
              <a:t>‹#›</a:t>
            </a:fld>
            <a:endParaRPr lang="en-US" altLang="en-US"/>
          </a:p>
        </p:txBody>
      </p:sp>
    </p:spTree>
    <p:extLst>
      <p:ext uri="{BB962C8B-B14F-4D97-AF65-F5344CB8AC3E}">
        <p14:creationId xmlns:p14="http://schemas.microsoft.com/office/powerpoint/2010/main" val="2056739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B7C04F4-EE25-4E7F-8FB2-61C841E1F6DB}"/>
              </a:ext>
            </a:extLst>
          </p:cNvPr>
          <p:cNvSpPr>
            <a:spLocks noGrp="1"/>
          </p:cNvSpPr>
          <p:nvPr>
            <p:ph type="dt" sz="half" idx="10"/>
          </p:nvPr>
        </p:nvSpPr>
        <p:spPr/>
        <p:txBody>
          <a:bodyPr/>
          <a:lstStyle>
            <a:lvl1pPr>
              <a:defRPr/>
            </a:lvl1pPr>
          </a:lstStyle>
          <a:p>
            <a:pPr>
              <a:defRPr/>
            </a:pPr>
            <a:fld id="{0718D24A-BBE5-4F4A-8F8D-5B195E6CDFB3}"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270C31D1-6181-4985-A729-60688EF3AA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22A467-07CA-48C2-B090-63A569AFD7D6}"/>
              </a:ext>
            </a:extLst>
          </p:cNvPr>
          <p:cNvSpPr>
            <a:spLocks noGrp="1"/>
          </p:cNvSpPr>
          <p:nvPr>
            <p:ph type="sldNum" sz="quarter" idx="12"/>
          </p:nvPr>
        </p:nvSpPr>
        <p:spPr/>
        <p:txBody>
          <a:bodyPr/>
          <a:lstStyle>
            <a:lvl1pPr>
              <a:defRPr/>
            </a:lvl1pPr>
          </a:lstStyle>
          <a:p>
            <a:pPr>
              <a:defRPr/>
            </a:pPr>
            <a:fld id="{9DE9AA58-3ABE-402A-96F4-A4419A580E4C}" type="slidenum">
              <a:rPr lang="en-US" altLang="en-US"/>
              <a:pPr>
                <a:defRPr/>
              </a:pPr>
              <a:t>‹#›</a:t>
            </a:fld>
            <a:endParaRPr lang="en-US" altLang="en-US"/>
          </a:p>
        </p:txBody>
      </p:sp>
    </p:spTree>
    <p:extLst>
      <p:ext uri="{BB962C8B-B14F-4D97-AF65-F5344CB8AC3E}">
        <p14:creationId xmlns:p14="http://schemas.microsoft.com/office/powerpoint/2010/main" val="2656253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E69748-D866-4D19-8445-2D465C7966CE}"/>
              </a:ext>
            </a:extLst>
          </p:cNvPr>
          <p:cNvSpPr>
            <a:spLocks noGrp="1"/>
          </p:cNvSpPr>
          <p:nvPr>
            <p:ph type="dt" sz="half" idx="10"/>
          </p:nvPr>
        </p:nvSpPr>
        <p:spPr/>
        <p:txBody>
          <a:bodyPr/>
          <a:lstStyle>
            <a:lvl1pPr>
              <a:defRPr/>
            </a:lvl1pPr>
          </a:lstStyle>
          <a:p>
            <a:pPr>
              <a:defRPr/>
            </a:pPr>
            <a:fld id="{9BC99B86-44DF-4112-840D-BC383EC739D9}"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F432DD3E-AF52-457D-B141-B0C6801D1B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8ED45D-9CC6-4EEB-A8AC-4943BBA5F6B4}"/>
              </a:ext>
            </a:extLst>
          </p:cNvPr>
          <p:cNvSpPr>
            <a:spLocks noGrp="1"/>
          </p:cNvSpPr>
          <p:nvPr>
            <p:ph type="sldNum" sz="quarter" idx="12"/>
          </p:nvPr>
        </p:nvSpPr>
        <p:spPr/>
        <p:txBody>
          <a:bodyPr/>
          <a:lstStyle>
            <a:lvl1pPr>
              <a:defRPr/>
            </a:lvl1pPr>
          </a:lstStyle>
          <a:p>
            <a:pPr>
              <a:defRPr/>
            </a:pPr>
            <a:fld id="{DDED5FB4-4543-4D96-867A-388829449B21}" type="slidenum">
              <a:rPr lang="en-US" altLang="en-US"/>
              <a:pPr>
                <a:defRPr/>
              </a:pPr>
              <a:t>‹#›</a:t>
            </a:fld>
            <a:endParaRPr lang="en-US" altLang="en-US"/>
          </a:p>
        </p:txBody>
      </p:sp>
    </p:spTree>
    <p:extLst>
      <p:ext uri="{BB962C8B-B14F-4D97-AF65-F5344CB8AC3E}">
        <p14:creationId xmlns:p14="http://schemas.microsoft.com/office/powerpoint/2010/main" val="2616234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5F2E6E6B-4242-4619-A494-F62DD7EC4CC6}"/>
              </a:ext>
            </a:extLst>
          </p:cNvPr>
          <p:cNvSpPr>
            <a:spLocks noGrp="1"/>
          </p:cNvSpPr>
          <p:nvPr>
            <p:ph type="dt" sz="half" idx="10"/>
          </p:nvPr>
        </p:nvSpPr>
        <p:spPr/>
        <p:txBody>
          <a:bodyPr/>
          <a:lstStyle>
            <a:lvl1pPr>
              <a:defRPr/>
            </a:lvl1pPr>
          </a:lstStyle>
          <a:p>
            <a:pPr>
              <a:defRPr/>
            </a:pPr>
            <a:fld id="{1E45280E-4A6C-45E7-BC5D-1D1AE4A1B455}" type="datetime1">
              <a:rPr lang="en-US" altLang="en-US"/>
              <a:pPr>
                <a:defRPr/>
              </a:pPr>
              <a:t>10/12/2024</a:t>
            </a:fld>
            <a:endParaRPr lang="en-US" altLang="en-US"/>
          </a:p>
        </p:txBody>
      </p:sp>
      <p:sp>
        <p:nvSpPr>
          <p:cNvPr id="6" name="Footer Placeholder 4">
            <a:extLst>
              <a:ext uri="{FF2B5EF4-FFF2-40B4-BE49-F238E27FC236}">
                <a16:creationId xmlns:a16="http://schemas.microsoft.com/office/drawing/2014/main" id="{CAD01046-00CC-4917-B3AC-84E294C76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EE5B38A-9FDD-487B-A108-65722570B3DC}"/>
              </a:ext>
            </a:extLst>
          </p:cNvPr>
          <p:cNvSpPr>
            <a:spLocks noGrp="1"/>
          </p:cNvSpPr>
          <p:nvPr>
            <p:ph type="sldNum" sz="quarter" idx="12"/>
          </p:nvPr>
        </p:nvSpPr>
        <p:spPr/>
        <p:txBody>
          <a:bodyPr/>
          <a:lstStyle>
            <a:lvl1pPr>
              <a:defRPr/>
            </a:lvl1pPr>
          </a:lstStyle>
          <a:p>
            <a:pPr>
              <a:defRPr/>
            </a:pPr>
            <a:fld id="{CB80D466-9594-4CEE-BBA4-B6C4831EFF3A}" type="slidenum">
              <a:rPr lang="en-US" altLang="en-US"/>
              <a:pPr>
                <a:defRPr/>
              </a:pPr>
              <a:t>‹#›</a:t>
            </a:fld>
            <a:endParaRPr lang="en-US" altLang="en-US"/>
          </a:p>
        </p:txBody>
      </p:sp>
    </p:spTree>
    <p:extLst>
      <p:ext uri="{BB962C8B-B14F-4D97-AF65-F5344CB8AC3E}">
        <p14:creationId xmlns:p14="http://schemas.microsoft.com/office/powerpoint/2010/main" val="2749367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3322A91-2453-4E92-AD3C-7AED039551A8}"/>
              </a:ext>
            </a:extLst>
          </p:cNvPr>
          <p:cNvSpPr>
            <a:spLocks noGrp="1"/>
          </p:cNvSpPr>
          <p:nvPr>
            <p:ph type="dt" sz="half" idx="10"/>
          </p:nvPr>
        </p:nvSpPr>
        <p:spPr/>
        <p:txBody>
          <a:bodyPr/>
          <a:lstStyle>
            <a:lvl1pPr>
              <a:defRPr/>
            </a:lvl1pPr>
          </a:lstStyle>
          <a:p>
            <a:pPr>
              <a:defRPr/>
            </a:pPr>
            <a:fld id="{CC82D7E7-3F0C-4169-B664-7347E4773394}" type="datetime1">
              <a:rPr lang="en-US" altLang="en-US"/>
              <a:pPr>
                <a:defRPr/>
              </a:pPr>
              <a:t>10/12/2024</a:t>
            </a:fld>
            <a:endParaRPr lang="en-US" altLang="en-US"/>
          </a:p>
        </p:txBody>
      </p:sp>
      <p:sp>
        <p:nvSpPr>
          <p:cNvPr id="8" name="Footer Placeholder 4">
            <a:extLst>
              <a:ext uri="{FF2B5EF4-FFF2-40B4-BE49-F238E27FC236}">
                <a16:creationId xmlns:a16="http://schemas.microsoft.com/office/drawing/2014/main" id="{D4AE7C0B-A450-47D2-9871-79D084C14D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70C2BA9-6C76-4F38-9EE2-3EFBC395835B}"/>
              </a:ext>
            </a:extLst>
          </p:cNvPr>
          <p:cNvSpPr>
            <a:spLocks noGrp="1"/>
          </p:cNvSpPr>
          <p:nvPr>
            <p:ph type="sldNum" sz="quarter" idx="12"/>
          </p:nvPr>
        </p:nvSpPr>
        <p:spPr/>
        <p:txBody>
          <a:bodyPr/>
          <a:lstStyle>
            <a:lvl1pPr>
              <a:defRPr/>
            </a:lvl1pPr>
          </a:lstStyle>
          <a:p>
            <a:pPr>
              <a:defRPr/>
            </a:pPr>
            <a:fld id="{6B140BE0-8C60-4AEA-9015-4C55A5E14900}" type="slidenum">
              <a:rPr lang="en-US" altLang="en-US"/>
              <a:pPr>
                <a:defRPr/>
              </a:pPr>
              <a:t>‹#›</a:t>
            </a:fld>
            <a:endParaRPr lang="en-US" altLang="en-US"/>
          </a:p>
        </p:txBody>
      </p:sp>
    </p:spTree>
    <p:extLst>
      <p:ext uri="{BB962C8B-B14F-4D97-AF65-F5344CB8AC3E}">
        <p14:creationId xmlns:p14="http://schemas.microsoft.com/office/powerpoint/2010/main" val="2268313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319FA54-B6DD-453E-A21E-CD5E51B3DB57}"/>
              </a:ext>
            </a:extLst>
          </p:cNvPr>
          <p:cNvSpPr>
            <a:spLocks noGrp="1"/>
          </p:cNvSpPr>
          <p:nvPr>
            <p:ph type="dt" sz="half" idx="10"/>
          </p:nvPr>
        </p:nvSpPr>
        <p:spPr/>
        <p:txBody>
          <a:bodyPr/>
          <a:lstStyle>
            <a:lvl1pPr>
              <a:defRPr/>
            </a:lvl1pPr>
          </a:lstStyle>
          <a:p>
            <a:pPr>
              <a:defRPr/>
            </a:pPr>
            <a:fld id="{159CAA28-9504-4167-A3A9-57AB0BE1B178}" type="datetime1">
              <a:rPr lang="en-US" altLang="en-US"/>
              <a:pPr>
                <a:defRPr/>
              </a:pPr>
              <a:t>10/12/2024</a:t>
            </a:fld>
            <a:endParaRPr lang="en-US" altLang="en-US"/>
          </a:p>
        </p:txBody>
      </p:sp>
      <p:sp>
        <p:nvSpPr>
          <p:cNvPr id="4" name="Footer Placeholder 4">
            <a:extLst>
              <a:ext uri="{FF2B5EF4-FFF2-40B4-BE49-F238E27FC236}">
                <a16:creationId xmlns:a16="http://schemas.microsoft.com/office/drawing/2014/main" id="{B0FE0F3F-B12F-41B8-B33D-3F3DDE5B3F4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23F4DA5-45CB-409D-B51A-F4A9C91A75D3}"/>
              </a:ext>
            </a:extLst>
          </p:cNvPr>
          <p:cNvSpPr>
            <a:spLocks noGrp="1"/>
          </p:cNvSpPr>
          <p:nvPr>
            <p:ph type="sldNum" sz="quarter" idx="12"/>
          </p:nvPr>
        </p:nvSpPr>
        <p:spPr/>
        <p:txBody>
          <a:bodyPr/>
          <a:lstStyle>
            <a:lvl1pPr>
              <a:defRPr/>
            </a:lvl1pPr>
          </a:lstStyle>
          <a:p>
            <a:pPr>
              <a:defRPr/>
            </a:pPr>
            <a:fld id="{9E8C76FF-C2DD-45E7-9CE4-1808F249419A}" type="slidenum">
              <a:rPr lang="en-US" altLang="en-US"/>
              <a:pPr>
                <a:defRPr/>
              </a:pPr>
              <a:t>‹#›</a:t>
            </a:fld>
            <a:endParaRPr lang="en-US" altLang="en-US"/>
          </a:p>
        </p:txBody>
      </p:sp>
    </p:spTree>
    <p:extLst>
      <p:ext uri="{BB962C8B-B14F-4D97-AF65-F5344CB8AC3E}">
        <p14:creationId xmlns:p14="http://schemas.microsoft.com/office/powerpoint/2010/main" val="244312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DBEE89F-6CCE-4165-B964-D1D2A82B494A}"/>
              </a:ext>
            </a:extLst>
          </p:cNvPr>
          <p:cNvSpPr>
            <a:spLocks noGrp="1"/>
          </p:cNvSpPr>
          <p:nvPr>
            <p:ph type="dt" sz="half" idx="10"/>
          </p:nvPr>
        </p:nvSpPr>
        <p:spPr/>
        <p:txBody>
          <a:bodyPr/>
          <a:lstStyle>
            <a:lvl1pPr>
              <a:defRPr/>
            </a:lvl1pPr>
          </a:lstStyle>
          <a:p>
            <a:pPr>
              <a:defRPr/>
            </a:pPr>
            <a:fld id="{4292F1E1-63B9-4DB7-9686-C42525AD25E5}" type="datetime1">
              <a:rPr lang="en-US" altLang="en-US"/>
              <a:pPr>
                <a:defRPr/>
              </a:pPr>
              <a:t>10/12/2024</a:t>
            </a:fld>
            <a:endParaRPr lang="en-US" altLang="en-US"/>
          </a:p>
        </p:txBody>
      </p:sp>
      <p:sp>
        <p:nvSpPr>
          <p:cNvPr id="3" name="Footer Placeholder 4">
            <a:extLst>
              <a:ext uri="{FF2B5EF4-FFF2-40B4-BE49-F238E27FC236}">
                <a16:creationId xmlns:a16="http://schemas.microsoft.com/office/drawing/2014/main" id="{790E0B95-9B66-4BCD-900E-74313334861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E71A9-4035-4398-8C9A-0EEFD9EEC93C}"/>
              </a:ext>
            </a:extLst>
          </p:cNvPr>
          <p:cNvSpPr>
            <a:spLocks noGrp="1"/>
          </p:cNvSpPr>
          <p:nvPr>
            <p:ph type="sldNum" sz="quarter" idx="12"/>
          </p:nvPr>
        </p:nvSpPr>
        <p:spPr/>
        <p:txBody>
          <a:bodyPr/>
          <a:lstStyle>
            <a:lvl1pPr>
              <a:defRPr/>
            </a:lvl1pPr>
          </a:lstStyle>
          <a:p>
            <a:pPr>
              <a:defRPr/>
            </a:pPr>
            <a:fld id="{ADD6F0C9-3BAC-40B5-BDF0-49A6A5B4F47A}" type="slidenum">
              <a:rPr lang="en-US" altLang="en-US"/>
              <a:pPr>
                <a:defRPr/>
              </a:pPr>
              <a:t>‹#›</a:t>
            </a:fld>
            <a:endParaRPr lang="en-US" altLang="en-US"/>
          </a:p>
        </p:txBody>
      </p:sp>
    </p:spTree>
    <p:extLst>
      <p:ext uri="{BB962C8B-B14F-4D97-AF65-F5344CB8AC3E}">
        <p14:creationId xmlns:p14="http://schemas.microsoft.com/office/powerpoint/2010/main" val="313973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7009E1B9-F1DE-41A3-B023-070F9F13511C}"/>
              </a:ext>
            </a:extLst>
          </p:cNvPr>
          <p:cNvSpPr>
            <a:spLocks noGrp="1"/>
          </p:cNvSpPr>
          <p:nvPr>
            <p:ph type="dt" sz="half" idx="10"/>
          </p:nvPr>
        </p:nvSpPr>
        <p:spPr/>
        <p:txBody>
          <a:bodyPr/>
          <a:lstStyle>
            <a:lvl1pPr>
              <a:defRPr/>
            </a:lvl1pPr>
          </a:lstStyle>
          <a:p>
            <a:pPr>
              <a:defRPr/>
            </a:pPr>
            <a:fld id="{40F4A008-4B43-4407-A57C-CEB6CF1FD35F}" type="datetime1">
              <a:rPr lang="en-US" altLang="en-US"/>
              <a:pPr>
                <a:defRPr/>
              </a:pPr>
              <a:t>10/12/2024</a:t>
            </a:fld>
            <a:endParaRPr lang="en-US" altLang="en-US"/>
          </a:p>
        </p:txBody>
      </p:sp>
      <p:sp>
        <p:nvSpPr>
          <p:cNvPr id="6" name="Footer Placeholder 4">
            <a:extLst>
              <a:ext uri="{FF2B5EF4-FFF2-40B4-BE49-F238E27FC236}">
                <a16:creationId xmlns:a16="http://schemas.microsoft.com/office/drawing/2014/main" id="{F269FE89-FA7E-4B81-833F-1B9980725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20AE65B-5277-4463-A05B-0129ED0B234E}"/>
              </a:ext>
            </a:extLst>
          </p:cNvPr>
          <p:cNvSpPr>
            <a:spLocks noGrp="1"/>
          </p:cNvSpPr>
          <p:nvPr>
            <p:ph type="sldNum" sz="quarter" idx="12"/>
          </p:nvPr>
        </p:nvSpPr>
        <p:spPr/>
        <p:txBody>
          <a:bodyPr/>
          <a:lstStyle>
            <a:lvl1pPr>
              <a:defRPr/>
            </a:lvl1pPr>
          </a:lstStyle>
          <a:p>
            <a:pPr>
              <a:defRPr/>
            </a:pPr>
            <a:fld id="{34083B56-AADD-4F8B-A45E-B28A2398FFC7}" type="slidenum">
              <a:rPr lang="en-US" altLang="en-US"/>
              <a:pPr>
                <a:defRPr/>
              </a:pPr>
              <a:t>‹#›</a:t>
            </a:fld>
            <a:endParaRPr lang="en-US" altLang="en-US"/>
          </a:p>
        </p:txBody>
      </p:sp>
    </p:spTree>
    <p:extLst>
      <p:ext uri="{BB962C8B-B14F-4D97-AF65-F5344CB8AC3E}">
        <p14:creationId xmlns:p14="http://schemas.microsoft.com/office/powerpoint/2010/main" val="1257196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C6C6EEC-967E-4CC1-9B86-734BF3E009A8}"/>
              </a:ext>
            </a:extLst>
          </p:cNvPr>
          <p:cNvSpPr>
            <a:spLocks noGrp="1"/>
          </p:cNvSpPr>
          <p:nvPr>
            <p:ph type="dt" sz="half" idx="10"/>
          </p:nvPr>
        </p:nvSpPr>
        <p:spPr/>
        <p:txBody>
          <a:bodyPr/>
          <a:lstStyle>
            <a:lvl1pPr>
              <a:defRPr/>
            </a:lvl1pPr>
          </a:lstStyle>
          <a:p>
            <a:pPr>
              <a:defRPr/>
            </a:pPr>
            <a:fld id="{E78923E2-12CC-4975-AB8E-6A7692514269}" type="datetime1">
              <a:rPr lang="en-US" altLang="en-US"/>
              <a:pPr>
                <a:defRPr/>
              </a:pPr>
              <a:t>10/12/2024</a:t>
            </a:fld>
            <a:endParaRPr lang="en-US" altLang="en-US"/>
          </a:p>
        </p:txBody>
      </p:sp>
      <p:sp>
        <p:nvSpPr>
          <p:cNvPr id="6" name="Footer Placeholder 4">
            <a:extLst>
              <a:ext uri="{FF2B5EF4-FFF2-40B4-BE49-F238E27FC236}">
                <a16:creationId xmlns:a16="http://schemas.microsoft.com/office/drawing/2014/main" id="{D4E269FF-8B51-4C1A-A4B9-DCB6EF008E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7AD63D3-DF25-4668-8668-C5B50F63E870}"/>
              </a:ext>
            </a:extLst>
          </p:cNvPr>
          <p:cNvSpPr>
            <a:spLocks noGrp="1"/>
          </p:cNvSpPr>
          <p:nvPr>
            <p:ph type="sldNum" sz="quarter" idx="12"/>
          </p:nvPr>
        </p:nvSpPr>
        <p:spPr/>
        <p:txBody>
          <a:bodyPr/>
          <a:lstStyle>
            <a:lvl1pPr>
              <a:defRPr/>
            </a:lvl1pPr>
          </a:lstStyle>
          <a:p>
            <a:pPr>
              <a:defRPr/>
            </a:pPr>
            <a:fld id="{A4A9DF7C-AD2E-4CA8-88D8-FAA2EEA26440}" type="slidenum">
              <a:rPr lang="en-US" altLang="en-US"/>
              <a:pPr>
                <a:defRPr/>
              </a:pPr>
              <a:t>‹#›</a:t>
            </a:fld>
            <a:endParaRPr lang="en-US" altLang="en-US"/>
          </a:p>
        </p:txBody>
      </p:sp>
    </p:spTree>
    <p:extLst>
      <p:ext uri="{BB962C8B-B14F-4D97-AF65-F5344CB8AC3E}">
        <p14:creationId xmlns:p14="http://schemas.microsoft.com/office/powerpoint/2010/main" val="79579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charset="0"/>
        </a:defRPr>
      </a:lvl6pPr>
      <a:lvl7pPr marL="914377" algn="l" rtl="0" fontAlgn="base">
        <a:lnSpc>
          <a:spcPct val="90000"/>
        </a:lnSpc>
        <a:spcBef>
          <a:spcPct val="0"/>
        </a:spcBef>
        <a:spcAft>
          <a:spcPct val="0"/>
        </a:spcAft>
        <a:defRPr sz="4400">
          <a:solidFill>
            <a:schemeClr val="tx1"/>
          </a:solidFill>
          <a:latin typeface="Calibri Light" charset="0"/>
        </a:defRPr>
      </a:lvl7pPr>
      <a:lvl8pPr marL="1371566" algn="l" rtl="0" fontAlgn="base">
        <a:lnSpc>
          <a:spcPct val="90000"/>
        </a:lnSpc>
        <a:spcBef>
          <a:spcPct val="0"/>
        </a:spcBef>
        <a:spcAft>
          <a:spcPct val="0"/>
        </a:spcAft>
        <a:defRPr sz="4400">
          <a:solidFill>
            <a:schemeClr val="tx1"/>
          </a:solidFill>
          <a:latin typeface="Calibri Light" charset="0"/>
        </a:defRPr>
      </a:lvl8pPr>
      <a:lvl9pPr marL="1828754" algn="l" rtl="0" fontAlgn="base">
        <a:lnSpc>
          <a:spcPct val="90000"/>
        </a:lnSpc>
        <a:spcBef>
          <a:spcPct val="0"/>
        </a:spcBef>
        <a:spcAft>
          <a:spcPct val="0"/>
        </a:spcAft>
        <a:defRPr sz="4400">
          <a:solidFill>
            <a:schemeClr val="tx1"/>
          </a:solidFill>
          <a:latin typeface="Calibri Light"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DFCFF3B-7DF4-4961-B335-A2952D3A247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pic>
        <p:nvPicPr>
          <p:cNvPr id="2" name="Picture 1">
            <a:extLst>
              <a:ext uri="{FF2B5EF4-FFF2-40B4-BE49-F238E27FC236}">
                <a16:creationId xmlns:a16="http://schemas.microsoft.com/office/drawing/2014/main" id="{A323AF3B-9199-49CA-81D5-3EE9BC5A0F69}"/>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2"/>
            <a:ext cx="9144000" cy="6857999"/>
          </a:xfrm>
          <a:prstGeom prst="rect">
            <a:avLst/>
          </a:prstGeom>
        </p:spPr>
      </p:pic>
      <p:sp>
        <p:nvSpPr>
          <p:cNvPr id="1027" name="Text Placeholder 2">
            <a:extLst>
              <a:ext uri="{FF2B5EF4-FFF2-40B4-BE49-F238E27FC236}">
                <a16:creationId xmlns:a16="http://schemas.microsoft.com/office/drawing/2014/main" id="{04A796CF-86D3-4749-8562-E2CF08EA1CAE}"/>
              </a:ext>
            </a:extLst>
          </p:cNvPr>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a:extLst>
              <a:ext uri="{FF2B5EF4-FFF2-40B4-BE49-F238E27FC236}">
                <a16:creationId xmlns:a16="http://schemas.microsoft.com/office/drawing/2014/main" id="{43D391B5-ACDD-49C8-9937-6B3D328E3C4F}"/>
              </a:ext>
            </a:extLst>
          </p:cNvPr>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738838-4164-4279-AAC8-48DFFEA39D8B}" type="datetime1">
              <a:rPr lang="en-US" altLang="en-US"/>
              <a:pPr>
                <a:defRPr/>
              </a:pPr>
              <a:t>10/12/2024</a:t>
            </a:fld>
            <a:endParaRPr lang="en-US" altLang="en-US"/>
          </a:p>
        </p:txBody>
      </p:sp>
      <p:sp>
        <p:nvSpPr>
          <p:cNvPr id="5" name="Footer Placeholder 4">
            <a:extLst>
              <a:ext uri="{FF2B5EF4-FFF2-40B4-BE49-F238E27FC236}">
                <a16:creationId xmlns:a16="http://schemas.microsoft.com/office/drawing/2014/main" id="{DE7459D2-E378-4A74-88D9-172E98869D02}"/>
              </a:ext>
            </a:extLst>
          </p:cNvPr>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00" charset="0"/>
                <a:ea typeface="+mn-ea"/>
              </a:defRPr>
            </a:lvl1pPr>
          </a:lstStyle>
          <a:p>
            <a:pPr>
              <a:defRPr/>
            </a:pPr>
            <a:endParaRPr lang="en-US"/>
          </a:p>
        </p:txBody>
      </p:sp>
      <p:sp>
        <p:nvSpPr>
          <p:cNvPr id="6" name="Slide Number Placeholder 5">
            <a:extLst>
              <a:ext uri="{FF2B5EF4-FFF2-40B4-BE49-F238E27FC236}">
                <a16:creationId xmlns:a16="http://schemas.microsoft.com/office/drawing/2014/main" id="{1EDAB611-CFBF-44B3-8353-0548013109DC}"/>
              </a:ext>
            </a:extLst>
          </p:cNvPr>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E2C5CCA-394F-4F6E-8976-0BE5ECB64D97}" type="slidenum">
              <a:rPr lang="en-US" altLang="en-US"/>
              <a:pPr>
                <a:defRPr/>
              </a:pPr>
              <a:t>‹#›</a:t>
            </a:fld>
            <a:endParaRPr lang="en-US" altLang="en-US"/>
          </a:p>
        </p:txBody>
      </p:sp>
    </p:spTree>
    <p:extLst>
      <p:ext uri="{BB962C8B-B14F-4D97-AF65-F5344CB8AC3E}">
        <p14:creationId xmlns:p14="http://schemas.microsoft.com/office/powerpoint/2010/main" val="20774562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charset="0"/>
        </a:defRPr>
      </a:lvl6pPr>
      <a:lvl7pPr marL="914377" algn="l" rtl="0" fontAlgn="base">
        <a:lnSpc>
          <a:spcPct val="90000"/>
        </a:lnSpc>
        <a:spcBef>
          <a:spcPct val="0"/>
        </a:spcBef>
        <a:spcAft>
          <a:spcPct val="0"/>
        </a:spcAft>
        <a:defRPr sz="4400">
          <a:solidFill>
            <a:schemeClr val="tx1"/>
          </a:solidFill>
          <a:latin typeface="Calibri Light" charset="0"/>
        </a:defRPr>
      </a:lvl7pPr>
      <a:lvl8pPr marL="1371566" algn="l" rtl="0" fontAlgn="base">
        <a:lnSpc>
          <a:spcPct val="90000"/>
        </a:lnSpc>
        <a:spcBef>
          <a:spcPct val="0"/>
        </a:spcBef>
        <a:spcAft>
          <a:spcPct val="0"/>
        </a:spcAft>
        <a:defRPr sz="4400">
          <a:solidFill>
            <a:schemeClr val="tx1"/>
          </a:solidFill>
          <a:latin typeface="Calibri Light" charset="0"/>
        </a:defRPr>
      </a:lvl8pPr>
      <a:lvl9pPr marL="1828754" algn="l" rtl="0" fontAlgn="base">
        <a:lnSpc>
          <a:spcPct val="90000"/>
        </a:lnSpc>
        <a:spcBef>
          <a:spcPct val="0"/>
        </a:spcBef>
        <a:spcAft>
          <a:spcPct val="0"/>
        </a:spcAft>
        <a:defRPr sz="4400">
          <a:solidFill>
            <a:schemeClr val="tx1"/>
          </a:solidFill>
          <a:latin typeface="Calibri Light"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100"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22.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0" name="Rectangle 3079">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2" name="Rectangle 3081">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336136" y="1336711"/>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88179" y="1092217"/>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3085">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33933" y="3515978"/>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8" name="Rectangle 3087">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6001"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Oval 3089">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5" name="Title 1">
            <a:extLst>
              <a:ext uri="{FF2B5EF4-FFF2-40B4-BE49-F238E27FC236}">
                <a16:creationId xmlns:a16="http://schemas.microsoft.com/office/drawing/2014/main" id="{AE00441F-DD0D-401D-B618-7544E8AA7A0C}"/>
              </a:ext>
            </a:extLst>
          </p:cNvPr>
          <p:cNvSpPr>
            <a:spLocks noGrp="1"/>
          </p:cNvSpPr>
          <p:nvPr>
            <p:ph type="title"/>
          </p:nvPr>
        </p:nvSpPr>
        <p:spPr>
          <a:xfrm>
            <a:off x="177177" y="218947"/>
            <a:ext cx="3626870" cy="2335301"/>
          </a:xfrm>
        </p:spPr>
        <p:txBody>
          <a:bodyPr vert="horz" wrap="square" lIns="91440" tIns="45720" rIns="91440" bIns="45720" numCol="1" rtlCol="0" anchor="b" anchorCtr="0" compatLnSpc="1">
            <a:prstTxWarp prst="textNoShape">
              <a:avLst/>
            </a:prstTxWarp>
            <a:normAutofit fontScale="90000"/>
          </a:bodyPr>
          <a:lstStyle/>
          <a:p>
            <a:pPr algn="r" eaLnBrk="1" hangingPunct="1"/>
            <a:r>
              <a:rPr lang="en-US" altLang="en-US" sz="3600" dirty="0">
                <a:solidFill>
                  <a:srgbClr val="FFFFFF"/>
                </a:solidFill>
              </a:rPr>
              <a:t>Trinity Evangelical Lutheran Church</a:t>
            </a:r>
            <a:br>
              <a:rPr lang="en-US" altLang="en-US" sz="3600" dirty="0">
                <a:solidFill>
                  <a:srgbClr val="FFFFFF"/>
                </a:solidFill>
              </a:rPr>
            </a:br>
            <a:br>
              <a:rPr lang="en-US" altLang="en-US" sz="3600" dirty="0">
                <a:solidFill>
                  <a:srgbClr val="FFFFFF"/>
                </a:solidFill>
              </a:rPr>
            </a:br>
            <a:r>
              <a:rPr lang="en-US" altLang="en-US" sz="2400" dirty="0">
                <a:solidFill>
                  <a:srgbClr val="FFFFFF"/>
                </a:solidFill>
              </a:rPr>
              <a:t>October 13, 2024</a:t>
            </a:r>
            <a:endParaRPr lang="en-US" altLang="en-US" sz="3600" dirty="0">
              <a:solidFill>
                <a:srgbClr val="FFFFFF"/>
              </a:solidFill>
            </a:endParaRPr>
          </a:p>
        </p:txBody>
      </p:sp>
      <p:sp>
        <p:nvSpPr>
          <p:cNvPr id="4" name="Title 1">
            <a:extLst>
              <a:ext uri="{FF2B5EF4-FFF2-40B4-BE49-F238E27FC236}">
                <a16:creationId xmlns:a16="http://schemas.microsoft.com/office/drawing/2014/main" id="{9C6A22D0-8A2E-41D6-8B0A-8F11007E798B}"/>
              </a:ext>
            </a:extLst>
          </p:cNvPr>
          <p:cNvSpPr txBox="1">
            <a:spLocks/>
          </p:cNvSpPr>
          <p:nvPr/>
        </p:nvSpPr>
        <p:spPr bwMode="auto">
          <a:xfrm>
            <a:off x="545512" y="4745322"/>
            <a:ext cx="3094704" cy="122719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fontScale="92500"/>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ctr" eaLnBrk="1" hangingPunct="1">
              <a:spcBef>
                <a:spcPts val="1000"/>
              </a:spcBef>
            </a:pPr>
            <a:r>
              <a:rPr lang="en-US" altLang="en-US" sz="3600" dirty="0">
                <a:solidFill>
                  <a:srgbClr val="FFFFFF"/>
                </a:solidFill>
                <a:latin typeface="Arial Rounded MT Bold" panose="020F0704030504030204" pitchFamily="34" charset="0"/>
                <a:ea typeface="+mn-ea"/>
                <a:cs typeface="+mn-cs"/>
              </a:rPr>
              <a:t>Hannah Prays for a Son</a:t>
            </a:r>
          </a:p>
        </p:txBody>
      </p:sp>
      <p:pic>
        <p:nvPicPr>
          <p:cNvPr id="5" name="Picture 4">
            <a:extLst>
              <a:ext uri="{FF2B5EF4-FFF2-40B4-BE49-F238E27FC236}">
                <a16:creationId xmlns:a16="http://schemas.microsoft.com/office/drawing/2014/main" id="{5C40A398-5E80-73B1-F7CE-A0318B65DF5F}"/>
              </a:ext>
            </a:extLst>
          </p:cNvPr>
          <p:cNvPicPr>
            <a:picLocks noChangeAspect="1"/>
          </p:cNvPicPr>
          <p:nvPr/>
        </p:nvPicPr>
        <p:blipFill>
          <a:blip r:embed="rId3"/>
          <a:stretch>
            <a:fillRect/>
          </a:stretch>
        </p:blipFill>
        <p:spPr>
          <a:xfrm>
            <a:off x="4188239" y="10142"/>
            <a:ext cx="4990606" cy="6847856"/>
          </a:xfrm>
          <a:prstGeom prst="rect">
            <a:avLst/>
          </a:prstGeom>
        </p:spPr>
      </p:pic>
      <p:sp>
        <p:nvSpPr>
          <p:cNvPr id="6" name="Title 1">
            <a:extLst>
              <a:ext uri="{FF2B5EF4-FFF2-40B4-BE49-F238E27FC236}">
                <a16:creationId xmlns:a16="http://schemas.microsoft.com/office/drawing/2014/main" id="{DA9895CD-78C3-522C-0833-D5B1D78870C4}"/>
              </a:ext>
            </a:extLst>
          </p:cNvPr>
          <p:cNvSpPr txBox="1">
            <a:spLocks/>
          </p:cNvSpPr>
          <p:nvPr/>
        </p:nvSpPr>
        <p:spPr bwMode="auto">
          <a:xfrm>
            <a:off x="686077" y="2797829"/>
            <a:ext cx="3094704" cy="63117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Ctr="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charset="0"/>
              </a:defRPr>
            </a:lvl6pPr>
            <a:lvl7pPr marL="914400" algn="l" rtl="0" fontAlgn="base">
              <a:lnSpc>
                <a:spcPct val="90000"/>
              </a:lnSpc>
              <a:spcBef>
                <a:spcPct val="0"/>
              </a:spcBef>
              <a:spcAft>
                <a:spcPct val="0"/>
              </a:spcAft>
              <a:defRPr sz="4400">
                <a:solidFill>
                  <a:schemeClr val="tx1"/>
                </a:solidFill>
                <a:latin typeface="Calibri Light" charset="0"/>
              </a:defRPr>
            </a:lvl7pPr>
            <a:lvl8pPr marL="1371600" algn="l" rtl="0" fontAlgn="base">
              <a:lnSpc>
                <a:spcPct val="90000"/>
              </a:lnSpc>
              <a:spcBef>
                <a:spcPct val="0"/>
              </a:spcBef>
              <a:spcAft>
                <a:spcPct val="0"/>
              </a:spcAft>
              <a:defRPr sz="4400">
                <a:solidFill>
                  <a:schemeClr val="tx1"/>
                </a:solidFill>
                <a:latin typeface="Calibri Light" charset="0"/>
              </a:defRPr>
            </a:lvl8pPr>
            <a:lvl9pPr marL="1828800" algn="l" rtl="0" fontAlgn="base">
              <a:lnSpc>
                <a:spcPct val="90000"/>
              </a:lnSpc>
              <a:spcBef>
                <a:spcPct val="0"/>
              </a:spcBef>
              <a:spcAft>
                <a:spcPct val="0"/>
              </a:spcAft>
              <a:defRPr sz="4400">
                <a:solidFill>
                  <a:schemeClr val="tx1"/>
                </a:solidFill>
                <a:latin typeface="Calibri Light" charset="0"/>
              </a:defRPr>
            </a:lvl9pPr>
          </a:lstStyle>
          <a:p>
            <a:pPr algn="r" eaLnBrk="1" hangingPunct="1">
              <a:spcBef>
                <a:spcPts val="1000"/>
              </a:spcBef>
            </a:pPr>
            <a:r>
              <a:rPr lang="en-US" altLang="en-US" sz="3600" dirty="0">
                <a:solidFill>
                  <a:srgbClr val="FFFFFF"/>
                </a:solidFill>
                <a:latin typeface="Arial Rounded MT Bold" panose="020F0704030504030204" pitchFamily="34" charset="0"/>
                <a:ea typeface="+mn-ea"/>
                <a:cs typeface="+mn-c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3893445" cy="1818968"/>
          </a:xfrm>
        </p:spPr>
        <p:txBody>
          <a:bodyPr/>
          <a:lstStyle/>
          <a:p>
            <a:pPr marL="571486" indent="-571486" algn="ctr">
              <a:buFont typeface="Symbol" panose="05050102010706020507" pitchFamily="18" charset="2"/>
              <a:buChar char=""/>
            </a:pPr>
            <a:r>
              <a:rPr lang="en-US" dirty="0"/>
              <a:t>Gathering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5" y="2440673"/>
            <a:ext cx="4175948"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“Abide with Me”</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272</a:t>
            </a:r>
          </a:p>
        </p:txBody>
      </p:sp>
      <p:pic>
        <p:nvPicPr>
          <p:cNvPr id="5" name="Picture 4">
            <a:extLst>
              <a:ext uri="{FF2B5EF4-FFF2-40B4-BE49-F238E27FC236}">
                <a16:creationId xmlns:a16="http://schemas.microsoft.com/office/drawing/2014/main" id="{21860C78-B6B8-77AD-F9BE-1FE6723CF73A}"/>
              </a:ext>
            </a:extLst>
          </p:cNvPr>
          <p:cNvPicPr>
            <a:picLocks noChangeAspect="1"/>
          </p:cNvPicPr>
          <p:nvPr/>
        </p:nvPicPr>
        <p:blipFill>
          <a:blip r:embed="rId3"/>
          <a:stretch>
            <a:fillRect/>
          </a:stretch>
        </p:blipFill>
        <p:spPr>
          <a:xfrm>
            <a:off x="4188239" y="10142"/>
            <a:ext cx="4990606" cy="6847856"/>
          </a:xfrm>
          <a:prstGeom prst="rect">
            <a:avLst/>
          </a:prstGeom>
        </p:spPr>
      </p:pic>
    </p:spTree>
    <p:extLst>
      <p:ext uri="{BB962C8B-B14F-4D97-AF65-F5344CB8AC3E}">
        <p14:creationId xmlns:p14="http://schemas.microsoft.com/office/powerpoint/2010/main" val="2521165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8445905"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“Abide with Me”  			     LBW 272</a:t>
            </a:r>
          </a:p>
        </p:txBody>
      </p:sp>
      <p:sp>
        <p:nvSpPr>
          <p:cNvPr id="5" name="TextBox 4">
            <a:extLst>
              <a:ext uri="{FF2B5EF4-FFF2-40B4-BE49-F238E27FC236}">
                <a16:creationId xmlns:a16="http://schemas.microsoft.com/office/drawing/2014/main" id="{430398AE-FFD7-FB54-377B-A3BF9A203B8C}"/>
              </a:ext>
            </a:extLst>
          </p:cNvPr>
          <p:cNvSpPr txBox="1"/>
          <p:nvPr/>
        </p:nvSpPr>
        <p:spPr>
          <a:xfrm>
            <a:off x="1262414" y="1166842"/>
            <a:ext cx="5921086" cy="4524315"/>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1	Abide with me,                                                    fast falls the eventide.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The darkness deepens;                                     Lord, with me abide.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When other helpers                                                           fail and comforts flee,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help of the helpless,                                                    oh, abide with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6621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8445905"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“Abide with Me”  			     LBW 272</a:t>
            </a:r>
          </a:p>
        </p:txBody>
      </p:sp>
      <p:sp>
        <p:nvSpPr>
          <p:cNvPr id="5" name="TextBox 4">
            <a:extLst>
              <a:ext uri="{FF2B5EF4-FFF2-40B4-BE49-F238E27FC236}">
                <a16:creationId xmlns:a16="http://schemas.microsoft.com/office/drawing/2014/main" id="{430398AE-FFD7-FB54-377B-A3BF9A203B8C}"/>
              </a:ext>
            </a:extLst>
          </p:cNvPr>
          <p:cNvSpPr txBox="1"/>
          <p:nvPr/>
        </p:nvSpPr>
        <p:spPr>
          <a:xfrm>
            <a:off x="1035194" y="1166842"/>
            <a:ext cx="7073611" cy="4524315"/>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2	I need thy presence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passing hour;</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what but thy grace can                                          foil the tempter’s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Who like thyself my guide                                             and stay can be?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Through cloud and sunshine,                               oh, abide with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683215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8445905"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“Abide with Me”  			     LBW 272</a:t>
            </a:r>
          </a:p>
        </p:txBody>
      </p:sp>
      <p:sp>
        <p:nvSpPr>
          <p:cNvPr id="5" name="TextBox 4">
            <a:extLst>
              <a:ext uri="{FF2B5EF4-FFF2-40B4-BE49-F238E27FC236}">
                <a16:creationId xmlns:a16="http://schemas.microsoft.com/office/drawing/2014/main" id="{430398AE-FFD7-FB54-377B-A3BF9A203B8C}"/>
              </a:ext>
            </a:extLst>
          </p:cNvPr>
          <p:cNvSpPr txBox="1"/>
          <p:nvPr/>
        </p:nvSpPr>
        <p:spPr>
          <a:xfrm>
            <a:off x="1090964" y="1166842"/>
            <a:ext cx="6263986" cy="4524315"/>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3	Swift to its close ebbs                                                  out life’s little day;</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earth’s joys grow dim,                                                                    its glories pass away;</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change and decay in                                                        all around I see;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O thou who </a:t>
            </a:r>
            <a:r>
              <a:rPr lang="en-US" sz="3600" dirty="0" err="1">
                <a:effectLst/>
                <a:latin typeface="Arial Rounded MT Bold" panose="020F0704030504030204" pitchFamily="34" charset="0"/>
                <a:ea typeface="MS Mincho" panose="02020609040205080304" pitchFamily="49" charset="-128"/>
              </a:rPr>
              <a:t>changest</a:t>
            </a:r>
            <a:r>
              <a:rPr lang="en-US" sz="3600" dirty="0">
                <a:effectLst/>
                <a:latin typeface="Arial Rounded MT Bold" panose="020F0704030504030204" pitchFamily="34" charset="0"/>
                <a:ea typeface="MS Mincho" panose="02020609040205080304" pitchFamily="49" charset="-128"/>
              </a:rPr>
              <a:t> not,                                                 abide with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108211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8445905"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“Abide with Me”  			     LBW 272</a:t>
            </a:r>
          </a:p>
        </p:txBody>
      </p:sp>
      <p:sp>
        <p:nvSpPr>
          <p:cNvPr id="5" name="TextBox 4">
            <a:extLst>
              <a:ext uri="{FF2B5EF4-FFF2-40B4-BE49-F238E27FC236}">
                <a16:creationId xmlns:a16="http://schemas.microsoft.com/office/drawing/2014/main" id="{430398AE-FFD7-FB54-377B-A3BF9A203B8C}"/>
              </a:ext>
            </a:extLst>
          </p:cNvPr>
          <p:cNvSpPr txBox="1"/>
          <p:nvPr/>
        </p:nvSpPr>
        <p:spPr>
          <a:xfrm>
            <a:off x="971901" y="889843"/>
            <a:ext cx="6502111" cy="5078313"/>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4	I fear no foe,                                                       with thee at hand to bless;</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ills have no weight,                                        and tears no bitterness.</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Where is death’s sting?                                   Where, grave, thy victory?</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I triumph still,                                                                 if thou abide with me!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227043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852569-64FC-4F1F-BB5E-09457FE1FC08}"/>
              </a:ext>
            </a:extLst>
          </p:cNvPr>
          <p:cNvSpPr/>
          <p:nvPr/>
        </p:nvSpPr>
        <p:spPr>
          <a:xfrm>
            <a:off x="5" y="3680"/>
            <a:ext cx="8445905" cy="577338"/>
          </a:xfrm>
          <a:prstGeom prst="rect">
            <a:avLst/>
          </a:prstGeom>
        </p:spPr>
        <p:txBody>
          <a:bodyPr wrap="square">
            <a:spAutoFit/>
          </a:bodyPr>
          <a:lstStyle/>
          <a:p>
            <a:pPr marL="285744" indent="-285744">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“Abide with Me”  			     LBW 272</a:t>
            </a:r>
          </a:p>
        </p:txBody>
      </p:sp>
      <p:sp>
        <p:nvSpPr>
          <p:cNvPr id="5" name="TextBox 4">
            <a:extLst>
              <a:ext uri="{FF2B5EF4-FFF2-40B4-BE49-F238E27FC236}">
                <a16:creationId xmlns:a16="http://schemas.microsoft.com/office/drawing/2014/main" id="{430398AE-FFD7-FB54-377B-A3BF9A203B8C}"/>
              </a:ext>
            </a:extLst>
          </p:cNvPr>
          <p:cNvSpPr txBox="1"/>
          <p:nvPr/>
        </p:nvSpPr>
        <p:spPr>
          <a:xfrm>
            <a:off x="892319" y="1166842"/>
            <a:ext cx="7359361" cy="4524315"/>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5	Hold thou thy cross                                   before my closing eyes,</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shine through the gloom,                                     and point me to the skies;</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heav’n’s</a:t>
            </a:r>
            <a:r>
              <a:rPr lang="en-US" sz="3600" dirty="0">
                <a:effectLst/>
                <a:latin typeface="Arial Rounded MT Bold" panose="020F0704030504030204" pitchFamily="34" charset="0"/>
                <a:ea typeface="MS Mincho" panose="02020609040205080304" pitchFamily="49" charset="-128"/>
              </a:rPr>
              <a:t> morning breaks,                                and earth’s vain shadows flee;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in life, in death, O Lord,                             abide with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95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196" indent="-684196">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196" indent="-684196">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196" indent="-684196">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647649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b="67517"/>
          <a:stretch/>
        </p:blipFill>
        <p:spPr>
          <a:xfrm>
            <a:off x="18604" y="856344"/>
            <a:ext cx="9118361" cy="5159992"/>
          </a:xfrm>
          <a:prstGeom prst="rect">
            <a:avLst/>
          </a:prstGeom>
        </p:spPr>
      </p:pic>
    </p:spTree>
    <p:extLst>
      <p:ext uri="{BB962C8B-B14F-4D97-AF65-F5344CB8AC3E}">
        <p14:creationId xmlns:p14="http://schemas.microsoft.com/office/powerpoint/2010/main" val="2289408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E9FA35E5-C22E-4876-B6DA-86D7CFD84609}"/>
              </a:ext>
            </a:extLst>
          </p:cNvPr>
          <p:cNvSpPr>
            <a:spLocks noGrp="1"/>
          </p:cNvSpPr>
          <p:nvPr>
            <p:ph type="title"/>
          </p:nvPr>
        </p:nvSpPr>
        <p:spPr>
          <a:xfrm>
            <a:off x="272267" y="1382959"/>
            <a:ext cx="8192655" cy="701484"/>
          </a:xfrm>
        </p:spPr>
        <p:txBody>
          <a:bodyPr anchor="t"/>
          <a:lstStyle/>
          <a:p>
            <a:pPr marL="571486" indent="-571486">
              <a:lnSpc>
                <a:spcPct val="100000"/>
              </a:lnSpc>
              <a:spcBef>
                <a:spcPts val="0"/>
              </a:spcBef>
              <a:spcAft>
                <a:spcPts val="600"/>
              </a:spcAft>
              <a:buFont typeface="Arial" panose="020B0604020202020204" pitchFamily="34" charset="0"/>
              <a:buChar char="•"/>
            </a:pPr>
            <a:r>
              <a:rPr lang="en-US" sz="3600" b="1" dirty="0">
                <a:solidFill>
                  <a:srgbClr val="000000"/>
                </a:solidFill>
                <a:ea typeface="Calibri" panose="020F0502020204030204" pitchFamily="34" charset="0"/>
              </a:rPr>
              <a:t>Prelude	          </a:t>
            </a:r>
            <a:r>
              <a:rPr lang="en-US" sz="3600" i="1" dirty="0">
                <a:solidFill>
                  <a:srgbClr val="000000"/>
                </a:solidFill>
                <a:ea typeface="Calibri" panose="020F0502020204030204" pitchFamily="34" charset="0"/>
              </a:rPr>
              <a:t>By Roxanne Groff					</a:t>
            </a:r>
            <a:endParaRPr lang="en-US" sz="3600" dirty="0">
              <a:ea typeface="Calibri" panose="020F0502020204030204" pitchFamily="34" charset="0"/>
            </a:endParaRPr>
          </a:p>
        </p:txBody>
      </p:sp>
      <p:sp>
        <p:nvSpPr>
          <p:cNvPr id="2" name="Rectangle 1">
            <a:extLst>
              <a:ext uri="{FF2B5EF4-FFF2-40B4-BE49-F238E27FC236}">
                <a16:creationId xmlns:a16="http://schemas.microsoft.com/office/drawing/2014/main" id="{C9E60F6B-FED9-4E5F-A70B-7DC504A676CB}"/>
              </a:ext>
            </a:extLst>
          </p:cNvPr>
          <p:cNvSpPr/>
          <p:nvPr/>
        </p:nvSpPr>
        <p:spPr>
          <a:xfrm>
            <a:off x="272264" y="2828284"/>
            <a:ext cx="8785109" cy="1415772"/>
          </a:xfrm>
          <a:prstGeom prst="rect">
            <a:avLst/>
          </a:prstGeom>
        </p:spPr>
        <p:txBody>
          <a:bodyPr wrap="square">
            <a:spAutoFit/>
          </a:bodyPr>
          <a:lstStyle/>
          <a:p>
            <a:pPr marL="457189" indent="-457189">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 and Ringing of the Bell</a:t>
            </a:r>
            <a:br>
              <a:rPr lang="en-US" sz="3600" b="1" dirty="0">
                <a:solidFill>
                  <a:srgbClr val="000000"/>
                </a:solidFill>
                <a:latin typeface="Arial Rounded MT Bold" panose="020F0704030504030204" pitchFamily="34" charset="0"/>
                <a:ea typeface="Calibri" panose="020F0502020204030204" pitchFamily="34" charset="0"/>
              </a:rPr>
            </a:br>
            <a:endParaRPr lang="en-US" sz="1400" dirty="0"/>
          </a:p>
        </p:txBody>
      </p:sp>
      <p:sp>
        <p:nvSpPr>
          <p:cNvPr id="3" name="Rectangle 2">
            <a:extLst>
              <a:ext uri="{FF2B5EF4-FFF2-40B4-BE49-F238E27FC236}">
                <a16:creationId xmlns:a16="http://schemas.microsoft.com/office/drawing/2014/main" id="{B8588CE1-B3F8-4002-BD43-0154334815CB}"/>
              </a:ext>
            </a:extLst>
          </p:cNvPr>
          <p:cNvSpPr/>
          <p:nvPr/>
        </p:nvSpPr>
        <p:spPr>
          <a:xfrm>
            <a:off x="320391" y="4367263"/>
            <a:ext cx="8688856" cy="1200329"/>
          </a:xfrm>
          <a:prstGeom prst="rect">
            <a:avLst/>
          </a:prstGeom>
        </p:spPr>
        <p:txBody>
          <a:bodyPr wrap="square">
            <a:spAutoFit/>
          </a:bodyPr>
          <a:lstStyle/>
          <a:p>
            <a:pPr marL="457189" indent="-457189">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Welcome</a:t>
            </a:r>
          </a:p>
          <a:p>
            <a:endParaRPr lang="en-US" sz="3600" b="1" dirty="0">
              <a:solidFill>
                <a:srgbClr val="000000"/>
              </a:solidFill>
              <a:latin typeface="Arial Rounded MT Bold" panose="020F0704030504030204" pitchFamily="34" charset="0"/>
            </a:endParaRPr>
          </a:p>
        </p:txBody>
      </p:sp>
      <p:sp>
        <p:nvSpPr>
          <p:cNvPr id="6" name="Rectangle 5">
            <a:extLst>
              <a:ext uri="{FF2B5EF4-FFF2-40B4-BE49-F238E27FC236}">
                <a16:creationId xmlns:a16="http://schemas.microsoft.com/office/drawing/2014/main" id="{3307B9BA-4A49-46E0-B3F7-3E3F957662C0}"/>
              </a:ext>
            </a:extLst>
          </p:cNvPr>
          <p:cNvSpPr/>
          <p:nvPr/>
        </p:nvSpPr>
        <p:spPr>
          <a:xfrm>
            <a:off x="272269" y="152264"/>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extLst>
      <p:ext uri="{BB962C8B-B14F-4D97-AF65-F5344CB8AC3E}">
        <p14:creationId xmlns:p14="http://schemas.microsoft.com/office/powerpoint/2010/main" val="123998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228" t="33408" r="1516" b="33843"/>
          <a:stretch/>
        </p:blipFill>
        <p:spPr>
          <a:xfrm>
            <a:off x="1" y="955965"/>
            <a:ext cx="9157803" cy="4925291"/>
          </a:xfrm>
          <a:prstGeom prst="rect">
            <a:avLst/>
          </a:prstGeom>
        </p:spPr>
      </p:pic>
    </p:spTree>
    <p:extLst>
      <p:ext uri="{BB962C8B-B14F-4D97-AF65-F5344CB8AC3E}">
        <p14:creationId xmlns:p14="http://schemas.microsoft.com/office/powerpoint/2010/main" val="3358255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a:srcRect l="1311" t="65490" r="1751" b="267"/>
          <a:stretch/>
        </p:blipFill>
        <p:spPr>
          <a:xfrm>
            <a:off x="0" y="831277"/>
            <a:ext cx="9144000" cy="5798127"/>
          </a:xfrm>
          <a:prstGeom prst="rect">
            <a:avLst/>
          </a:prstGeom>
        </p:spPr>
      </p:pic>
    </p:spTree>
    <p:extLst>
      <p:ext uri="{BB962C8B-B14F-4D97-AF65-F5344CB8AC3E}">
        <p14:creationId xmlns:p14="http://schemas.microsoft.com/office/powerpoint/2010/main" val="117444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a:extLst>
              <a:ext uri="{FF2B5EF4-FFF2-40B4-BE49-F238E27FC236}">
                <a16:creationId xmlns:a16="http://schemas.microsoft.com/office/drawing/2014/main" id="{CF3D1F17-4212-4CC9-A3DF-0EFB19E070A7}"/>
              </a:ext>
            </a:extLst>
          </p:cNvPr>
          <p:cNvSpPr/>
          <p:nvPr/>
        </p:nvSpPr>
        <p:spPr>
          <a:xfrm>
            <a:off x="1406013" y="51769"/>
            <a:ext cx="7737987"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7905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a:extLst>
              <a:ext uri="{FF2B5EF4-FFF2-40B4-BE49-F238E27FC236}">
                <a16:creationId xmlns:a16="http://schemas.microsoft.com/office/drawing/2014/main" id="{0D825FCB-08CD-938C-2433-5BAC9D1E1E20}"/>
              </a:ext>
            </a:extLst>
          </p:cNvPr>
          <p:cNvSpPr/>
          <p:nvPr/>
        </p:nvSpPr>
        <p:spPr>
          <a:xfrm>
            <a:off x="1406013" y="51769"/>
            <a:ext cx="7737987"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913170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a:extLst>
              <a:ext uri="{FF2B5EF4-FFF2-40B4-BE49-F238E27FC236}">
                <a16:creationId xmlns:a16="http://schemas.microsoft.com/office/drawing/2014/main" id="{AB349273-B5B9-2EBB-70DD-4586D8C8D87B}"/>
              </a:ext>
            </a:extLst>
          </p:cNvPr>
          <p:cNvSpPr/>
          <p:nvPr/>
        </p:nvSpPr>
        <p:spPr>
          <a:xfrm>
            <a:off x="1406013" y="51769"/>
            <a:ext cx="7737987"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939848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BA48FEC2-DD0B-492D-AC1C-B93C6F913E50}"/>
              </a:ext>
            </a:extLst>
          </p:cNvPr>
          <p:cNvSpPr/>
          <p:nvPr/>
        </p:nvSpPr>
        <p:spPr>
          <a:xfrm>
            <a:off x="471793" y="1276287"/>
            <a:ext cx="8210090" cy="3339376"/>
          </a:xfrm>
          <a:prstGeom prst="rect">
            <a:avLst/>
          </a:prstGeom>
        </p:spPr>
        <p:txBody>
          <a:bodyPr wrap="square">
            <a:spAutoFit/>
          </a:bodyPr>
          <a:lstStyle/>
          <a:p>
            <a:pPr marL="682608" indent="-682608">
              <a:spcBef>
                <a:spcPts val="0"/>
              </a:spcBef>
              <a:spcAft>
                <a:spcPts val="1800"/>
              </a:spcAft>
            </a:pPr>
            <a:r>
              <a:rPr lang="en-US" sz="3200" dirty="0">
                <a:solidFill>
                  <a:srgbClr val="000000"/>
                </a:solidFill>
                <a:latin typeface="Arial Rounded MT Bold" panose="020F0704030504030204" pitchFamily="34" charset="0"/>
                <a:ea typeface="Calibri" panose="020F0502020204030204" pitchFamily="34" charset="0"/>
              </a:rPr>
              <a:t>P:	Holy God, you are our rock and salvation. We rejoice for all that you have done. Thank you for your faithfulness, and for hearing the cries of your people.</a:t>
            </a:r>
            <a:endParaRPr lang="en-US" sz="32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18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2073069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D9BB32-350B-4B88-88D4-B2217153F5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667" r="100000">
                        <a14:foregroundMark x1="8667" y1="7299" x2="8667" y2="7299"/>
                        <a14:foregroundMark x1="11000" y1="16058" x2="11000" y2="16058"/>
                        <a14:foregroundMark x1="11000" y1="21168" x2="11000" y2="21168"/>
                        <a14:foregroundMark x1="3667" y1="8029" x2="3667" y2="8029"/>
                        <a14:foregroundMark x1="5333" y1="13869" x2="5333" y2="13869"/>
                        <a14:foregroundMark x1="7333" y1="18978" x2="7333" y2="18978"/>
                        <a14:foregroundMark x1="2667" y1="14599" x2="2667" y2="14599"/>
                        <a14:foregroundMark x1="3667" y1="29927" x2="3667" y2="29927"/>
                        <a14:foregroundMark x1="30333" y1="40876" x2="30333" y2="40876"/>
                        <a14:foregroundMark x1="26333" y1="44526" x2="26333" y2="44526"/>
                        <a14:foregroundMark x1="4667" y1="20438" x2="4667" y2="20438"/>
                        <a14:foregroundMark x1="89000" y1="6569" x2="89000" y2="6569"/>
                        <a14:foregroundMark x1="93333" y1="3650" x2="93333" y2="3650"/>
                        <a14:foregroundMark x1="97333" y1="8029" x2="97333" y2="8029"/>
                        <a14:foregroundMark x1="98333" y1="25547" x2="98333" y2="25547"/>
                      </a14:backgroundRemoval>
                    </a14:imgEffect>
                  </a14:imgLayer>
                </a14:imgProps>
              </a:ext>
            </a:extLst>
          </a:blip>
          <a:stretch>
            <a:fillRect/>
          </a:stretch>
        </p:blipFill>
        <p:spPr>
          <a:xfrm>
            <a:off x="89962" y="0"/>
            <a:ext cx="9054038" cy="4134678"/>
          </a:xfrm>
          <a:prstGeom prst="rect">
            <a:avLst/>
          </a:prstGeom>
        </p:spPr>
      </p:pic>
    </p:spTree>
    <p:extLst>
      <p:ext uri="{BB962C8B-B14F-4D97-AF65-F5344CB8AC3E}">
        <p14:creationId xmlns:p14="http://schemas.microsoft.com/office/powerpoint/2010/main" val="60345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33EE57-B7CE-46A9-8381-C39B3D216BDA}"/>
              </a:ext>
            </a:extLst>
          </p:cNvPr>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a:extLst>
              <a:ext uri="{FF2B5EF4-FFF2-40B4-BE49-F238E27FC236}">
                <a16:creationId xmlns:a16="http://schemas.microsoft.com/office/drawing/2014/main" id="{9F119E6F-D9C0-48D5-A918-348588ACCCFC}"/>
              </a:ext>
            </a:extLst>
          </p:cNvPr>
          <p:cNvSpPr/>
          <p:nvPr/>
        </p:nvSpPr>
        <p:spPr>
          <a:xfrm>
            <a:off x="345719" y="1474174"/>
            <a:ext cx="8452563" cy="2621487"/>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R:	Our scripture reading for today is from first Samuel, chapters 1 &amp; 2.</a:t>
            </a:r>
          </a:p>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 </a:t>
            </a: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r>
              <a:rPr lang="en-US" sz="3600" b="1" i="1" dirty="0">
                <a:solidFill>
                  <a:srgbClr val="C00000"/>
                </a:solidFill>
                <a:latin typeface="Arial Rounded MT Bold" panose="020F0704030504030204" pitchFamily="34" charset="0"/>
                <a:ea typeface="Calibri" panose="020F0502020204030204" pitchFamily="34" charset="0"/>
              </a:rPr>
              <a:t>(Spoken)</a:t>
            </a:r>
            <a:r>
              <a:rPr lang="en-US" sz="3600" baseline="30000" dirty="0">
                <a:solidFill>
                  <a:srgbClr val="C00000"/>
                </a:solidFill>
                <a:latin typeface="Arial Rounded MT Bold" panose="020F0704030504030204" pitchFamily="34" charset="0"/>
                <a:ea typeface="Calibri" panose="020F0502020204030204" pitchFamily="34" charset="0"/>
              </a:rPr>
              <a:t> </a:t>
            </a:r>
            <a:endParaRPr lang="en-US" sz="36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2140225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1:9-11, 19-20; 2:1-10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386724-07F0-C242-2153-5E2AFE05DD20}"/>
              </a:ext>
            </a:extLst>
          </p:cNvPr>
          <p:cNvSpPr txBox="1"/>
          <p:nvPr/>
        </p:nvSpPr>
        <p:spPr>
          <a:xfrm>
            <a:off x="244762" y="928255"/>
            <a:ext cx="8769927" cy="5709255"/>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1</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After they had eaten and drunk at Shiloh, Hannah rose and presented herself before the Lord. Now Eli the priest was sitting on the seat beside the doorpost of the temple of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She was deeply distressed and prayed to the Lord, and wept bitterly.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She made this vow: “O Lord of hosts, if only you will look on the misery of</a:t>
            </a:r>
          </a:p>
        </p:txBody>
      </p:sp>
    </p:spTree>
    <p:extLst>
      <p:ext uri="{BB962C8B-B14F-4D97-AF65-F5344CB8AC3E}">
        <p14:creationId xmlns:p14="http://schemas.microsoft.com/office/powerpoint/2010/main" val="3728942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1:9-11, 19-20; 2:1-10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386724-07F0-C242-2153-5E2AFE05DD20}"/>
              </a:ext>
            </a:extLst>
          </p:cNvPr>
          <p:cNvSpPr txBox="1"/>
          <p:nvPr/>
        </p:nvSpPr>
        <p:spPr>
          <a:xfrm>
            <a:off x="244762" y="928255"/>
            <a:ext cx="8769927" cy="5786199"/>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1</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your servant, and remember me, and not forget your servant, but will give to your servant a male child, then I will set him before you as a </a:t>
            </a:r>
            <a:r>
              <a:rPr lang="en-US" sz="3600" dirty="0" err="1">
                <a:effectLst/>
                <a:latin typeface="Arial Rounded MT Bold" panose="020F0704030504030204" pitchFamily="34" charset="0"/>
                <a:ea typeface="Calibri" panose="020F0502020204030204" pitchFamily="34" charset="0"/>
                <a:cs typeface="Times New Roman" panose="02020603050405020304" pitchFamily="18" charset="0"/>
              </a:rPr>
              <a:t>nazirite</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until the day of his death. He shall drink neither wine nor intoxicants, and no razor shall touch his head.”</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They rose early in the morning and worshiped before the Lord; then they</a:t>
            </a:r>
          </a:p>
        </p:txBody>
      </p:sp>
    </p:spTree>
    <p:extLst>
      <p:ext uri="{BB962C8B-B14F-4D97-AF65-F5344CB8AC3E}">
        <p14:creationId xmlns:p14="http://schemas.microsoft.com/office/powerpoint/2010/main" val="3555180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7DE5B52E-3C24-4C9D-B110-8C29FA541ED8}"/>
              </a:ext>
            </a:extLst>
          </p:cNvPr>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a:extLst>
              <a:ext uri="{FF2B5EF4-FFF2-40B4-BE49-F238E27FC236}">
                <a16:creationId xmlns:a16="http://schemas.microsoft.com/office/drawing/2014/main" id="{0FB00A36-8166-4946-A857-83D76CE2E813}"/>
              </a:ext>
            </a:extLst>
          </p:cNvPr>
          <p:cNvSpPr/>
          <p:nvPr/>
        </p:nvSpPr>
        <p:spPr>
          <a:xfrm>
            <a:off x="246585" y="3090058"/>
            <a:ext cx="8650839" cy="2312043"/>
          </a:xfrm>
          <a:prstGeom prst="rect">
            <a:avLst/>
          </a:prstGeom>
        </p:spPr>
        <p:txBody>
          <a:bodyPr wrap="square">
            <a:spAutoFit/>
          </a:bodyPr>
          <a:lstStyle/>
          <a:p>
            <a:pPr marL="682608" indent="-682608" defTabSz="6459377">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We confess our sins before God and one another.</a:t>
            </a:r>
          </a:p>
          <a:p>
            <a:pPr marL="682608" indent="-682608" defTabSz="6459377">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377">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Merciful God,</a:t>
            </a:r>
          </a:p>
        </p:txBody>
      </p:sp>
    </p:spTree>
    <p:extLst>
      <p:ext uri="{BB962C8B-B14F-4D97-AF65-F5344CB8AC3E}">
        <p14:creationId xmlns:p14="http://schemas.microsoft.com/office/powerpoint/2010/main" val="3113721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1:9-11, 19-20; 2:1-10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386724-07F0-C242-2153-5E2AFE05DD20}"/>
              </a:ext>
            </a:extLst>
          </p:cNvPr>
          <p:cNvSpPr txBox="1"/>
          <p:nvPr/>
        </p:nvSpPr>
        <p:spPr>
          <a:xfrm>
            <a:off x="244762" y="928255"/>
            <a:ext cx="8769927" cy="4678204"/>
          </a:xfrm>
          <a:prstGeom prst="rect">
            <a:avLst/>
          </a:prstGeom>
          <a:noFill/>
        </p:spPr>
        <p:txBody>
          <a:bodyPr wrap="square">
            <a:spAutoFit/>
          </a:bodyPr>
          <a:lstStyle/>
          <a:p>
            <a:pPr marL="0" marR="0">
              <a:spcBef>
                <a:spcPts val="0"/>
              </a:spcBef>
              <a:spcAft>
                <a:spcPts val="60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Chapter 1</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went back to their house at Ramah. </a:t>
            </a:r>
            <a:r>
              <a:rPr lang="en-US" sz="3600" dirty="0" err="1">
                <a:effectLst/>
                <a:latin typeface="Arial Rounded MT Bold" panose="020F0704030504030204" pitchFamily="34" charset="0"/>
                <a:ea typeface="Calibri" panose="020F0502020204030204" pitchFamily="34" charset="0"/>
                <a:cs typeface="Times New Roman" panose="02020603050405020304" pitchFamily="18" charset="0"/>
              </a:rPr>
              <a:t>Elkanah</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knew his wife Hannah, and the Lord remembered her.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In due time Hannah conceived and bore a son. She named him Samuel, for she said, “I have asked him of the Lord.”</a:t>
            </a:r>
          </a:p>
          <a:p>
            <a:pPr marL="0" marR="0">
              <a:spcBef>
                <a:spcPts val="0"/>
              </a:spcBef>
              <a:spcAft>
                <a:spcPts val="600"/>
              </a:spcAft>
            </a:pP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96742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1:9-11, 19-20; 2:1-10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386724-07F0-C242-2153-5E2AFE05DD20}"/>
              </a:ext>
            </a:extLst>
          </p:cNvPr>
          <p:cNvSpPr txBox="1"/>
          <p:nvPr/>
        </p:nvSpPr>
        <p:spPr>
          <a:xfrm>
            <a:off x="244762" y="928255"/>
            <a:ext cx="8769927" cy="5786199"/>
          </a:xfrm>
          <a:prstGeom prst="rect">
            <a:avLst/>
          </a:prstGeom>
          <a:noFill/>
        </p:spPr>
        <p:txBody>
          <a:bodyPr wrap="square">
            <a:spAutoFit/>
          </a:bodyPr>
          <a:lstStyle/>
          <a:p>
            <a:pPr marL="0" marR="0">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2</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Hannah prayed and said, “My heart exults in the Lord; my strength is exalted in my God. My mouth derides my enemies, because I rejoice in my victory. </a:t>
            </a:r>
          </a:p>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 is no Holy One like the Lord, no one besides you; there is no Rock like our God.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Talk no more so very proudly, let not arrogance come from</a:t>
            </a:r>
          </a:p>
        </p:txBody>
      </p:sp>
    </p:spTree>
    <p:extLst>
      <p:ext uri="{BB962C8B-B14F-4D97-AF65-F5344CB8AC3E}">
        <p14:creationId xmlns:p14="http://schemas.microsoft.com/office/powerpoint/2010/main" val="428222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1:9-11, 19-20; 2:1-10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386724-07F0-C242-2153-5E2AFE05DD20}"/>
              </a:ext>
            </a:extLst>
          </p:cNvPr>
          <p:cNvSpPr txBox="1"/>
          <p:nvPr/>
        </p:nvSpPr>
        <p:spPr>
          <a:xfrm>
            <a:off x="244762" y="928255"/>
            <a:ext cx="8769927" cy="5709255"/>
          </a:xfrm>
          <a:prstGeom prst="rect">
            <a:avLst/>
          </a:prstGeom>
          <a:noFill/>
        </p:spPr>
        <p:txBody>
          <a:bodyPr wrap="square">
            <a:spAutoFit/>
          </a:bodyPr>
          <a:lstStyle/>
          <a:p>
            <a:pPr marL="0" marR="0">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Chapter 2</a:t>
            </a:r>
          </a:p>
          <a:p>
            <a:pPr marL="0" marR="0">
              <a:spcBef>
                <a:spcPts val="0"/>
              </a:spcBef>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your mouth; for the Lord is a God of knowledge, and by him actions are weighed.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bows of the mighty are broken, but the feeble gird on strength.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Those who were full have hired themselves out for bread, but those who were hungry are fat with spoil. The barren has borne seven, but she who has many children is forlorn. </a:t>
            </a:r>
          </a:p>
        </p:txBody>
      </p:sp>
    </p:spTree>
    <p:extLst>
      <p:ext uri="{BB962C8B-B14F-4D97-AF65-F5344CB8AC3E}">
        <p14:creationId xmlns:p14="http://schemas.microsoft.com/office/powerpoint/2010/main" val="1867117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1:9-11, 19-20; 2:1-10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386724-07F0-C242-2153-5E2AFE05DD20}"/>
              </a:ext>
            </a:extLst>
          </p:cNvPr>
          <p:cNvSpPr txBox="1"/>
          <p:nvPr/>
        </p:nvSpPr>
        <p:spPr>
          <a:xfrm>
            <a:off x="200025" y="952862"/>
            <a:ext cx="8667750" cy="5632311"/>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kills and brings to life; he brings down to </a:t>
            </a:r>
            <a:r>
              <a:rPr lang="en-US" sz="3600" dirty="0" err="1">
                <a:effectLst/>
                <a:latin typeface="Arial Rounded MT Bold" panose="020F0704030504030204" pitchFamily="34" charset="0"/>
                <a:ea typeface="Calibri" panose="020F0502020204030204" pitchFamily="34" charset="0"/>
                <a:cs typeface="Times New Roman" panose="02020603050405020304" pitchFamily="18" charset="0"/>
              </a:rPr>
              <a:t>Sheol</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and raises up.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makes poor and makes rich; he brings low, he also exalts.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raises up the poor from the dust; he lifts the needy from the ash heap, to make them sit with princes and inherit a seat of honor. For the pillars of the earth are the Lord’s, and on them he has set the world. </a:t>
            </a:r>
          </a:p>
        </p:txBody>
      </p:sp>
    </p:spTree>
    <p:extLst>
      <p:ext uri="{BB962C8B-B14F-4D97-AF65-F5344CB8AC3E}">
        <p14:creationId xmlns:p14="http://schemas.microsoft.com/office/powerpoint/2010/main" val="668555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7FA1C1-7595-412F-94EA-A0EB92DA2B7B}"/>
              </a:ext>
            </a:extLst>
          </p:cNvPr>
          <p:cNvSpPr/>
          <p:nvPr/>
        </p:nvSpPr>
        <p:spPr>
          <a:xfrm>
            <a:off x="115453" y="136309"/>
            <a:ext cx="9028547" cy="707886"/>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1 Samuel 1:9-11, 19-20; 2:1-10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3386724-07F0-C242-2153-5E2AFE05DD20}"/>
              </a:ext>
            </a:extLst>
          </p:cNvPr>
          <p:cNvSpPr txBox="1"/>
          <p:nvPr/>
        </p:nvSpPr>
        <p:spPr>
          <a:xfrm>
            <a:off x="244763" y="928255"/>
            <a:ext cx="8403938" cy="5632311"/>
          </a:xfrm>
          <a:prstGeom prst="rect">
            <a:avLst/>
          </a:prstGeom>
          <a:noFill/>
        </p:spPr>
        <p:txBody>
          <a:bodyPr wrap="square">
            <a:spAutoFit/>
          </a:bodyPr>
          <a:lstStyle/>
          <a:p>
            <a:pPr marL="0" marR="0">
              <a:spcBef>
                <a:spcPts val="0"/>
              </a:spcBef>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will guard the feet of his faithful ones, but the wicked shall be cut off in darkness; for not by might does one prevail.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Lord! His adversaries shall be shattered; the Most High will thunder in heaven. The Lord will judge the ends of the earth; he will give strength to his king, and exalt the power of his anointed.”</a:t>
            </a:r>
          </a:p>
        </p:txBody>
      </p:sp>
    </p:spTree>
    <p:extLst>
      <p:ext uri="{BB962C8B-B14F-4D97-AF65-F5344CB8AC3E}">
        <p14:creationId xmlns:p14="http://schemas.microsoft.com/office/powerpoint/2010/main" val="3232558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4" y="3822862"/>
          <a:ext cx="7886700" cy="45720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6" name="TextBox 5">
            <a:extLst>
              <a:ext uri="{FF2B5EF4-FFF2-40B4-BE49-F238E27FC236}">
                <a16:creationId xmlns:a16="http://schemas.microsoft.com/office/drawing/2014/main" id="{6C0E8F8C-7EC3-45BA-AD71-B8F660CB65C4}"/>
              </a:ext>
            </a:extLst>
          </p:cNvPr>
          <p:cNvSpPr txBox="1"/>
          <p:nvPr/>
        </p:nvSpPr>
        <p:spPr>
          <a:xfrm>
            <a:off x="855518" y="1189609"/>
            <a:ext cx="7509165" cy="276447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r>
              <a:rPr lang="en-US" sz="3600" b="1" i="1" dirty="0">
                <a:latin typeface="Arial Rounded MT Bold" panose="020F0704030504030204" pitchFamily="34" charset="0"/>
                <a:ea typeface="Calibri" panose="020F0502020204030204" pitchFamily="34" charset="0"/>
                <a:cs typeface="Times New Roman" panose="02020603050405020304" pitchFamily="18" charset="0"/>
              </a:rPr>
              <a:t> </a:t>
            </a:r>
            <a:r>
              <a:rPr lang="en-US" sz="3600" b="1"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(Spoken)</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D9A7C9C1-8527-7F94-8CAC-44162C21D291}"/>
              </a:ext>
            </a:extLst>
          </p:cNvPr>
          <p:cNvSpPr/>
          <p:nvPr/>
        </p:nvSpPr>
        <p:spPr>
          <a:xfrm>
            <a:off x="115453" y="136314"/>
            <a:ext cx="9028547" cy="646331"/>
          </a:xfrm>
          <a:prstGeom prst="rect">
            <a:avLst/>
          </a:prstGeom>
        </p:spPr>
        <p:txBody>
          <a:bodyPr wrap="square">
            <a:spAutoFit/>
          </a:bodyPr>
          <a:lstStyle/>
          <a:p>
            <a:pPr marL="342891" indent="-342891">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1 Samuel 1:9-11, 19-20; 2:1-10</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8020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1F1E0DAE-7BD3-79B9-201E-B4AA9E33507A}"/>
              </a:ext>
            </a:extLst>
          </p:cNvPr>
          <p:cNvSpPr/>
          <p:nvPr/>
        </p:nvSpPr>
        <p:spPr>
          <a:xfrm>
            <a:off x="50651" y="2504767"/>
            <a:ext cx="3953834" cy="1848465"/>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4" y="3822862"/>
          <a:ext cx="7886700" cy="45720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36385" y="3067734"/>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B8B1132-E1E8-4C20-47EB-C6A7356CF7F9}"/>
              </a:ext>
            </a:extLst>
          </p:cNvPr>
          <p:cNvPicPr>
            <a:picLocks noChangeAspect="1"/>
          </p:cNvPicPr>
          <p:nvPr/>
        </p:nvPicPr>
        <p:blipFill>
          <a:blip r:embed="rId3"/>
          <a:stretch>
            <a:fillRect/>
          </a:stretch>
        </p:blipFill>
        <p:spPr>
          <a:xfrm>
            <a:off x="4188239" y="10142"/>
            <a:ext cx="4990606" cy="6847856"/>
          </a:xfrm>
          <a:prstGeom prst="rect">
            <a:avLst/>
          </a:prstGeom>
        </p:spPr>
      </p:pic>
    </p:spTree>
    <p:extLst>
      <p:ext uri="{BB962C8B-B14F-4D97-AF65-F5344CB8AC3E}">
        <p14:creationId xmlns:p14="http://schemas.microsoft.com/office/powerpoint/2010/main" val="2621755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86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6A64FCBD-DC16-22BA-748D-1F7436D64835}"/>
              </a:ext>
            </a:extLst>
          </p:cNvPr>
          <p:cNvPicPr>
            <a:picLocks noChangeAspect="1"/>
          </p:cNvPicPr>
          <p:nvPr/>
        </p:nvPicPr>
        <p:blipFill>
          <a:blip r:embed="rId3"/>
          <a:srcRect l="49978" t="34679" r="34401" b="10660"/>
          <a:stretch/>
        </p:blipFill>
        <p:spPr>
          <a:xfrm>
            <a:off x="4278530" y="787293"/>
            <a:ext cx="4465420" cy="5598192"/>
          </a:xfrm>
          <a:prstGeom prst="rect">
            <a:avLst/>
          </a:prstGeom>
        </p:spPr>
      </p:pic>
      <p:sp>
        <p:nvSpPr>
          <p:cNvPr id="8" name="Rectangle 7">
            <a:extLst>
              <a:ext uri="{FF2B5EF4-FFF2-40B4-BE49-F238E27FC236}">
                <a16:creationId xmlns:a16="http://schemas.microsoft.com/office/drawing/2014/main" id="{541FB5B5-0E0C-00AF-05E6-B01066A1604A}"/>
              </a:ext>
            </a:extLst>
          </p:cNvPr>
          <p:cNvSpPr/>
          <p:nvPr/>
        </p:nvSpPr>
        <p:spPr>
          <a:xfrm>
            <a:off x="85725" y="2379337"/>
            <a:ext cx="3981450" cy="3016210"/>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Cleveland Plain Dealer</a:t>
            </a:r>
          </a:p>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January 6, 1958</a:t>
            </a:r>
          </a:p>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(Front page above the fold!)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771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4" y="3822862"/>
          <a:ext cx="7886700" cy="45720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2820591" y="10286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descr="A group of women holding a quilt&#10;&#10;Description automatically generated">
            <a:extLst>
              <a:ext uri="{FF2B5EF4-FFF2-40B4-BE49-F238E27FC236}">
                <a16:creationId xmlns:a16="http://schemas.microsoft.com/office/drawing/2014/main" id="{3DD68861-9C72-7056-E218-59F5FEB7593A}"/>
              </a:ext>
            </a:extLst>
          </p:cNvPr>
          <p:cNvPicPr>
            <a:picLocks noChangeAspect="1"/>
          </p:cNvPicPr>
          <p:nvPr/>
        </p:nvPicPr>
        <p:blipFill>
          <a:blip r:embed="rId3"/>
          <a:srcRect l="8557" r="7613"/>
          <a:stretch/>
        </p:blipFill>
        <p:spPr>
          <a:xfrm>
            <a:off x="1110958" y="665018"/>
            <a:ext cx="6922081" cy="6192982"/>
          </a:xfrm>
          <a:prstGeom prst="rect">
            <a:avLst/>
          </a:prstGeom>
        </p:spPr>
      </p:pic>
    </p:spTree>
    <p:extLst>
      <p:ext uri="{BB962C8B-B14F-4D97-AF65-F5344CB8AC3E}">
        <p14:creationId xmlns:p14="http://schemas.microsoft.com/office/powerpoint/2010/main" val="2502110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86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6" name="Picture 5" descr="A grass and rocks next to a sidewalk&#10;&#10;Description automatically generated with medium confidence">
            <a:extLst>
              <a:ext uri="{FF2B5EF4-FFF2-40B4-BE49-F238E27FC236}">
                <a16:creationId xmlns:a16="http://schemas.microsoft.com/office/drawing/2014/main" id="{5B523EBA-80D1-E5D3-758A-74A5DC27AA68}"/>
              </a:ext>
            </a:extLst>
          </p:cNvPr>
          <p:cNvPicPr>
            <a:picLocks noChangeAspect="1"/>
          </p:cNvPicPr>
          <p:nvPr/>
        </p:nvPicPr>
        <p:blipFill>
          <a:blip r:embed="rId3"/>
          <a:stretch>
            <a:fillRect/>
          </a:stretch>
        </p:blipFill>
        <p:spPr>
          <a:xfrm>
            <a:off x="-1" y="1191491"/>
            <a:ext cx="9144000" cy="5563647"/>
          </a:xfrm>
          <a:prstGeom prst="rect">
            <a:avLst/>
          </a:prstGeom>
        </p:spPr>
      </p:pic>
    </p:spTree>
    <p:extLst>
      <p:ext uri="{BB962C8B-B14F-4D97-AF65-F5344CB8AC3E}">
        <p14:creationId xmlns:p14="http://schemas.microsoft.com/office/powerpoint/2010/main" val="735434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1" y="778542"/>
            <a:ext cx="8967018" cy="5973045"/>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We confess that from the beginning of time we have failed to understand your call to us. We have acted as though we are gods in our own lives. We have acted or failed to act in ways that have led to injustice and oppression. We have turned away from you and sought after other gods—possessions, people, media, and other distractions. </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0404236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10286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B3260F6-C12D-EF58-0C79-6279A3D2D4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5957" b="26923"/>
          <a:stretch/>
        </p:blipFill>
        <p:spPr>
          <a:xfrm>
            <a:off x="347531" y="1343025"/>
            <a:ext cx="6843844" cy="5229427"/>
          </a:xfrm>
          <a:prstGeom prst="rect">
            <a:avLst/>
          </a:prstGeom>
        </p:spPr>
      </p:pic>
    </p:spTree>
    <p:extLst>
      <p:ext uri="{BB962C8B-B14F-4D97-AF65-F5344CB8AC3E}">
        <p14:creationId xmlns:p14="http://schemas.microsoft.com/office/powerpoint/2010/main" val="464074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D7B526-BAF9-D24C-FFE3-0A0AC6BBA729}"/>
              </a:ext>
            </a:extLst>
          </p:cNvPr>
          <p:cNvPicPr>
            <a:picLocks noChangeAspect="1"/>
          </p:cNvPicPr>
          <p:nvPr/>
        </p:nvPicPr>
        <p:blipFill>
          <a:blip r:embed="rId3"/>
          <a:stretch>
            <a:fillRect/>
          </a:stretch>
        </p:blipFill>
        <p:spPr>
          <a:xfrm>
            <a:off x="0" y="0"/>
            <a:ext cx="9144000" cy="6831211"/>
          </a:xfrm>
          <a:prstGeom prst="rect">
            <a:avLst/>
          </a:prstGeom>
        </p:spPr>
      </p:pic>
      <p:sp>
        <p:nvSpPr>
          <p:cNvPr id="5" name="Rectangle 4">
            <a:extLst>
              <a:ext uri="{FF2B5EF4-FFF2-40B4-BE49-F238E27FC236}">
                <a16:creationId xmlns:a16="http://schemas.microsoft.com/office/drawing/2014/main" id="{D9A7C9C1-8527-7F94-8CAC-44162C21D291}"/>
              </a:ext>
            </a:extLst>
          </p:cNvPr>
          <p:cNvSpPr/>
          <p:nvPr/>
        </p:nvSpPr>
        <p:spPr>
          <a:xfrm>
            <a:off x="4944666" y="-3282"/>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7481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CBA18AE-281C-B1C9-7165-E37FDCF54494}"/>
              </a:ext>
            </a:extLst>
          </p:cNvPr>
          <p:cNvPicPr>
            <a:picLocks noChangeAspect="1"/>
          </p:cNvPicPr>
          <p:nvPr/>
        </p:nvPicPr>
        <p:blipFill>
          <a:blip r:embed="rId3"/>
          <a:srcRect l="19792" r="20000"/>
          <a:stretch/>
        </p:blipFill>
        <p:spPr>
          <a:xfrm>
            <a:off x="0" y="1324646"/>
            <a:ext cx="4159673" cy="4533900"/>
          </a:xfrm>
          <a:prstGeom prst="rect">
            <a:avLst/>
          </a:prstGeom>
        </p:spPr>
      </p:pic>
      <p:pic>
        <p:nvPicPr>
          <p:cNvPr id="4" name="Picture 3">
            <a:extLst>
              <a:ext uri="{FF2B5EF4-FFF2-40B4-BE49-F238E27FC236}">
                <a16:creationId xmlns:a16="http://schemas.microsoft.com/office/drawing/2014/main" id="{A8EDFDED-9C35-90A6-C8EA-2EAF1A1BC009}"/>
              </a:ext>
            </a:extLst>
          </p:cNvPr>
          <p:cNvPicPr>
            <a:picLocks noChangeAspect="1"/>
          </p:cNvPicPr>
          <p:nvPr/>
        </p:nvPicPr>
        <p:blipFill>
          <a:blip r:embed="rId4"/>
          <a:srcRect l="34271" r="8958"/>
          <a:stretch/>
        </p:blipFill>
        <p:spPr>
          <a:xfrm>
            <a:off x="4029074" y="1323975"/>
            <a:ext cx="4943475" cy="4534571"/>
          </a:xfrm>
          <a:prstGeom prst="rect">
            <a:avLst/>
          </a:prstGeom>
        </p:spPr>
      </p:pic>
    </p:spTree>
    <p:extLst>
      <p:ext uri="{BB962C8B-B14F-4D97-AF65-F5344CB8AC3E}">
        <p14:creationId xmlns:p14="http://schemas.microsoft.com/office/powerpoint/2010/main" val="173764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2DAEE38-F1D4-8738-616B-EA61FA10AA0C}"/>
              </a:ext>
            </a:extLst>
          </p:cNvPr>
          <p:cNvPicPr>
            <a:picLocks noChangeAspect="1"/>
          </p:cNvPicPr>
          <p:nvPr/>
        </p:nvPicPr>
        <p:blipFill>
          <a:blip r:embed="rId4"/>
          <a:stretch>
            <a:fillRect/>
          </a:stretch>
        </p:blipFill>
        <p:spPr>
          <a:xfrm>
            <a:off x="0" y="-12429"/>
            <a:ext cx="9144000" cy="6870429"/>
          </a:xfrm>
          <a:prstGeom prst="rect">
            <a:avLst/>
          </a:prstGeom>
        </p:spPr>
      </p:pic>
    </p:spTree>
    <p:extLst>
      <p:ext uri="{BB962C8B-B14F-4D97-AF65-F5344CB8AC3E}">
        <p14:creationId xmlns:p14="http://schemas.microsoft.com/office/powerpoint/2010/main" val="42697549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FF66F220-91DD-CB51-0A09-168B7560FE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700" b="90000" l="9900" r="92000">
                        <a14:foregroundMark x1="16400" y1="8100" x2="26800" y2="9000"/>
                        <a14:foregroundMark x1="26800" y1="9000" x2="31000" y2="8500"/>
                        <a14:foregroundMark x1="69200" y1="7900" x2="76800" y2="7700"/>
                        <a14:foregroundMark x1="76800" y1="7700" x2="83100" y2="7900"/>
                        <a14:foregroundMark x1="76500" y1="14200" x2="80800" y2="34900"/>
                        <a14:foregroundMark x1="76300" y1="31800" x2="76400" y2="34600"/>
                        <a14:foregroundMark x1="76000" y1="36800" x2="79200" y2="76500"/>
                        <a14:foregroundMark x1="75100" y1="42800" x2="75800" y2="47200"/>
                        <a14:foregroundMark x1="80700" y1="42200" x2="77500" y2="50200"/>
                        <a14:foregroundMark x1="77500" y1="50200" x2="77800" y2="49600"/>
                        <a14:foregroundMark x1="75700" y1="50000" x2="76700" y2="53100"/>
                        <a14:foregroundMark x1="76700" y1="55400" x2="76500" y2="57900"/>
                        <a14:foregroundMark x1="71400" y1="88600" x2="92100" y2="90000"/>
                        <a14:foregroundMark x1="72600" y1="52900" x2="63900" y2="54600"/>
                        <a14:foregroundMark x1="63900" y1="54600" x2="55800" y2="51300"/>
                        <a14:foregroundMark x1="55800" y1="51300" x2="53100" y2="58100"/>
                        <a14:foregroundMark x1="53100" y1="58100" x2="46100" y2="54500"/>
                        <a14:foregroundMark x1="46100" y1="54500" x2="29400" y2="52500"/>
                        <a14:foregroundMark x1="29400" y1="52500" x2="28600" y2="51800"/>
                        <a14:foregroundMark x1="43200" y1="47500" x2="45100" y2="39500"/>
                        <a14:foregroundMark x1="45100" y1="39500" x2="51300" y2="35200"/>
                        <a14:foregroundMark x1="51300" y1="35200" x2="55200" y2="43900"/>
                        <a14:foregroundMark x1="55200" y1="43900" x2="51200" y2="50600"/>
                        <a14:foregroundMark x1="51200" y1="50600" x2="44000" y2="46500"/>
                        <a14:foregroundMark x1="44000" y1="46500" x2="43600" y2="46700"/>
                        <a14:foregroundMark x1="43600" y1="48600" x2="49200" y2="53200"/>
                        <a14:foregroundMark x1="49200" y1="53200" x2="55300" y2="47000"/>
                        <a14:foregroundMark x1="55300" y1="47000" x2="56800" y2="49000"/>
                        <a14:foregroundMark x1="43100" y1="48600" x2="42500" y2="48200"/>
                        <a14:foregroundMark x1="44900" y1="62700" x2="55300" y2="64200"/>
                        <a14:foregroundMark x1="45300" y1="64200" x2="48900" y2="63900"/>
                        <a14:foregroundMark x1="44300" y1="64000" x2="46400" y2="63900"/>
                        <a14:foregroundMark x1="44400" y1="63200" x2="44700" y2="65400"/>
                        <a14:foregroundMark x1="55700" y1="65900" x2="56100" y2="66400"/>
                        <a14:foregroundMark x1="57100" y1="68100" x2="50800" y2="71300"/>
                        <a14:foregroundMark x1="55600" y1="63200" x2="52600" y2="67000"/>
                        <a14:foregroundMark x1="57800" y1="71700" x2="56300" y2="77000"/>
                        <a14:foregroundMark x1="41900" y1="70300" x2="45000" y2="75300"/>
                        <a14:foregroundMark x1="25800" y1="13200" x2="21900" y2="20500"/>
                        <a14:foregroundMark x1="21900" y1="20500" x2="21000" y2="31400"/>
                        <a14:foregroundMark x1="21000" y1="31400" x2="22900" y2="40500"/>
                        <a14:foregroundMark x1="22900" y1="40500" x2="22400" y2="48700"/>
                        <a14:foregroundMark x1="22400" y1="48700" x2="24700" y2="55700"/>
                        <a14:foregroundMark x1="24700" y1="55700" x2="19100" y2="61500"/>
                        <a14:foregroundMark x1="19100" y1="61500" x2="18900" y2="45300"/>
                        <a14:foregroundMark x1="18900" y1="45300" x2="14900" y2="52500"/>
                        <a14:foregroundMark x1="14900" y1="52500" x2="15600" y2="63400"/>
                        <a14:foregroundMark x1="15600" y1="63400" x2="20900" y2="68600"/>
                        <a14:foregroundMark x1="20900" y1="68600" x2="20200" y2="77500"/>
                        <a14:foregroundMark x1="20200" y1="77500" x2="23100" y2="82200"/>
                        <a14:foregroundMark x1="24300" y1="52000" x2="25600" y2="55600"/>
                        <a14:foregroundMark x1="9900" y1="89000" x2="26000" y2="89000"/>
                        <a14:foregroundMark x1="77600" y1="33800" x2="79900" y2="37800"/>
                        <a14:foregroundMark x1="23700" y1="50700" x2="25000" y2="51100"/>
                      </a14:backgroundRemoval>
                    </a14:imgEffect>
                  </a14:imgLayer>
                </a14:imgProps>
              </a:ext>
            </a:extLst>
          </a:blip>
          <a:srcRect l="6111" t="4027" r="6111" b="5833"/>
          <a:stretch/>
        </p:blipFill>
        <p:spPr>
          <a:xfrm>
            <a:off x="1495425" y="646331"/>
            <a:ext cx="6019800" cy="6181726"/>
          </a:xfrm>
          <a:prstGeom prst="rect">
            <a:avLst/>
          </a:prstGeom>
        </p:spPr>
      </p:pic>
    </p:spTree>
    <p:extLst>
      <p:ext uri="{BB962C8B-B14F-4D97-AF65-F5344CB8AC3E}">
        <p14:creationId xmlns:p14="http://schemas.microsoft.com/office/powerpoint/2010/main" val="1478417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2DAEE38-F1D4-8738-616B-EA61FA10AA0C}"/>
              </a:ext>
            </a:extLst>
          </p:cNvPr>
          <p:cNvPicPr>
            <a:picLocks noChangeAspect="1"/>
          </p:cNvPicPr>
          <p:nvPr/>
        </p:nvPicPr>
        <p:blipFill>
          <a:blip r:embed="rId4"/>
          <a:stretch>
            <a:fillRect/>
          </a:stretch>
        </p:blipFill>
        <p:spPr>
          <a:xfrm>
            <a:off x="0" y="-12429"/>
            <a:ext cx="9144000" cy="6870429"/>
          </a:xfrm>
          <a:prstGeom prst="rect">
            <a:avLst/>
          </a:prstGeom>
        </p:spPr>
      </p:pic>
    </p:spTree>
    <p:extLst>
      <p:ext uri="{BB962C8B-B14F-4D97-AF65-F5344CB8AC3E}">
        <p14:creationId xmlns:p14="http://schemas.microsoft.com/office/powerpoint/2010/main" val="22172217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82584E3-0BD1-0DA0-DC66-01439697A68B}"/>
              </a:ext>
            </a:extLst>
          </p:cNvPr>
          <p:cNvPicPr>
            <a:picLocks noChangeAspect="1"/>
          </p:cNvPicPr>
          <p:nvPr/>
        </p:nvPicPr>
        <p:blipFill>
          <a:blip r:embed="rId4"/>
          <a:srcRect l="18281" r="26251"/>
          <a:stretch/>
        </p:blipFill>
        <p:spPr>
          <a:xfrm>
            <a:off x="152400" y="646331"/>
            <a:ext cx="3933825" cy="5042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BF0F363E-1FAF-752B-C750-C05806C8B422}"/>
              </a:ext>
            </a:extLst>
          </p:cNvPr>
          <p:cNvSpPr/>
          <p:nvPr/>
        </p:nvSpPr>
        <p:spPr>
          <a:xfrm>
            <a:off x="367903" y="5689065"/>
            <a:ext cx="3502817" cy="1077218"/>
          </a:xfrm>
          <a:prstGeom prst="rect">
            <a:avLst/>
          </a:prstGeom>
        </p:spPr>
        <p:txBody>
          <a:bodyPr wrap="square">
            <a:spAutoFit/>
          </a:bodyPr>
          <a:lstStyle/>
          <a:p>
            <a:pPr algn="ctr">
              <a:spcBef>
                <a:spcPts val="0"/>
              </a:spcBef>
              <a:spcAft>
                <a:spcPts val="600"/>
              </a:spcAft>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Samuel Anoints King Saul</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7DA6152F-C233-126A-B4B8-BDC29C7B4AF9}"/>
              </a:ext>
            </a:extLst>
          </p:cNvPr>
          <p:cNvPicPr>
            <a:picLocks noChangeAspect="1"/>
          </p:cNvPicPr>
          <p:nvPr/>
        </p:nvPicPr>
        <p:blipFill>
          <a:blip r:embed="rId5"/>
          <a:stretch>
            <a:fillRect/>
          </a:stretch>
        </p:blipFill>
        <p:spPr>
          <a:xfrm>
            <a:off x="4419600" y="646331"/>
            <a:ext cx="4572000" cy="5042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83A597F4-0982-F70E-D817-03EA359B63B9}"/>
              </a:ext>
            </a:extLst>
          </p:cNvPr>
          <p:cNvSpPr/>
          <p:nvPr/>
        </p:nvSpPr>
        <p:spPr>
          <a:xfrm>
            <a:off x="4954191" y="5683073"/>
            <a:ext cx="3502817" cy="1077218"/>
          </a:xfrm>
          <a:prstGeom prst="rect">
            <a:avLst/>
          </a:prstGeom>
        </p:spPr>
        <p:txBody>
          <a:bodyPr wrap="square">
            <a:spAutoFit/>
          </a:bodyPr>
          <a:lstStyle/>
          <a:p>
            <a:pPr algn="ctr">
              <a:spcBef>
                <a:spcPts val="0"/>
              </a:spcBef>
              <a:spcAft>
                <a:spcPts val="600"/>
              </a:spcAft>
            </a:pPr>
            <a:r>
              <a:rPr lang="en-US" sz="3200" b="1" dirty="0">
                <a:latin typeface="Arial Rounded MT Bold" panose="020F0704030504030204" pitchFamily="34" charset="0"/>
                <a:ea typeface="Calibri" panose="020F0502020204030204" pitchFamily="34" charset="0"/>
                <a:cs typeface="Times New Roman" panose="02020603050405020304" pitchFamily="18" charset="0"/>
              </a:rPr>
              <a:t>Samuel Anoints King David</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0354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31FA663-7500-E219-ECAD-82DBDA7F81A0}"/>
              </a:ext>
            </a:extLst>
          </p:cNvPr>
          <p:cNvPicPr>
            <a:picLocks noChangeAspect="1"/>
          </p:cNvPicPr>
          <p:nvPr/>
        </p:nvPicPr>
        <p:blipFill>
          <a:blip r:embed="rId4"/>
          <a:stretch>
            <a:fillRect/>
          </a:stretch>
        </p:blipFill>
        <p:spPr>
          <a:xfrm>
            <a:off x="0" y="14287"/>
            <a:ext cx="9144000" cy="6829425"/>
          </a:xfrm>
          <a:prstGeom prst="rect">
            <a:avLst/>
          </a:prstGeom>
        </p:spPr>
      </p:pic>
    </p:spTree>
    <p:extLst>
      <p:ext uri="{BB962C8B-B14F-4D97-AF65-F5344CB8AC3E}">
        <p14:creationId xmlns:p14="http://schemas.microsoft.com/office/powerpoint/2010/main" val="19233834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509C6171-8A2F-AB21-3FE2-2A82547CFB95}"/>
              </a:ext>
            </a:extLst>
          </p:cNvPr>
          <p:cNvPicPr>
            <a:picLocks noChangeAspect="1"/>
          </p:cNvPicPr>
          <p:nvPr/>
        </p:nvPicPr>
        <p:blipFill>
          <a:blip r:embed="rId4"/>
          <a:stretch>
            <a:fillRect/>
          </a:stretch>
        </p:blipFill>
        <p:spPr>
          <a:xfrm>
            <a:off x="368547" y="862445"/>
            <a:ext cx="2901125" cy="2990850"/>
          </a:xfrm>
          <a:prstGeom prst="rect">
            <a:avLst/>
          </a:prstGeom>
        </p:spPr>
      </p:pic>
      <p:pic>
        <p:nvPicPr>
          <p:cNvPr id="3" name="Picture 2">
            <a:extLst>
              <a:ext uri="{FF2B5EF4-FFF2-40B4-BE49-F238E27FC236}">
                <a16:creationId xmlns:a16="http://schemas.microsoft.com/office/drawing/2014/main" id="{86DFECFC-2014-ABE4-676B-A87A1CCEAD18}"/>
              </a:ext>
            </a:extLst>
          </p:cNvPr>
          <p:cNvPicPr>
            <a:picLocks noChangeAspect="1"/>
          </p:cNvPicPr>
          <p:nvPr/>
        </p:nvPicPr>
        <p:blipFill>
          <a:blip r:embed="rId5"/>
          <a:srcRect b="12821"/>
          <a:stretch/>
        </p:blipFill>
        <p:spPr>
          <a:xfrm>
            <a:off x="248937" y="3576205"/>
            <a:ext cx="3380088" cy="2764210"/>
          </a:xfrm>
          <a:prstGeom prst="rect">
            <a:avLst/>
          </a:prstGeom>
        </p:spPr>
      </p:pic>
      <p:pic>
        <p:nvPicPr>
          <p:cNvPr id="4" name="Picture 3">
            <a:extLst>
              <a:ext uri="{FF2B5EF4-FFF2-40B4-BE49-F238E27FC236}">
                <a16:creationId xmlns:a16="http://schemas.microsoft.com/office/drawing/2014/main" id="{907C2540-A964-2C4F-8D1E-5EC258B10BCF}"/>
              </a:ext>
            </a:extLst>
          </p:cNvPr>
          <p:cNvPicPr>
            <a:picLocks noChangeAspect="1"/>
          </p:cNvPicPr>
          <p:nvPr/>
        </p:nvPicPr>
        <p:blipFill>
          <a:blip r:embed="rId6"/>
          <a:stretch>
            <a:fillRect/>
          </a:stretch>
        </p:blipFill>
        <p:spPr>
          <a:xfrm>
            <a:off x="3327033" y="1688959"/>
            <a:ext cx="2677719" cy="4006306"/>
          </a:xfrm>
          <a:prstGeom prst="rect">
            <a:avLst/>
          </a:prstGeom>
        </p:spPr>
      </p:pic>
      <p:pic>
        <p:nvPicPr>
          <p:cNvPr id="6" name="Picture 5">
            <a:extLst>
              <a:ext uri="{FF2B5EF4-FFF2-40B4-BE49-F238E27FC236}">
                <a16:creationId xmlns:a16="http://schemas.microsoft.com/office/drawing/2014/main" id="{1172360A-4873-1CB0-5B27-BC71EA1F5360}"/>
              </a:ext>
            </a:extLst>
          </p:cNvPr>
          <p:cNvPicPr>
            <a:picLocks noChangeAspect="1"/>
          </p:cNvPicPr>
          <p:nvPr/>
        </p:nvPicPr>
        <p:blipFill>
          <a:blip r:embed="rId7"/>
          <a:srcRect l="22263" r="18004" b="15981"/>
          <a:stretch/>
        </p:blipFill>
        <p:spPr>
          <a:xfrm>
            <a:off x="5576888" y="819150"/>
            <a:ext cx="3000376" cy="2757055"/>
          </a:xfrm>
          <a:prstGeom prst="rect">
            <a:avLst/>
          </a:prstGeom>
        </p:spPr>
      </p:pic>
      <p:pic>
        <p:nvPicPr>
          <p:cNvPr id="8" name="Picture 7">
            <a:extLst>
              <a:ext uri="{FF2B5EF4-FFF2-40B4-BE49-F238E27FC236}">
                <a16:creationId xmlns:a16="http://schemas.microsoft.com/office/drawing/2014/main" id="{0D870C83-6873-6482-EBE7-6FEA58EBAFA7}"/>
              </a:ext>
            </a:extLst>
          </p:cNvPr>
          <p:cNvPicPr>
            <a:picLocks noChangeAspect="1"/>
          </p:cNvPicPr>
          <p:nvPr/>
        </p:nvPicPr>
        <p:blipFill>
          <a:blip r:embed="rId8"/>
          <a:srcRect l="9726" t="10922" r="8660" b="11745"/>
          <a:stretch/>
        </p:blipFill>
        <p:spPr>
          <a:xfrm>
            <a:off x="5982894" y="3558915"/>
            <a:ext cx="2459496" cy="2962864"/>
          </a:xfrm>
          <a:prstGeom prst="rect">
            <a:avLst/>
          </a:prstGeom>
        </p:spPr>
      </p:pic>
    </p:spTree>
    <p:extLst>
      <p:ext uri="{BB962C8B-B14F-4D97-AF65-F5344CB8AC3E}">
        <p14:creationId xmlns:p14="http://schemas.microsoft.com/office/powerpoint/2010/main" val="1414089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A908C6B6-EB49-70D6-092D-017B6F9EFB43}"/>
              </a:ext>
            </a:extLst>
          </p:cNvPr>
          <p:cNvPicPr>
            <a:picLocks noChangeAspect="1"/>
          </p:cNvPicPr>
          <p:nvPr/>
        </p:nvPicPr>
        <p:blipFill>
          <a:blip r:embed="rId4"/>
          <a:srcRect l="23125" r="18301"/>
          <a:stretch/>
        </p:blipFill>
        <p:spPr>
          <a:xfrm>
            <a:off x="1309687" y="592269"/>
            <a:ext cx="6524625" cy="6265731"/>
          </a:xfrm>
          <a:prstGeom prst="rect">
            <a:avLst/>
          </a:prstGeom>
        </p:spPr>
      </p:pic>
    </p:spTree>
    <p:extLst>
      <p:ext uri="{BB962C8B-B14F-4D97-AF65-F5344CB8AC3E}">
        <p14:creationId xmlns:p14="http://schemas.microsoft.com/office/powerpoint/2010/main" val="1199602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801328" y="1589958"/>
            <a:ext cx="7541343" cy="3601883"/>
          </a:xfrm>
          <a:prstGeom prst="rect">
            <a:avLst/>
          </a:prstGeom>
        </p:spPr>
        <p:txBody>
          <a:bodyPr wrap="square">
            <a:spAutoFit/>
          </a:bodyPr>
          <a:lstStyle/>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Forgive us for all the ways in which we have failed you and our neighbors. Call us back into the abundant life of loving service that you offer us in your holy name.</a:t>
            </a:r>
            <a:endParaRPr lang="en-US" sz="40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40742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D2B6B00D-9595-4FCD-CF8A-C0C78AA00882}"/>
              </a:ext>
            </a:extLst>
          </p:cNvPr>
          <p:cNvPicPr>
            <a:picLocks noChangeAspect="1"/>
          </p:cNvPicPr>
          <p:nvPr/>
        </p:nvPicPr>
        <p:blipFill>
          <a:blip r:embed="rId4"/>
          <a:stretch>
            <a:fillRect/>
          </a:stretch>
        </p:blipFill>
        <p:spPr>
          <a:xfrm>
            <a:off x="901349" y="0"/>
            <a:ext cx="7341302" cy="6858000"/>
          </a:xfrm>
          <a:prstGeom prst="rect">
            <a:avLst/>
          </a:prstGeom>
        </p:spPr>
      </p:pic>
    </p:spTree>
    <p:extLst>
      <p:ext uri="{BB962C8B-B14F-4D97-AF65-F5344CB8AC3E}">
        <p14:creationId xmlns:p14="http://schemas.microsoft.com/office/powerpoint/2010/main" val="15657912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descr="A group of people with flags&#10;&#10;Description automatically generated">
            <a:extLst>
              <a:ext uri="{FF2B5EF4-FFF2-40B4-BE49-F238E27FC236}">
                <a16:creationId xmlns:a16="http://schemas.microsoft.com/office/drawing/2014/main" id="{57275E40-0F93-4305-40E9-344E146C17FD}"/>
              </a:ext>
            </a:extLst>
          </p:cNvPr>
          <p:cNvPicPr>
            <a:picLocks noChangeAspect="1"/>
          </p:cNvPicPr>
          <p:nvPr/>
        </p:nvPicPr>
        <p:blipFill>
          <a:blip r:embed="rId4"/>
          <a:stretch>
            <a:fillRect/>
          </a:stretch>
        </p:blipFill>
        <p:spPr>
          <a:xfrm>
            <a:off x="-1" y="747044"/>
            <a:ext cx="9144000" cy="6110956"/>
          </a:xfrm>
          <a:prstGeom prst="rect">
            <a:avLst/>
          </a:prstGeom>
        </p:spPr>
      </p:pic>
    </p:spTree>
    <p:extLst>
      <p:ext uri="{BB962C8B-B14F-4D97-AF65-F5344CB8AC3E}">
        <p14:creationId xmlns:p14="http://schemas.microsoft.com/office/powerpoint/2010/main" val="7554912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432E6765-73A7-302C-B901-65E34B12BBA2}"/>
              </a:ext>
            </a:extLst>
          </p:cNvPr>
          <p:cNvPicPr>
            <a:picLocks noChangeAspect="1"/>
          </p:cNvPicPr>
          <p:nvPr/>
        </p:nvPicPr>
        <p:blipFill>
          <a:blip r:embed="rId4"/>
          <a:stretch>
            <a:fillRect/>
          </a:stretch>
        </p:blipFill>
        <p:spPr>
          <a:xfrm>
            <a:off x="0" y="752475"/>
            <a:ext cx="9144000" cy="6105525"/>
          </a:xfrm>
          <a:prstGeom prst="rect">
            <a:avLst/>
          </a:prstGeom>
        </p:spPr>
      </p:pic>
    </p:spTree>
    <p:extLst>
      <p:ext uri="{BB962C8B-B14F-4D97-AF65-F5344CB8AC3E}">
        <p14:creationId xmlns:p14="http://schemas.microsoft.com/office/powerpoint/2010/main" val="4030633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blip>
          <a:srcRect/>
          <a:tile tx="0" ty="0" sx="100000" sy="100000" flip="none" algn="tl"/>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9A7C9C1-8527-7F94-8CAC-44162C21D291}"/>
              </a:ext>
            </a:extLst>
          </p:cNvPr>
          <p:cNvSpPr/>
          <p:nvPr/>
        </p:nvSpPr>
        <p:spPr>
          <a:xfrm>
            <a:off x="2820591" y="0"/>
            <a:ext cx="3502817" cy="646331"/>
          </a:xfrm>
          <a:prstGeom prst="rect">
            <a:avLst/>
          </a:prstGeom>
        </p:spPr>
        <p:txBody>
          <a:bodyPr wrap="square">
            <a:spAutoFit/>
          </a:bodyPr>
          <a:lstStyle/>
          <a:p>
            <a:pPr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SERMON</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p:txBody>
      </p:sp>
      <p:pic>
        <p:nvPicPr>
          <p:cNvPr id="4" name="Picture 3" descr="A group of people in white robes&#10;&#10;Description automatically generated">
            <a:extLst>
              <a:ext uri="{FF2B5EF4-FFF2-40B4-BE49-F238E27FC236}">
                <a16:creationId xmlns:a16="http://schemas.microsoft.com/office/drawing/2014/main" id="{FF4896EF-947B-5598-049E-D80373055EF8}"/>
              </a:ext>
            </a:extLst>
          </p:cNvPr>
          <p:cNvPicPr>
            <a:picLocks noChangeAspect="1"/>
          </p:cNvPicPr>
          <p:nvPr/>
        </p:nvPicPr>
        <p:blipFill>
          <a:blip r:embed="rId4"/>
          <a:srcRect l="13247" t="7463" r="19590" b="15672"/>
          <a:stretch/>
        </p:blipFill>
        <p:spPr>
          <a:xfrm>
            <a:off x="0" y="3605542"/>
            <a:ext cx="3628748" cy="3114675"/>
          </a:xfrm>
          <a:prstGeom prst="rect">
            <a:avLst/>
          </a:prstGeom>
        </p:spPr>
      </p:pic>
      <p:pic>
        <p:nvPicPr>
          <p:cNvPr id="7" name="Picture 6" descr="A group of men in white robes&#10;&#10;Description automatically generated">
            <a:extLst>
              <a:ext uri="{FF2B5EF4-FFF2-40B4-BE49-F238E27FC236}">
                <a16:creationId xmlns:a16="http://schemas.microsoft.com/office/drawing/2014/main" id="{D8264DEB-8440-BAFA-364C-7E7EF78C22E7}"/>
              </a:ext>
            </a:extLst>
          </p:cNvPr>
          <p:cNvPicPr>
            <a:picLocks noChangeAspect="1"/>
          </p:cNvPicPr>
          <p:nvPr/>
        </p:nvPicPr>
        <p:blipFill>
          <a:blip r:embed="rId5"/>
          <a:srcRect l="28924" r="20000" b="18135"/>
          <a:stretch/>
        </p:blipFill>
        <p:spPr>
          <a:xfrm>
            <a:off x="6069808" y="3281692"/>
            <a:ext cx="2860433" cy="3438525"/>
          </a:xfrm>
          <a:prstGeom prst="rect">
            <a:avLst/>
          </a:prstGeom>
        </p:spPr>
      </p:pic>
      <p:pic>
        <p:nvPicPr>
          <p:cNvPr id="9" name="Picture 8" descr="A group of people in white robes&#10;&#10;Description automatically generated">
            <a:extLst>
              <a:ext uri="{FF2B5EF4-FFF2-40B4-BE49-F238E27FC236}">
                <a16:creationId xmlns:a16="http://schemas.microsoft.com/office/drawing/2014/main" id="{B61A55B8-19C3-9359-47D0-1B84664E1A80}"/>
              </a:ext>
            </a:extLst>
          </p:cNvPr>
          <p:cNvPicPr>
            <a:picLocks noChangeAspect="1"/>
          </p:cNvPicPr>
          <p:nvPr/>
        </p:nvPicPr>
        <p:blipFill>
          <a:blip r:embed="rId6"/>
          <a:srcRect l="2222" t="11667" r="26250" b="10529"/>
          <a:stretch/>
        </p:blipFill>
        <p:spPr>
          <a:xfrm>
            <a:off x="3182403" y="885825"/>
            <a:ext cx="3333750" cy="2719717"/>
          </a:xfrm>
          <a:prstGeom prst="rect">
            <a:avLst/>
          </a:prstGeom>
        </p:spPr>
      </p:pic>
    </p:spTree>
    <p:extLst>
      <p:ext uri="{BB962C8B-B14F-4D97-AF65-F5344CB8AC3E}">
        <p14:creationId xmlns:p14="http://schemas.microsoft.com/office/powerpoint/2010/main" val="3533231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B85FCC0-07A5-44AE-A277-A873D72C903F}"/>
              </a:ext>
            </a:extLst>
          </p:cNvPr>
          <p:cNvGraphicFramePr>
            <a:graphicFrameLocks noGrp="1"/>
          </p:cNvGraphicFramePr>
          <p:nvPr/>
        </p:nvGraphicFramePr>
        <p:xfrm>
          <a:off x="628650" y="3822859"/>
          <a:ext cx="7886700" cy="356870"/>
        </p:xfrm>
        <a:graphic>
          <a:graphicData uri="http://schemas.openxmlformats.org/drawingml/2006/table">
            <a:tbl>
              <a:tblPr/>
              <a:tblGrid>
                <a:gridCol w="7886700">
                  <a:extLst>
                    <a:ext uri="{9D8B030D-6E8A-4147-A177-3AD203B41FA5}">
                      <a16:colId xmlns:a16="http://schemas.microsoft.com/office/drawing/2014/main" val="2195665217"/>
                    </a:ext>
                  </a:extLst>
                </a:gridCol>
              </a:tblGrid>
              <a:tr h="0">
                <a:tc>
                  <a:txBody>
                    <a:bodyPr/>
                    <a:lstStyle/>
                    <a:p>
                      <a:pPr marL="0" marR="0" algn="l" fontAlgn="base">
                        <a:lnSpc>
                          <a:spcPts val="2720"/>
                        </a:lnSpc>
                        <a:spcBef>
                          <a:spcPts val="0"/>
                        </a:spcBef>
                        <a:spcAft>
                          <a:spcPts val="0"/>
                        </a:spcAft>
                      </a:pPr>
                      <a:r>
                        <a:rPr lang="en-US" sz="335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618636446"/>
                  </a:ext>
                </a:extLst>
              </a:tr>
            </a:tbl>
          </a:graphicData>
        </a:graphic>
      </p:graphicFrame>
      <p:sp>
        <p:nvSpPr>
          <p:cNvPr id="5" name="Rectangle 4">
            <a:extLst>
              <a:ext uri="{FF2B5EF4-FFF2-40B4-BE49-F238E27FC236}">
                <a16:creationId xmlns:a16="http://schemas.microsoft.com/office/drawing/2014/main" id="{D9A7C9C1-8527-7F94-8CAC-44162C21D291}"/>
              </a:ext>
            </a:extLst>
          </p:cNvPr>
          <p:cNvSpPr/>
          <p:nvPr/>
        </p:nvSpPr>
        <p:spPr>
          <a:xfrm>
            <a:off x="1" y="158492"/>
            <a:ext cx="4188238" cy="646331"/>
          </a:xfrm>
          <a:prstGeom prst="rect">
            <a:avLst/>
          </a:prstGeom>
        </p:spPr>
        <p:txBody>
          <a:bodyPr wrap="square">
            <a:spAutoFit/>
          </a:bodyPr>
          <a:lstStyle/>
          <a:p>
            <a:pPr marR="0" lvl="0" algn="ctr">
              <a:spcBef>
                <a:spcPts val="0"/>
              </a:spcBef>
              <a:spcAft>
                <a:spcPts val="6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Hymn of the Day</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53F619AA-1795-049A-804B-D8E9614FA895}"/>
              </a:ext>
            </a:extLst>
          </p:cNvPr>
          <p:cNvSpPr txBox="1"/>
          <p:nvPr/>
        </p:nvSpPr>
        <p:spPr>
          <a:xfrm>
            <a:off x="0" y="2702401"/>
            <a:ext cx="4188239" cy="1754326"/>
          </a:xfrm>
          <a:prstGeom prst="rect">
            <a:avLst/>
          </a:prstGeom>
          <a:noFill/>
        </p:spPr>
        <p:txBody>
          <a:bodyPr wrap="square">
            <a:spAutoFit/>
          </a:bodyPr>
          <a:lstStyle/>
          <a:p>
            <a:pPr algn="ctr"/>
            <a:r>
              <a:rPr lang="en-US" sz="3600" b="1" dirty="0">
                <a:effectLst/>
                <a:latin typeface="Arial Rounded MT Bold" panose="020F0704030504030204" pitchFamily="34" charset="0"/>
                <a:ea typeface="Calibri" panose="020F0502020204030204" pitchFamily="34" charset="0"/>
              </a:rPr>
              <a:t>“Take My Life, That I May Be”</a:t>
            </a:r>
          </a:p>
          <a:p>
            <a:pPr algn="ctr"/>
            <a:r>
              <a:rPr lang="en-US" sz="3600" b="1" dirty="0">
                <a:effectLst/>
                <a:latin typeface="Arial Rounded MT Bold" panose="020F0704030504030204" pitchFamily="34" charset="0"/>
                <a:ea typeface="Calibri" panose="020F0502020204030204" pitchFamily="34" charset="0"/>
              </a:rPr>
              <a:t>LBW 406</a:t>
            </a:r>
            <a:endParaRPr lang="en-US" sz="3600" dirty="0">
              <a:latin typeface="Arial Rounded MT Bold" panose="020F0704030504030204" pitchFamily="34" charset="0"/>
            </a:endParaRPr>
          </a:p>
        </p:txBody>
      </p:sp>
      <p:pic>
        <p:nvPicPr>
          <p:cNvPr id="3" name="Picture 2">
            <a:extLst>
              <a:ext uri="{FF2B5EF4-FFF2-40B4-BE49-F238E27FC236}">
                <a16:creationId xmlns:a16="http://schemas.microsoft.com/office/drawing/2014/main" id="{4A36FDB9-B42F-E759-7A7A-BEC7590BC39E}"/>
              </a:ext>
            </a:extLst>
          </p:cNvPr>
          <p:cNvPicPr>
            <a:picLocks noChangeAspect="1"/>
          </p:cNvPicPr>
          <p:nvPr/>
        </p:nvPicPr>
        <p:blipFill>
          <a:blip r:embed="rId3"/>
          <a:stretch>
            <a:fillRect/>
          </a:stretch>
        </p:blipFill>
        <p:spPr>
          <a:xfrm>
            <a:off x="4188239" y="10142"/>
            <a:ext cx="4990606" cy="6847856"/>
          </a:xfrm>
          <a:prstGeom prst="rect">
            <a:avLst/>
          </a:prstGeom>
        </p:spPr>
      </p:pic>
    </p:spTree>
    <p:extLst>
      <p:ext uri="{BB962C8B-B14F-4D97-AF65-F5344CB8AC3E}">
        <p14:creationId xmlns:p14="http://schemas.microsoft.com/office/powerpoint/2010/main" val="634589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929298-032E-4BE7-BABA-9B8B0188565E}"/>
              </a:ext>
            </a:extLst>
          </p:cNvPr>
          <p:cNvSpPr/>
          <p:nvPr/>
        </p:nvSpPr>
        <p:spPr>
          <a:xfrm>
            <a:off x="0" y="1706"/>
            <a:ext cx="9144000" cy="646331"/>
          </a:xfrm>
          <a:prstGeom prst="rect">
            <a:avLst/>
          </a:prstGeom>
        </p:spPr>
        <p:txBody>
          <a:bodyPr wrap="square">
            <a:spAutoFit/>
          </a:bodyPr>
          <a:lstStyle/>
          <a:p>
            <a:pPr marL="290513" marR="0" lvl="0" indent="-290513">
              <a:spcBef>
                <a:spcPts val="0"/>
              </a:spcBef>
              <a:spcAft>
                <a:spcPts val="600"/>
              </a:spcAft>
              <a:buFont typeface="Arial Rounded MT Bold" panose="020F0704030504030204" pitchFamily="34" charset="0"/>
              <a:buChar char="*"/>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“Take My Life, That I May Be”  LBW 406</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7267E5-E8F3-CD1A-6391-5E257A497F15}"/>
              </a:ext>
            </a:extLst>
          </p:cNvPr>
          <p:cNvSpPr txBox="1"/>
          <p:nvPr/>
        </p:nvSpPr>
        <p:spPr>
          <a:xfrm>
            <a:off x="221673" y="858983"/>
            <a:ext cx="8074602" cy="5078313"/>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1	Take my life, that I may be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consecrated, Lord, to thee;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take my moments and my days;</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let them flow in ceaseless praise.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2	Take my hands and let them move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at the impulse of thy love;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take my feet and let them be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swift and beautiful for thee. </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929298-032E-4BE7-BABA-9B8B0188565E}"/>
              </a:ext>
            </a:extLst>
          </p:cNvPr>
          <p:cNvSpPr/>
          <p:nvPr/>
        </p:nvSpPr>
        <p:spPr>
          <a:xfrm>
            <a:off x="0" y="1706"/>
            <a:ext cx="9144000" cy="646331"/>
          </a:xfrm>
          <a:prstGeom prst="rect">
            <a:avLst/>
          </a:prstGeom>
        </p:spPr>
        <p:txBody>
          <a:bodyPr wrap="square">
            <a:spAutoFit/>
          </a:bodyPr>
          <a:lstStyle/>
          <a:p>
            <a:pPr marL="290513" marR="0" lvl="0" indent="-290513">
              <a:spcBef>
                <a:spcPts val="0"/>
              </a:spcBef>
              <a:spcAft>
                <a:spcPts val="600"/>
              </a:spcAft>
              <a:buFont typeface="Arial Rounded MT Bold" panose="020F0704030504030204" pitchFamily="34" charset="0"/>
              <a:buChar char="*"/>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“Take My Life, That I May Be”  LBW 406</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7267E5-E8F3-CD1A-6391-5E257A497F15}"/>
              </a:ext>
            </a:extLst>
          </p:cNvPr>
          <p:cNvSpPr txBox="1"/>
          <p:nvPr/>
        </p:nvSpPr>
        <p:spPr>
          <a:xfrm>
            <a:off x="221673" y="858983"/>
            <a:ext cx="8700654" cy="5078313"/>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3	Take my voice and let me sing</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always, only, for my King;</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take my lips and let them be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filled with messages from thee. </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4	Take my silver and my gold,</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not a mite would I withhold;</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take my intellect and use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as thou shall choose.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574634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929298-032E-4BE7-BABA-9B8B0188565E}"/>
              </a:ext>
            </a:extLst>
          </p:cNvPr>
          <p:cNvSpPr/>
          <p:nvPr/>
        </p:nvSpPr>
        <p:spPr>
          <a:xfrm>
            <a:off x="0" y="1706"/>
            <a:ext cx="9144000" cy="646331"/>
          </a:xfrm>
          <a:prstGeom prst="rect">
            <a:avLst/>
          </a:prstGeom>
        </p:spPr>
        <p:txBody>
          <a:bodyPr wrap="square">
            <a:spAutoFit/>
          </a:bodyPr>
          <a:lstStyle/>
          <a:p>
            <a:pPr marL="290513" marR="0" lvl="0" indent="-290513">
              <a:spcBef>
                <a:spcPts val="0"/>
              </a:spcBef>
              <a:spcAft>
                <a:spcPts val="600"/>
              </a:spcAft>
              <a:buFont typeface="Arial Rounded MT Bold" panose="020F0704030504030204" pitchFamily="34" charset="0"/>
              <a:buChar char="*"/>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“Take My Life, That I May Be”  LBW 406</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D7267E5-E8F3-CD1A-6391-5E257A497F15}"/>
              </a:ext>
            </a:extLst>
          </p:cNvPr>
          <p:cNvSpPr txBox="1"/>
          <p:nvPr/>
        </p:nvSpPr>
        <p:spPr>
          <a:xfrm>
            <a:off x="221673" y="858983"/>
            <a:ext cx="8700654" cy="5078313"/>
          </a:xfrm>
          <a:prstGeom prst="rect">
            <a:avLst/>
          </a:prstGeom>
          <a:noFill/>
        </p:spPr>
        <p:txBody>
          <a:bodyPr wrap="square">
            <a:spAutoFit/>
          </a:bodyPr>
          <a:lstStyle/>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5	Take my will and make it thine,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it shall be no longer mine.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Take my heart, it is thine own,</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it shall be thy royal throne. </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6	Take my love; my Lord, I pour </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cs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at thy feet its treasure store;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cs typeface="MS Mincho" panose="02020609040205080304" pitchFamily="49" charset="-128"/>
              </a:rPr>
              <a:t>	</a:t>
            </a:r>
            <a:r>
              <a:rPr lang="en-US" sz="3600" dirty="0">
                <a:effectLst/>
                <a:latin typeface="Arial Rounded MT Bold" panose="020F0704030504030204" pitchFamily="34" charset="0"/>
                <a:ea typeface="MS Mincho" panose="02020609040205080304" pitchFamily="49" charset="-128"/>
              </a:rPr>
              <a:t>take myself, and I will be</a:t>
            </a:r>
            <a:endParaRPr lang="en-US" sz="3600" dirty="0">
              <a:effectLst/>
              <a:latin typeface="Arial Rounded MT Bold" panose="020F0704030504030204" pitchFamily="34" charset="0"/>
              <a:ea typeface="Times New Roman" panose="02020603050405020304" pitchFamily="18" charset="0"/>
            </a:endParaRPr>
          </a:p>
          <a:p>
            <a:pPr marL="401638" marR="0" indent="-401638">
              <a:spcBef>
                <a:spcPts val="0"/>
              </a:spcBef>
              <a:spcAft>
                <a:spcPts val="0"/>
              </a:spcAft>
            </a:pPr>
            <a:r>
              <a:rPr lang="en-US" sz="3600" dirty="0">
                <a:effectLst/>
                <a:latin typeface="Arial Rounded MT Bold" panose="020F0704030504030204" pitchFamily="34" charset="0"/>
                <a:ea typeface="MS Mincho" panose="02020609040205080304" pitchFamily="49" charset="-128"/>
              </a:rPr>
              <a:t>	ever, only, all for thee.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5163631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24150220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3D1F17-4212-4CC9-A3DF-0EFB19E070A7}"/>
              </a:ext>
            </a:extLst>
          </p:cNvPr>
          <p:cNvSpPr/>
          <p:nvPr/>
        </p:nvSpPr>
        <p:spPr>
          <a:xfrm>
            <a:off x="0" y="51772"/>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0FB00A36-8166-4946-A857-83D76CE2E813}"/>
              </a:ext>
            </a:extLst>
          </p:cNvPr>
          <p:cNvSpPr/>
          <p:nvPr/>
        </p:nvSpPr>
        <p:spPr>
          <a:xfrm>
            <a:off x="304801" y="1209797"/>
            <a:ext cx="8495070" cy="5007333"/>
          </a:xfrm>
          <a:prstGeom prst="rect">
            <a:avLst/>
          </a:prstGeom>
        </p:spPr>
        <p:txBody>
          <a:bodyPr wrap="square">
            <a:spAutoFit/>
          </a:bodyPr>
          <a:lstStyle/>
          <a:p>
            <a:pPr marL="682608" indent="-682608">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L:	Beloved of God, hear these words of hope. God who created you in God’s image has redeemed you in Christ Jesus, and for his sake forgives you for all the ways you have sinned and fallen short. </a:t>
            </a:r>
            <a:r>
              <a:rPr lang="en-US" sz="3200" dirty="0">
                <a:solidFill>
                  <a:srgbClr val="C00000"/>
                </a:solidFill>
                <a:latin typeface="Arial Rounded MT Bold" panose="020F0704030504030204" pitchFamily="34" charset="0"/>
                <a:ea typeface="Times New Roman" panose="02020603050405020304" pitchFamily="18" charset="0"/>
              </a:rPr>
              <a:t>☩  </a:t>
            </a:r>
            <a:r>
              <a:rPr lang="en-US" sz="3200" dirty="0">
                <a:solidFill>
                  <a:srgbClr val="000000"/>
                </a:solidFill>
                <a:latin typeface="Arial Rounded MT Bold" panose="020F0704030504030204" pitchFamily="34" charset="0"/>
                <a:ea typeface="Times New Roman" panose="02020603050405020304" pitchFamily="18" charset="0"/>
              </a:rPr>
              <a:t>Receive this forgiveness with joy, in Jesus’ name.</a:t>
            </a:r>
          </a:p>
          <a:p>
            <a:pPr marL="682608" indent="-682608">
              <a:lnSpc>
                <a:spcPct val="107000"/>
              </a:lnSpc>
              <a:spcBef>
                <a:spcPts val="0"/>
              </a:spcBef>
              <a:spcAft>
                <a:spcPts val="600"/>
              </a:spcAft>
            </a:pPr>
            <a:endParaRPr lang="en-US" sz="3200" dirty="0">
              <a:solidFill>
                <a:srgbClr val="000000"/>
              </a:solidFill>
              <a:latin typeface="Arial Rounded MT Bold" panose="020F0704030504030204" pitchFamily="34" charset="0"/>
              <a:ea typeface="Times New Roman" panose="02020603050405020304" pitchFamily="18" charset="0"/>
            </a:endParaRPr>
          </a:p>
          <a:p>
            <a:pPr marL="682608" indent="-682608">
              <a:lnSpc>
                <a:spcPct val="107000"/>
              </a:lnSpc>
              <a:spcBef>
                <a:spcPts val="0"/>
              </a:spcBef>
              <a:spcAft>
                <a:spcPts val="600"/>
              </a:spcAft>
            </a:pPr>
            <a:r>
              <a:rPr lang="en-US" sz="3600" b="1" dirty="0">
                <a:solidFill>
                  <a:srgbClr val="000000"/>
                </a:solidFill>
                <a:latin typeface="Arial Rounded MT Bold" panose="020F0704030504030204" pitchFamily="34" charset="0"/>
                <a:ea typeface="Times New Roman" panose="02020603050405020304" pitchFamily="18" charset="0"/>
              </a:rPr>
              <a:t>C:	Amen.</a:t>
            </a:r>
          </a:p>
        </p:txBody>
      </p:sp>
    </p:spTree>
    <p:extLst>
      <p:ext uri="{BB962C8B-B14F-4D97-AF65-F5344CB8AC3E}">
        <p14:creationId xmlns:p14="http://schemas.microsoft.com/office/powerpoint/2010/main" val="13513640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301"/>
            <a:ext cx="8835656" cy="2416302"/>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God, the Father, the Almighty, maker of heaven and earth, of all that is, seen and unseen.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6876476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304"/>
            <a:ext cx="8835656" cy="419467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one Lord, Jesus Christ, the only Son of God, eternally begotten of the Father, God from God, Light from Light, true God from true God, begotten, not made, of one Being with the Father.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3565456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303"/>
            <a:ext cx="8835656" cy="419467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Through him all things were made. For us and for our salvation he came down from heaven; by the power of the Holy Spirit he became incarnate from the virgin Mary, and was made man. For our sake he was crucified under Pontius Pilate;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7775855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he suffered death and was buried. On the third day he rose again in accordance with the Scriptures; he ascended into heaven and is seated at the right hand of the Father. He will come again in glory to judge the living and the dead, and his kingdom will have no end.</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1758686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159488" y="946299"/>
            <a:ext cx="8835656" cy="4787464"/>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believe in the Holy Spirit, the Lord, the giver of life, who proceeds from the Father and the Son. With the Father and the Son he is worshiped and glorified. He has spoken through the prophets. We believe in one holy catholic and apostolic Church.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1896189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NICENE CREED</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E711DC33-E11E-490A-8564-0E175B4EBA57}"/>
              </a:ext>
            </a:extLst>
          </p:cNvPr>
          <p:cNvSpPr/>
          <p:nvPr/>
        </p:nvSpPr>
        <p:spPr>
          <a:xfrm>
            <a:off x="818707" y="946299"/>
            <a:ext cx="7293936" cy="3601883"/>
          </a:xfrm>
          <a:prstGeom prst="rect">
            <a:avLst/>
          </a:prstGeom>
        </p:spPr>
        <p:txBody>
          <a:bodyPr wrap="square">
            <a:spAutoFit/>
          </a:bodyPr>
          <a:lstStyle/>
          <a:p>
            <a:pPr marL="690545" indent="-690545">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t>
            </a:r>
            <a:r>
              <a:rPr lang="en-US" sz="3600" b="1" dirty="0">
                <a:latin typeface="Arial Rounded MT Bold" panose="020F0704030504030204" pitchFamily="34" charset="0"/>
                <a:ea typeface="Times New Roman" panose="02020603050405020304" pitchFamily="18" charset="0"/>
              </a:rPr>
              <a:t>We acknowledge one Baptism for the forgiveness of sins. We look for the resurrection of the dead, and the life of the world to come.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639235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50" y="1086701"/>
            <a:ext cx="8765308" cy="500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latin typeface="Arial Rounded MT Bold" panose="020F0704030504030204" pitchFamily="34" charset="0"/>
                <a:ea typeface="Calibri" panose="020F0502020204030204" pitchFamily="34" charset="0"/>
                <a:cs typeface="Times New Roman" panose="02020603050405020304" pitchFamily="18" charset="0"/>
              </a:rPr>
              <a:t>A:	God, in your mercy,</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 </a:t>
            </a: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congregation will respond with:  </a:t>
            </a:r>
            <a:endParaRPr lang="en-US" sz="40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6"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795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50" y="1086701"/>
            <a:ext cx="8765308" cy="364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a:spcBef>
                <a:spcPts val="0"/>
              </a:spcBef>
              <a:spcAft>
                <a:spcPts val="0"/>
              </a:spcAft>
            </a:pPr>
            <a:r>
              <a:rPr lang="en-US" sz="4000" i="1"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a:spcBef>
                <a:spcPts val="0"/>
              </a:spcBef>
              <a:spcAft>
                <a:spcPts val="0"/>
              </a:spcAft>
            </a:pP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a:p>
            <a:pPr marL="684196" indent="-684196">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	These and all our prayers we lift up to you, O God.</a:t>
            </a:r>
          </a:p>
          <a:p>
            <a:pPr marL="684196" indent="-684196">
              <a:spcBef>
                <a:spcPts val="0"/>
              </a:spcBef>
              <a:spcAft>
                <a:spcPts val="0"/>
              </a:spcAft>
            </a:pPr>
            <a:endParaRPr lang="en-US" sz="4000" b="1" dirty="0">
              <a:latin typeface="Arial Rounded MT Bold" panose="020F0704030504030204" pitchFamily="34" charset="0"/>
              <a:ea typeface="Calibri" panose="020F0502020204030204" pitchFamily="34" charset="0"/>
              <a:cs typeface="Times New Roman" panose="02020603050405020304" pitchFamily="18" charset="0"/>
            </a:endParaRPr>
          </a:p>
          <a:p>
            <a:pPr marL="684196" indent="-684196">
              <a:spcBef>
                <a:spcPts val="0"/>
              </a:spcBef>
              <a:spcAft>
                <a:spcPts val="0"/>
              </a:spcAft>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6" y="107210"/>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5331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3"/>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70"/>
            <a:ext cx="1971675" cy="2547257"/>
          </a:xfrm>
          <a:prstGeom prst="rect">
            <a:avLst/>
          </a:prstGeom>
          <a:noFill/>
        </p:spPr>
        <p:txBody>
          <a:bodyPr vert="horz" lIns="91440" tIns="45720" rIns="91440" bIns="45720" rtlCol="0" anchor="ctr">
            <a:normAutofit/>
          </a:bodyPr>
          <a:lstStyle/>
          <a:p>
            <a:pPr algn="ctr" eaLnBrk="1" hangingPunct="1">
              <a:lnSpc>
                <a:spcPct val="90000"/>
              </a:lnSpc>
              <a:spcAft>
                <a:spcPts val="600"/>
              </a:spcAft>
            </a:pPr>
            <a:r>
              <a:rPr lang="en-US" sz="3100" b="1">
                <a:solidFill>
                  <a:srgbClr val="FFFFFF"/>
                </a:solidFill>
                <a:latin typeface="+mj-lt"/>
                <a:ea typeface="+mj-ea"/>
                <a:cs typeface="+mj-cs"/>
              </a:rPr>
              <a:t>OFFERING</a:t>
            </a:r>
          </a:p>
        </p:txBody>
      </p:sp>
      <p:pic>
        <p:nvPicPr>
          <p:cNvPr id="2" name="Picture 1">
            <a:extLst>
              <a:ext uri="{FF2B5EF4-FFF2-40B4-BE49-F238E27FC236}">
                <a16:creationId xmlns:a16="http://schemas.microsoft.com/office/drawing/2014/main" id="{EB009DED-B6C5-83A8-BB52-A47CF9ADE69E}"/>
              </a:ext>
            </a:extLst>
          </p:cNvPr>
          <p:cNvPicPr>
            <a:picLocks noChangeAspect="1"/>
          </p:cNvPicPr>
          <p:nvPr/>
        </p:nvPicPr>
        <p:blipFill>
          <a:blip r:embed="rId3"/>
          <a:stretch>
            <a:fillRect/>
          </a:stretch>
        </p:blipFill>
        <p:spPr>
          <a:xfrm>
            <a:off x="4188239" y="10142"/>
            <a:ext cx="4990606" cy="6847856"/>
          </a:xfrm>
          <a:prstGeom prst="rect">
            <a:avLst/>
          </a:prstGeom>
        </p:spPr>
      </p:pic>
    </p:spTree>
    <p:extLst>
      <p:ext uri="{BB962C8B-B14F-4D97-AF65-F5344CB8AC3E}">
        <p14:creationId xmlns:p14="http://schemas.microsoft.com/office/powerpoint/2010/main" val="2563240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83356" y="1928733"/>
            <a:ext cx="3333749"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D568DF-5F3A-4225-9A3D-7196971BE121}"/>
              </a:ext>
            </a:extLst>
          </p:cNvPr>
          <p:cNvSpPr/>
          <p:nvPr/>
        </p:nvSpPr>
        <p:spPr>
          <a:xfrm>
            <a:off x="771525" y="1967270"/>
            <a:ext cx="1971675" cy="2547257"/>
          </a:xfrm>
          <a:prstGeom prst="rect">
            <a:avLst/>
          </a:prstGeom>
          <a:noFill/>
        </p:spPr>
        <p:txBody>
          <a:bodyPr vert="horz" lIns="91440" tIns="45720" rIns="91440" bIns="45720" rtlCol="0" anchor="ctr">
            <a:normAutofit/>
          </a:bodyPr>
          <a:lstStyle/>
          <a:p>
            <a:pPr algn="ctr" eaLnBrk="1" hangingPunct="1">
              <a:lnSpc>
                <a:spcPct val="90000"/>
              </a:lnSpc>
              <a:spcAft>
                <a:spcPts val="600"/>
              </a:spcAft>
            </a:pPr>
            <a:r>
              <a:rPr lang="en-US" sz="3100" b="1">
                <a:solidFill>
                  <a:srgbClr val="FFFFFF"/>
                </a:solidFill>
                <a:latin typeface="+mj-lt"/>
                <a:ea typeface="+mj-ea"/>
                <a:cs typeface="+mj-cs"/>
              </a:rPr>
              <a:t>OFFERING PRAYER</a:t>
            </a:r>
          </a:p>
        </p:txBody>
      </p:sp>
      <p:pic>
        <p:nvPicPr>
          <p:cNvPr id="2" name="Picture 1">
            <a:extLst>
              <a:ext uri="{FF2B5EF4-FFF2-40B4-BE49-F238E27FC236}">
                <a16:creationId xmlns:a16="http://schemas.microsoft.com/office/drawing/2014/main" id="{739DF73E-8D08-F5D0-DA44-425805489CB7}"/>
              </a:ext>
            </a:extLst>
          </p:cNvPr>
          <p:cNvPicPr>
            <a:picLocks noChangeAspect="1"/>
          </p:cNvPicPr>
          <p:nvPr/>
        </p:nvPicPr>
        <p:blipFill>
          <a:blip r:embed="rId3"/>
          <a:stretch>
            <a:fillRect/>
          </a:stretch>
        </p:blipFill>
        <p:spPr>
          <a:xfrm>
            <a:off x="4188239" y="10142"/>
            <a:ext cx="4990606" cy="6847856"/>
          </a:xfrm>
          <a:prstGeom prst="rect">
            <a:avLst/>
          </a:prstGeom>
        </p:spPr>
      </p:pic>
    </p:spTree>
    <p:extLst>
      <p:ext uri="{BB962C8B-B14F-4D97-AF65-F5344CB8AC3E}">
        <p14:creationId xmlns:p14="http://schemas.microsoft.com/office/powerpoint/2010/main" val="25847986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E094BD-6407-498B-BDDA-F42E3E030E1A}"/>
              </a:ext>
            </a:extLst>
          </p:cNvPr>
          <p:cNvSpPr/>
          <p:nvPr/>
        </p:nvSpPr>
        <p:spPr>
          <a:xfrm>
            <a:off x="159250" y="135692"/>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a:extLst>
              <a:ext uri="{FF2B5EF4-FFF2-40B4-BE49-F238E27FC236}">
                <a16:creationId xmlns:a16="http://schemas.microsoft.com/office/drawing/2014/main" id="{4CEE7E59-37F8-42F9-99C3-E89A921846FB}"/>
              </a:ext>
            </a:extLst>
          </p:cNvPr>
          <p:cNvSpPr/>
          <p:nvPr/>
        </p:nvSpPr>
        <p:spPr>
          <a:xfrm>
            <a:off x="645928" y="2379445"/>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8853657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a:extLst>
              <a:ext uri="{FF2B5EF4-FFF2-40B4-BE49-F238E27FC236}">
                <a16:creationId xmlns:a16="http://schemas.microsoft.com/office/drawing/2014/main" id="{1C308028-73A0-4104-BA91-11FB17A109C9}"/>
              </a:ext>
            </a:extLst>
          </p:cNvPr>
          <p:cNvPicPr>
            <a:picLocks noChangeAspect="1"/>
          </p:cNvPicPr>
          <p:nvPr/>
        </p:nvPicPr>
        <p:blipFill>
          <a:blip r:embed="rId2"/>
          <a:stretch>
            <a:fillRect/>
          </a:stretch>
        </p:blipFill>
        <p:spPr>
          <a:xfrm>
            <a:off x="0" y="812061"/>
            <a:ext cx="9144000" cy="6045943"/>
          </a:xfrm>
          <a:prstGeom prst="rect">
            <a:avLst/>
          </a:prstGeom>
        </p:spPr>
      </p:pic>
    </p:spTree>
    <p:extLst>
      <p:ext uri="{BB962C8B-B14F-4D97-AF65-F5344CB8AC3E}">
        <p14:creationId xmlns:p14="http://schemas.microsoft.com/office/powerpoint/2010/main" val="31342618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CAF296BA-ECD4-4806-B314-8949409D0B42}"/>
              </a:ext>
            </a:extLst>
          </p:cNvPr>
          <p:cNvSpPr/>
          <p:nvPr/>
        </p:nvSpPr>
        <p:spPr>
          <a:xfrm>
            <a:off x="318500" y="2145026"/>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5263911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7C1CD38C-4676-4AD9-8C15-B25A9A8CE4CF}"/>
              </a:ext>
            </a:extLst>
          </p:cNvPr>
          <p:cNvPicPr>
            <a:picLocks noChangeAspect="1"/>
          </p:cNvPicPr>
          <p:nvPr/>
        </p:nvPicPr>
        <p:blipFill>
          <a:blip r:embed="rId2"/>
          <a:stretch>
            <a:fillRect/>
          </a:stretch>
        </p:blipFill>
        <p:spPr>
          <a:xfrm>
            <a:off x="3" y="945225"/>
            <a:ext cx="9166815" cy="5912777"/>
          </a:xfrm>
          <a:prstGeom prst="rect">
            <a:avLst/>
          </a:prstGeom>
        </p:spPr>
      </p:pic>
    </p:spTree>
    <p:extLst>
      <p:ext uri="{BB962C8B-B14F-4D97-AF65-F5344CB8AC3E}">
        <p14:creationId xmlns:p14="http://schemas.microsoft.com/office/powerpoint/2010/main" val="39072897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5512F862-2185-4C0F-900C-D55319678986}"/>
              </a:ext>
            </a:extLst>
          </p:cNvPr>
          <p:cNvSpPr/>
          <p:nvPr/>
        </p:nvSpPr>
        <p:spPr>
          <a:xfrm>
            <a:off x="82194" y="1999634"/>
            <a:ext cx="8902557" cy="2811539"/>
          </a:xfrm>
          <a:prstGeom prst="rect">
            <a:avLst/>
          </a:prstGeom>
        </p:spPr>
        <p:txBody>
          <a:bodyPr wrap="square">
            <a:spAutoFit/>
          </a:bodyPr>
          <a:lstStyle/>
          <a:p>
            <a:pPr marL="461951" indent="-461951">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maker and redeemer…</a:t>
            </a:r>
          </a:p>
          <a:p>
            <a:pPr marL="461951" indent="-461951">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1951" indent="-461951">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endParaRPr lang="en-US" sz="3200" dirty="0">
              <a:latin typeface="Arial Rounded MT Bold" panose="020F0704030504030204" pitchFamily="34" charset="0"/>
              <a:ea typeface="Calibri" panose="020F0502020204030204" pitchFamily="34" charset="0"/>
            </a:endParaRPr>
          </a:p>
          <a:p>
            <a:pPr marL="461951" indent="-461951">
              <a:lnSpc>
                <a:spcPct val="107000"/>
              </a:lnSpc>
              <a:spcBef>
                <a:spcPts val="0"/>
              </a:spcBef>
              <a:spcAft>
                <a:spcPts val="0"/>
              </a:spcAft>
            </a:pPr>
            <a:r>
              <a:rPr lang="en-US" sz="3600" dirty="0">
                <a:latin typeface="Arial Rounded MT Bold" panose="020F0704030504030204" pitchFamily="34" charset="0"/>
                <a:ea typeface="Calibri" panose="020F0502020204030204" pitchFamily="34" charset="0"/>
              </a:rPr>
              <a:t> </a:t>
            </a:r>
          </a:p>
          <a:p>
            <a:pPr marL="461951" indent="-461951">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196593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159248" y="1005571"/>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077905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6"/>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4A41BBB-E889-4A57-B7AE-01E63041DBAA}"/>
              </a:ext>
            </a:extLst>
          </p:cNvPr>
          <p:cNvSpPr/>
          <p:nvPr/>
        </p:nvSpPr>
        <p:spPr>
          <a:xfrm>
            <a:off x="896318" y="1431470"/>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40449805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a:extLst>
              <a:ext uri="{FF2B5EF4-FFF2-40B4-BE49-F238E27FC236}">
                <a16:creationId xmlns:a16="http://schemas.microsoft.com/office/drawing/2014/main" id="{F6E101CF-2376-48DF-83F1-0663968FA873}"/>
              </a:ext>
            </a:extLst>
          </p:cNvPr>
          <p:cNvSpPr/>
          <p:nvPr/>
        </p:nvSpPr>
        <p:spPr>
          <a:xfrm>
            <a:off x="427703" y="1211595"/>
            <a:ext cx="8288594" cy="3601883"/>
          </a:xfrm>
          <a:prstGeom prst="rect">
            <a:avLst/>
          </a:prstGeom>
        </p:spPr>
        <p:txBody>
          <a:bodyPr wrap="square">
            <a:spAutoFit/>
          </a:bodyPr>
          <a:lstStyle/>
          <a:p>
            <a:pPr marL="573074" indent="-57307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a:t>
            </a:r>
            <a:r>
              <a:rPr lang="en-US" sz="3600" dirty="0">
                <a:latin typeface="Arial Rounded MT Bold" panose="020F0704030504030204" pitchFamily="34" charset="0"/>
                <a:ea typeface="Times New Roman" panose="02020603050405020304" pitchFamily="18" charset="0"/>
              </a:rPr>
              <a:t>With all of God’s children throughout all times and places, who outnumber the stars, Jesus invites us into his presence in this holy meal. Come and receive blessing and forgiveness.</a:t>
            </a:r>
            <a:endParaRPr lang="en-US" sz="3600"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258479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10"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31610A61-53FF-42BC-9BBB-9A2AFC5B9606}"/>
              </a:ext>
            </a:extLst>
          </p:cNvPr>
          <p:cNvSpPr/>
          <p:nvPr/>
        </p:nvSpPr>
        <p:spPr>
          <a:xfrm>
            <a:off x="471058" y="1706537"/>
            <a:ext cx="8423564" cy="3108543"/>
          </a:xfrm>
          <a:prstGeom prst="rect">
            <a:avLst/>
          </a:prstGeom>
        </p:spPr>
        <p:txBody>
          <a:bodyPr wrap="square">
            <a:spAutoFit/>
          </a:bodyPr>
          <a:lstStyle/>
          <a:p>
            <a:pPr marL="914377" indent="-914377" defTabSz="7776968"/>
            <a:r>
              <a:rPr lang="en-US" sz="3200" dirty="0">
                <a:latin typeface="Arial Rounded MT Bold" panose="020F0704030504030204" pitchFamily="34" charset="0"/>
                <a:cs typeface="Arial" panose="020B0604020202020204" pitchFamily="34" charset="0"/>
              </a:rPr>
              <a:t>P:	</a:t>
            </a:r>
            <a:r>
              <a:rPr lang="en-US" sz="3200" dirty="0">
                <a:solidFill>
                  <a:srgbClr val="000000"/>
                </a:solidFill>
                <a:latin typeface="Arial Rounded MT Bold" panose="020F0704030504030204" pitchFamily="34" charset="0"/>
                <a:ea typeface="Calibri" panose="020F0502020204030204" pitchFamily="34" charset="0"/>
              </a:rPr>
              <a:t>May this body and blood of our Lord and Savior, Jesus Christ, strengthen, keep and unite us,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a:t>
            </a:r>
            <a:r>
              <a:rPr lang="en-US" sz="3200" dirty="0">
                <a:solidFill>
                  <a:srgbClr val="000000"/>
                </a:solidFill>
                <a:latin typeface="Arial Rounded MT Bold" panose="020F0704030504030204" pitchFamily="34" charset="0"/>
                <a:ea typeface="Calibri" panose="020F0502020204030204" pitchFamily="34" charset="0"/>
              </a:rPr>
              <a:t> now and forever, amen.</a:t>
            </a:r>
          </a:p>
          <a:p>
            <a:pPr marL="914377" indent="-914377" defTabSz="7776968"/>
            <a:endParaRPr lang="en-US" sz="3200" dirty="0">
              <a:latin typeface="Arial Rounded MT Bold" panose="020F0704030504030204" pitchFamily="34" charset="0"/>
            </a:endParaRPr>
          </a:p>
          <a:p>
            <a:pPr marL="914377" indent="-914377" defTabSz="7776968"/>
            <a:r>
              <a:rPr lang="en-US" sz="3600" b="1" dirty="0">
                <a:latin typeface="Arial Rounded MT Bold" panose="020F0704030504030204" pitchFamily="34" charset="0"/>
              </a:rPr>
              <a:t>C:	Amen.</a:t>
            </a:r>
          </a:p>
        </p:txBody>
      </p:sp>
    </p:spTree>
    <p:extLst>
      <p:ext uri="{BB962C8B-B14F-4D97-AF65-F5344CB8AC3E}">
        <p14:creationId xmlns:p14="http://schemas.microsoft.com/office/powerpoint/2010/main" val="36922115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1741" t="3184" r="1803" b="51506"/>
          <a:stretch/>
        </p:blipFill>
        <p:spPr>
          <a:xfrm>
            <a:off x="15740" y="1117083"/>
            <a:ext cx="9128265" cy="4163852"/>
          </a:xfrm>
          <a:prstGeom prst="rect">
            <a:avLst/>
          </a:prstGeom>
        </p:spPr>
      </p:pic>
    </p:spTree>
    <p:extLst>
      <p:ext uri="{BB962C8B-B14F-4D97-AF65-F5344CB8AC3E}">
        <p14:creationId xmlns:p14="http://schemas.microsoft.com/office/powerpoint/2010/main" val="10138855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defTabSz="685783">
              <a:lnSpc>
                <a:spcPct val="107000"/>
              </a:lnSpc>
              <a:spcBef>
                <a:spcPts val="0"/>
              </a:spcBef>
              <a:spcAft>
                <a:spcPts val="600"/>
              </a:spcAft>
              <a:buFont typeface="Symbol" panose="05050102010706020507" pitchFamily="18" charset="2"/>
              <a:buChar char=""/>
              <a:defRP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solidFill>
                <a:prstClr val="black"/>
              </a:solidFill>
              <a:latin typeface="Arial Rounded MT Bold" panose="020F070403050403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84428494-B12E-EE67-C635-E5A66CF769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741" t="49229" r="1803" b="4210"/>
          <a:stretch/>
        </p:blipFill>
        <p:spPr>
          <a:xfrm>
            <a:off x="4" y="1258528"/>
            <a:ext cx="9128265" cy="4435691"/>
          </a:xfrm>
          <a:prstGeom prst="rect">
            <a:avLst/>
          </a:prstGeom>
        </p:spPr>
      </p:pic>
    </p:spTree>
    <p:extLst>
      <p:ext uri="{BB962C8B-B14F-4D97-AF65-F5344CB8AC3E}">
        <p14:creationId xmlns:p14="http://schemas.microsoft.com/office/powerpoint/2010/main" val="30099127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5"/>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PRAYER</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D3718BD4-2BC1-43E3-BFDC-F43F71C2DBEA}"/>
              </a:ext>
            </a:extLst>
          </p:cNvPr>
          <p:cNvSpPr/>
          <p:nvPr/>
        </p:nvSpPr>
        <p:spPr>
          <a:xfrm>
            <a:off x="649895" y="1054058"/>
            <a:ext cx="7844211" cy="3212033"/>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Let us pray…  Holy God, you have welcomed us to this meal and fed us with dignity at your table.  Send us now to welcome others and to be at peace with one another, through Jesus Christ our Lord.</a:t>
            </a:r>
          </a:p>
        </p:txBody>
      </p:sp>
      <p:sp>
        <p:nvSpPr>
          <p:cNvPr id="3" name="Rectangle 2">
            <a:extLst>
              <a:ext uri="{FF2B5EF4-FFF2-40B4-BE49-F238E27FC236}">
                <a16:creationId xmlns:a16="http://schemas.microsoft.com/office/drawing/2014/main" id="{790C6291-52B3-4F46-B302-22178A78676C}"/>
              </a:ext>
            </a:extLst>
          </p:cNvPr>
          <p:cNvSpPr/>
          <p:nvPr/>
        </p:nvSpPr>
        <p:spPr>
          <a:xfrm>
            <a:off x="274752" y="5252859"/>
            <a:ext cx="2262158" cy="637932"/>
          </a:xfrm>
          <a:prstGeom prst="rect">
            <a:avLst/>
          </a:prstGeom>
        </p:spPr>
        <p:txBody>
          <a:bodyPr wrap="none">
            <a:spAutoFit/>
          </a:bodyPr>
          <a:lstStyle/>
          <a:p>
            <a:pPr marL="574660" indent="-574660">
              <a:lnSpc>
                <a:spcPct val="107000"/>
              </a:lnSpc>
              <a:spcBef>
                <a:spcPts val="0"/>
              </a:spcBef>
              <a:spcAft>
                <a:spcPts val="0"/>
              </a:spcAft>
            </a:pPr>
            <a:r>
              <a:rPr lang="en-US" sz="3600" b="1" dirty="0">
                <a:solidFill>
                  <a:srgbClr val="000000"/>
                </a:solidFill>
                <a:latin typeface="Arial Rounded MT Bold" panose="020F0704030504030204" pitchFamily="34" charset="0"/>
                <a:ea typeface="Times New Roman" panose="02020603050405020304" pitchFamily="18" charset="0"/>
              </a:rPr>
              <a:t>C:	Amen	</a:t>
            </a:r>
            <a:endParaRPr lang="en-US" sz="3600" dirty="0">
              <a:solidFill>
                <a:prstClr val="black"/>
              </a:solidFill>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353856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E54ADD22-93E1-6ABD-AB59-71C00F4881F3}"/>
              </a:ext>
            </a:extLst>
          </p:cNvPr>
          <p:cNvPicPr>
            <a:picLocks noChangeAspect="1"/>
          </p:cNvPicPr>
          <p:nvPr/>
        </p:nvPicPr>
        <p:blipFill>
          <a:blip r:embed="rId3"/>
          <a:stretch>
            <a:fillRect/>
          </a:stretch>
        </p:blipFill>
        <p:spPr>
          <a:xfrm>
            <a:off x="0" y="1823220"/>
            <a:ext cx="9139680" cy="4092395"/>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45691" y="1746947"/>
            <a:ext cx="8052619" cy="2782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120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God all mighty, God most merciful bless you, keep you, and give you peace.  </a:t>
            </a:r>
            <a:r>
              <a:rPr lang="en-US" sz="32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rPr>
              <a:t>☩</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1200"/>
              </a:spcAft>
            </a:pPr>
            <a:endParaRPr lang="en-US" sz="3200" b="1" dirty="0">
              <a:latin typeface="Arial Rounded MT Bold" panose="020F0704030504030204" pitchFamily="34" charset="0"/>
              <a:ea typeface="Calibri" panose="020F0502020204030204" pitchFamily="34" charset="0"/>
              <a:cs typeface="Times New Roman" panose="02020603050405020304" pitchFamily="18" charset="0"/>
            </a:endParaRPr>
          </a:p>
          <a:p>
            <a:pPr marL="803255" indent="-803255">
              <a:lnSpc>
                <a:spcPct val="95000"/>
              </a:lnSpc>
              <a:spcBef>
                <a:spcPts val="0"/>
              </a:spcBef>
              <a:spcAft>
                <a:spcPts val="120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Amen.</a:t>
            </a:r>
          </a:p>
        </p:txBody>
      </p:sp>
      <p:sp>
        <p:nvSpPr>
          <p:cNvPr id="9" name="Rectangle 8">
            <a:extLst>
              <a:ext uri="{FF2B5EF4-FFF2-40B4-BE49-F238E27FC236}">
                <a16:creationId xmlns:a16="http://schemas.microsoft.com/office/drawing/2014/main" id="{58142D88-A151-4871-89E0-003AD0E6C4B6}"/>
              </a:ext>
            </a:extLst>
          </p:cNvPr>
          <p:cNvSpPr/>
          <p:nvPr/>
        </p:nvSpPr>
        <p:spPr>
          <a:xfrm>
            <a:off x="272476"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65529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 y="3"/>
            <a:ext cx="3893447" cy="1671484"/>
          </a:xfrm>
        </p:spPr>
        <p:txBody>
          <a:bodyPr/>
          <a:lstStyle/>
          <a:p>
            <a:pPr marL="571486" indent="-571486" algn="ctr">
              <a:buFont typeface="Symbol" panose="05050102010706020507" pitchFamily="18" charset="2"/>
              <a:buChar char=""/>
            </a:pPr>
            <a:r>
              <a:rPr lang="en-US" dirty="0"/>
              <a:t>Sending Song</a:t>
            </a:r>
          </a:p>
        </p:txBody>
      </p:sp>
      <p:sp>
        <p:nvSpPr>
          <p:cNvPr id="2" name="Rectangle 1">
            <a:extLst>
              <a:ext uri="{FF2B5EF4-FFF2-40B4-BE49-F238E27FC236}">
                <a16:creationId xmlns:a16="http://schemas.microsoft.com/office/drawing/2014/main" id="{98852569-64FC-4F1F-BB5E-09457FE1FC08}"/>
              </a:ext>
            </a:extLst>
          </p:cNvPr>
          <p:cNvSpPr/>
          <p:nvPr/>
        </p:nvSpPr>
        <p:spPr>
          <a:xfrm>
            <a:off x="5" y="2534098"/>
            <a:ext cx="3893447" cy="1900457"/>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“We Give Thee but Thine Own”</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410</a:t>
            </a:r>
          </a:p>
        </p:txBody>
      </p:sp>
      <p:pic>
        <p:nvPicPr>
          <p:cNvPr id="5" name="Picture 4">
            <a:extLst>
              <a:ext uri="{FF2B5EF4-FFF2-40B4-BE49-F238E27FC236}">
                <a16:creationId xmlns:a16="http://schemas.microsoft.com/office/drawing/2014/main" id="{39F09545-802C-3C97-6667-92D21C57A935}"/>
              </a:ext>
            </a:extLst>
          </p:cNvPr>
          <p:cNvPicPr>
            <a:picLocks noChangeAspect="1"/>
          </p:cNvPicPr>
          <p:nvPr/>
        </p:nvPicPr>
        <p:blipFill>
          <a:blip r:embed="rId3"/>
          <a:stretch>
            <a:fillRect/>
          </a:stretch>
        </p:blipFill>
        <p:spPr>
          <a:xfrm>
            <a:off x="4188239" y="10142"/>
            <a:ext cx="4990606" cy="6847856"/>
          </a:xfrm>
          <a:prstGeom prst="rect">
            <a:avLst/>
          </a:prstGeom>
        </p:spPr>
      </p:pic>
    </p:spTree>
    <p:extLst>
      <p:ext uri="{BB962C8B-B14F-4D97-AF65-F5344CB8AC3E}">
        <p14:creationId xmlns:p14="http://schemas.microsoft.com/office/powerpoint/2010/main" val="5580071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3"/>
            <a:ext cx="8389450" cy="553998"/>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“We Give Thee but Thine Own”      LBW 410</a:t>
            </a:r>
          </a:p>
        </p:txBody>
      </p:sp>
      <p:sp>
        <p:nvSpPr>
          <p:cNvPr id="6" name="TextBox 5">
            <a:extLst>
              <a:ext uri="{FF2B5EF4-FFF2-40B4-BE49-F238E27FC236}">
                <a16:creationId xmlns:a16="http://schemas.microsoft.com/office/drawing/2014/main" id="{1036232D-A9D3-213F-424D-A3F42B1D0166}"/>
              </a:ext>
            </a:extLst>
          </p:cNvPr>
          <p:cNvSpPr txBox="1"/>
          <p:nvPr/>
        </p:nvSpPr>
        <p:spPr>
          <a:xfrm>
            <a:off x="219074" y="819150"/>
            <a:ext cx="8772525" cy="5078313"/>
          </a:xfrm>
          <a:prstGeom prst="rect">
            <a:avLst/>
          </a:prstGeom>
          <a:noFill/>
        </p:spPr>
        <p:txBody>
          <a:bodyPr wrap="square">
            <a:spAutoFit/>
          </a:bodyPr>
          <a:lstStyle/>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1	We give thee but thine own,</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whate’er the gift may be;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all that we have is thine alone,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 trust, O Lord, from thee.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2	May we thy bounties thus</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as stewards true receive,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and gladly, as thou </a:t>
            </a:r>
            <a:r>
              <a:rPr lang="en-US" sz="3600" dirty="0" err="1">
                <a:effectLst/>
                <a:latin typeface="Arial Rounded MT Bold" panose="020F0704030504030204" pitchFamily="34" charset="0"/>
                <a:ea typeface="MS Mincho" panose="02020609040205080304" pitchFamily="49" charset="-128"/>
              </a:rPr>
              <a:t>blessest</a:t>
            </a:r>
            <a:r>
              <a:rPr lang="en-US" sz="3600" dirty="0">
                <a:effectLst/>
                <a:latin typeface="Arial Rounded MT Bold" panose="020F0704030504030204" pitchFamily="34" charset="0"/>
                <a:ea typeface="MS Mincho" panose="02020609040205080304" pitchFamily="49" charset="-128"/>
              </a:rPr>
              <a:t> us,</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to thee our </a:t>
            </a:r>
            <a:r>
              <a:rPr lang="en-US" sz="3600" dirty="0" err="1">
                <a:effectLst/>
                <a:latin typeface="Arial Rounded MT Bold" panose="020F0704030504030204" pitchFamily="34" charset="0"/>
                <a:ea typeface="MS Mincho" panose="02020609040205080304" pitchFamily="49" charset="-128"/>
              </a:rPr>
              <a:t>firstfruits</a:t>
            </a:r>
            <a:r>
              <a:rPr lang="en-US" sz="3600" dirty="0">
                <a:effectLst/>
                <a:latin typeface="Arial Rounded MT Bold" panose="020F0704030504030204" pitchFamily="34" charset="0"/>
                <a:ea typeface="MS Mincho" panose="02020609040205080304" pitchFamily="49" charset="-128"/>
              </a:rPr>
              <a:t> give.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790055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3"/>
            <a:ext cx="8389450" cy="553998"/>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“We Give Thee but Thine Own”      LBW 410</a:t>
            </a:r>
          </a:p>
        </p:txBody>
      </p:sp>
      <p:sp>
        <p:nvSpPr>
          <p:cNvPr id="6" name="TextBox 5">
            <a:extLst>
              <a:ext uri="{FF2B5EF4-FFF2-40B4-BE49-F238E27FC236}">
                <a16:creationId xmlns:a16="http://schemas.microsoft.com/office/drawing/2014/main" id="{1036232D-A9D3-213F-424D-A3F42B1D0166}"/>
              </a:ext>
            </a:extLst>
          </p:cNvPr>
          <p:cNvSpPr txBox="1"/>
          <p:nvPr/>
        </p:nvSpPr>
        <p:spPr>
          <a:xfrm>
            <a:off x="0" y="819150"/>
            <a:ext cx="9077325" cy="11172289"/>
          </a:xfrm>
          <a:prstGeom prst="rect">
            <a:avLst/>
          </a:prstGeom>
          <a:noFill/>
        </p:spPr>
        <p:txBody>
          <a:bodyPr wrap="square">
            <a:spAutoFit/>
          </a:bodyPr>
          <a:lstStyle/>
          <a:p>
            <a:pPr marL="285750" marR="0" indent="-2857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3	Hearts still are bruised and dead,</a:t>
            </a:r>
            <a:endParaRPr lang="en-US" sz="3600" dirty="0">
              <a:effectLst/>
              <a:latin typeface="Arial Rounded MT Bold" panose="020F0704030504030204" pitchFamily="34" charset="0"/>
              <a:ea typeface="Times New Roman" panose="02020603050405020304" pitchFamily="18" charset="0"/>
            </a:endParaRPr>
          </a:p>
          <a:p>
            <a:pPr marL="285750" marR="0" indent="-2857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and homes are bare and cold,</a:t>
            </a:r>
            <a:endParaRPr lang="en-US" sz="3600" dirty="0">
              <a:effectLst/>
              <a:latin typeface="Arial Rounded MT Bold" panose="020F0704030504030204" pitchFamily="34" charset="0"/>
              <a:ea typeface="Times New Roman" panose="02020603050405020304" pitchFamily="18" charset="0"/>
            </a:endParaRPr>
          </a:p>
          <a:p>
            <a:pPr marL="285750" marR="0" indent="-2857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and lambs for whom                                          the Shepherd bled</a:t>
            </a:r>
            <a:endParaRPr lang="en-US" sz="3600" dirty="0">
              <a:effectLst/>
              <a:latin typeface="Arial Rounded MT Bold" panose="020F0704030504030204" pitchFamily="34" charset="0"/>
              <a:ea typeface="Times New Roman" panose="02020603050405020304" pitchFamily="18" charset="0"/>
            </a:endParaRPr>
          </a:p>
          <a:p>
            <a:pPr marL="285750" marR="0" indent="-2857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are straying from the fold.</a:t>
            </a:r>
            <a:endParaRPr lang="en-US" sz="3600" dirty="0">
              <a:effectLst/>
              <a:latin typeface="Arial Rounded MT Bold" panose="020F0704030504030204" pitchFamily="34" charset="0"/>
              <a:ea typeface="Times New Roman" panose="02020603050405020304" pitchFamily="18" charset="0"/>
            </a:endParaRPr>
          </a:p>
          <a:p>
            <a:pPr marL="285750" marR="0" indent="-2857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4	To comfort and to bless,</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to find a balm for woe,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to tend those lost in loneliness,</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is angels’ work below.</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5	The captive to release,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the lost to God to bring,</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to teach the way of life and peace--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it is a Christlike thing.</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6	And we believe thy word,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though dim our faith may be: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whate’er we do for thine, O Lord,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we do it unto thee.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1981377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EE3258BC-F47A-4329-B092-8C94CDFECA0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47D4131D-6474-426D-9798-2E2F6156FC4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42CD075-404B-46B2-BB36-FC216556CF3D}"/>
              </a:ext>
            </a:extLst>
          </p:cNvPr>
          <p:cNvSpPr/>
          <p:nvPr/>
        </p:nvSpPr>
        <p:spPr>
          <a:xfrm>
            <a:off x="115454" y="59313"/>
            <a:ext cx="8389450" cy="553998"/>
          </a:xfrm>
          <a:prstGeom prst="rect">
            <a:avLst/>
          </a:prstGeom>
        </p:spPr>
        <p:txBody>
          <a:bodyPr wrap="square">
            <a:spAutoFit/>
          </a:bodyPr>
          <a:lstStyle/>
          <a:p>
            <a:pPr marL="342891" indent="-342891" defTabSz="685783">
              <a:spcBef>
                <a:spcPts val="0"/>
              </a:spcBef>
              <a:spcAft>
                <a:spcPts val="600"/>
              </a:spcAft>
              <a:buFont typeface="Symbol" panose="05050102010706020507" pitchFamily="18" charset="2"/>
              <a:buChar char=""/>
              <a:defRPr/>
            </a:pPr>
            <a:r>
              <a:rPr lang="en-US" sz="30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“We Give Thee but Thine Own”      LBW 410</a:t>
            </a:r>
          </a:p>
        </p:txBody>
      </p:sp>
      <p:sp>
        <p:nvSpPr>
          <p:cNvPr id="6" name="TextBox 5">
            <a:extLst>
              <a:ext uri="{FF2B5EF4-FFF2-40B4-BE49-F238E27FC236}">
                <a16:creationId xmlns:a16="http://schemas.microsoft.com/office/drawing/2014/main" id="{1036232D-A9D3-213F-424D-A3F42B1D0166}"/>
              </a:ext>
            </a:extLst>
          </p:cNvPr>
          <p:cNvSpPr txBox="1"/>
          <p:nvPr/>
        </p:nvSpPr>
        <p:spPr>
          <a:xfrm>
            <a:off x="224875" y="889843"/>
            <a:ext cx="8389450" cy="5078313"/>
          </a:xfrm>
          <a:prstGeom prst="rect">
            <a:avLst/>
          </a:prstGeom>
          <a:noFill/>
        </p:spPr>
        <p:txBody>
          <a:bodyPr wrap="square">
            <a:spAutoFit/>
          </a:bodyPr>
          <a:lstStyle/>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5	The captive to release,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the lost to God to bring,</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to teach the way of life and peace--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it is a Christlike thing.</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6	And we believe thy word,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though dim our faith may be:</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whate’er we do for thine, O Lord,</a:t>
            </a:r>
            <a:endParaRPr lang="en-US" sz="3600" dirty="0">
              <a:effectLst/>
              <a:latin typeface="Arial Rounded MT Bold" panose="020F0704030504030204" pitchFamily="34" charset="0"/>
              <a:ea typeface="Times New Roman" panose="02020603050405020304" pitchFamily="18" charset="0"/>
            </a:endParaRPr>
          </a:p>
          <a:p>
            <a:pPr marL="400050" marR="0" indent="-400050">
              <a:spcBef>
                <a:spcPts val="0"/>
              </a:spcBef>
              <a:spcAft>
                <a:spcPts val="0"/>
              </a:spcAft>
              <a:tabLst>
                <a:tab pos="7086600" algn="l"/>
              </a:tabLst>
            </a:pPr>
            <a:r>
              <a:rPr lang="en-US" sz="3600" dirty="0">
                <a:effectLst/>
                <a:latin typeface="Arial Rounded MT Bold" panose="020F0704030504030204" pitchFamily="34" charset="0"/>
                <a:ea typeface="MS Mincho" panose="02020609040205080304" pitchFamily="49" charset="-128"/>
              </a:rPr>
              <a:t>	we do it unto thee.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69720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8311ACD-0444-4FA6-88A2-FD0C0D15640F}"/>
              </a:ext>
            </a:extLst>
          </p:cNvPr>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a:extLst>
              <a:ext uri="{FF2B5EF4-FFF2-40B4-BE49-F238E27FC236}">
                <a16:creationId xmlns:a16="http://schemas.microsoft.com/office/drawing/2014/main" id="{4656AD64-08BE-4A76-BEAA-C4225975EA96}"/>
              </a:ext>
            </a:extLst>
          </p:cNvPr>
          <p:cNvSpPr/>
          <p:nvPr/>
        </p:nvSpPr>
        <p:spPr>
          <a:xfrm>
            <a:off x="308224" y="829583"/>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46F60FD9-17A8-452B-8D8B-B10B7821F0B3}"/>
              </a:ext>
            </a:extLst>
          </p:cNvPr>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endParaRPr lang="en-US" sz="3600" dirty="0">
              <a:solidFill>
                <a:srgbClr val="000000"/>
              </a:solidFill>
              <a:latin typeface="Arial Rounded MT Bold" panose="020F0704030504030204" pitchFamily="34" charset="0"/>
              <a:ea typeface="Calibri" panose="020F0502020204030204" pitchFamily="34" charset="0"/>
            </a:endParaRP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Roxanne Groff</a:t>
            </a:r>
          </a:p>
        </p:txBody>
      </p:sp>
      <p:sp>
        <p:nvSpPr>
          <p:cNvPr id="8" name="Rectangle 7">
            <a:extLst>
              <a:ext uri="{FF2B5EF4-FFF2-40B4-BE49-F238E27FC236}">
                <a16:creationId xmlns:a16="http://schemas.microsoft.com/office/drawing/2014/main" id="{586513A4-E57B-48A7-AEDA-DD3E2B975B8C}"/>
              </a:ext>
            </a:extLst>
          </p:cNvPr>
          <p:cNvSpPr/>
          <p:nvPr/>
        </p:nvSpPr>
        <p:spPr>
          <a:xfrm>
            <a:off x="159253"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2024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338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10154</TotalTime>
  <Words>4963</Words>
  <Application>Microsoft Office PowerPoint</Application>
  <PresentationFormat>On-screen Show (4:3)</PresentationFormat>
  <Paragraphs>436</Paragraphs>
  <Slides>91</Slides>
  <Notes>61</Notes>
  <HiddenSlides>27</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91</vt:i4>
      </vt:variant>
    </vt:vector>
  </HeadingPairs>
  <TitlesOfParts>
    <vt:vector size="99" baseType="lpstr">
      <vt:lpstr>Arial</vt:lpstr>
      <vt:lpstr>Arial Rounded MT Bold</vt:lpstr>
      <vt:lpstr>Calibri</vt:lpstr>
      <vt:lpstr>Calibri Light</vt:lpstr>
      <vt:lpstr>Symbol</vt:lpstr>
      <vt:lpstr>Times New Roman</vt:lpstr>
      <vt:lpstr>Office Theme</vt:lpstr>
      <vt:lpstr>1_Office Theme</vt:lpstr>
      <vt:lpstr>Trinity Evangelical Lutheran Church  October 13, 2024</vt:lpstr>
      <vt:lpstr>Prelude           By Roxanne Groff     </vt:lpstr>
      <vt:lpstr>PowerPoint Presentation</vt:lpstr>
      <vt:lpstr>PowerPoint Presentation</vt:lpstr>
      <vt:lpstr>PowerPoint Presentation</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DA20174</cp:lastModifiedBy>
  <cp:revision>108</cp:revision>
  <dcterms:created xsi:type="dcterms:W3CDTF">2016-05-14T21:20:37Z</dcterms:created>
  <dcterms:modified xsi:type="dcterms:W3CDTF">2024-10-12T18:24:53Z</dcterms:modified>
</cp:coreProperties>
</file>