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8" r:id="rId2"/>
    <p:sldId id="260" r:id="rId3"/>
    <p:sldId id="1462" r:id="rId4"/>
    <p:sldId id="1463" r:id="rId5"/>
    <p:sldId id="268" r:id="rId6"/>
    <p:sldId id="269" r:id="rId7"/>
    <p:sldId id="1464" r:id="rId8"/>
    <p:sldId id="261" r:id="rId9"/>
    <p:sldId id="1016" r:id="rId10"/>
    <p:sldId id="1743" r:id="rId11"/>
    <p:sldId id="341" r:id="rId12"/>
    <p:sldId id="267" r:id="rId13"/>
    <p:sldId id="1018" r:id="rId14"/>
    <p:sldId id="1774" r:id="rId15"/>
    <p:sldId id="1775" r:id="rId16"/>
    <p:sldId id="270" r:id="rId17"/>
    <p:sldId id="272" r:id="rId18"/>
    <p:sldId id="271" r:id="rId19"/>
    <p:sldId id="273" r:id="rId20"/>
    <p:sldId id="274" r:id="rId21"/>
    <p:sldId id="275" r:id="rId22"/>
    <p:sldId id="348" r:id="rId23"/>
    <p:sldId id="277" r:id="rId24"/>
    <p:sldId id="1536" r:id="rId25"/>
    <p:sldId id="1791" r:id="rId26"/>
    <p:sldId id="278" r:id="rId27"/>
    <p:sldId id="1776" r:id="rId28"/>
    <p:sldId id="1498" r:id="rId29"/>
    <p:sldId id="1777" r:id="rId30"/>
    <p:sldId id="1778" r:id="rId31"/>
    <p:sldId id="1779" r:id="rId32"/>
    <p:sldId id="1780" r:id="rId33"/>
    <p:sldId id="995" r:id="rId34"/>
    <p:sldId id="1328" r:id="rId35"/>
    <p:sldId id="1788" r:id="rId36"/>
    <p:sldId id="1789" r:id="rId37"/>
    <p:sldId id="1790" r:id="rId38"/>
    <p:sldId id="1448" r:id="rId39"/>
    <p:sldId id="1781" r:id="rId40"/>
    <p:sldId id="1783" r:id="rId41"/>
    <p:sldId id="1784" r:id="rId42"/>
    <p:sldId id="1785" r:id="rId43"/>
    <p:sldId id="1782" r:id="rId44"/>
    <p:sldId id="310" r:id="rId45"/>
    <p:sldId id="1424" r:id="rId46"/>
    <p:sldId id="1425" r:id="rId47"/>
    <p:sldId id="339" r:id="rId48"/>
    <p:sldId id="334" r:id="rId49"/>
    <p:sldId id="335" r:id="rId50"/>
    <p:sldId id="336" r:id="rId51"/>
    <p:sldId id="337" r:id="rId52"/>
    <p:sldId id="338" r:id="rId53"/>
    <p:sldId id="1541" r:id="rId54"/>
    <p:sldId id="304" r:id="rId55"/>
    <p:sldId id="305" r:id="rId56"/>
    <p:sldId id="1014" r:id="rId57"/>
    <p:sldId id="1291" r:id="rId58"/>
    <p:sldId id="311" r:id="rId59"/>
    <p:sldId id="312" r:id="rId60"/>
    <p:sldId id="313" r:id="rId61"/>
    <p:sldId id="314" r:id="rId62"/>
    <p:sldId id="315" r:id="rId63"/>
    <p:sldId id="316" r:id="rId64"/>
    <p:sldId id="317" r:id="rId65"/>
    <p:sldId id="318" r:id="rId66"/>
    <p:sldId id="319" r:id="rId67"/>
    <p:sldId id="1293" r:id="rId68"/>
    <p:sldId id="1691" r:id="rId69"/>
    <p:sldId id="1302" r:id="rId70"/>
    <p:sldId id="321" r:id="rId71"/>
    <p:sldId id="1015" r:id="rId72"/>
    <p:sldId id="485" r:id="rId73"/>
    <p:sldId id="1017" r:id="rId74"/>
    <p:sldId id="297" r:id="rId75"/>
    <p:sldId id="1786" r:id="rId76"/>
    <p:sldId id="1787" r:id="rId77"/>
    <p:sldId id="330" r:id="rId78"/>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842" y="114"/>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69765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125945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15</a:t>
            </a:fld>
            <a:endParaRPr lang="en-US" altLang="en-US"/>
          </a:p>
        </p:txBody>
      </p:sp>
    </p:spTree>
    <p:extLst>
      <p:ext uri="{BB962C8B-B14F-4D97-AF65-F5344CB8AC3E}">
        <p14:creationId xmlns:p14="http://schemas.microsoft.com/office/powerpoint/2010/main" val="86538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302008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352777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231524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3376688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3580096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extLst>
      <p:ext uri="{BB962C8B-B14F-4D97-AF65-F5344CB8AC3E}">
        <p14:creationId xmlns:p14="http://schemas.microsoft.com/office/powerpoint/2010/main" val="2338259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35</a:t>
            </a:fld>
            <a:endParaRPr lang="en-US" altLang="en-US"/>
          </a:p>
        </p:txBody>
      </p:sp>
    </p:spTree>
    <p:extLst>
      <p:ext uri="{BB962C8B-B14F-4D97-AF65-F5344CB8AC3E}">
        <p14:creationId xmlns:p14="http://schemas.microsoft.com/office/powerpoint/2010/main" val="4225521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36</a:t>
            </a:fld>
            <a:endParaRPr lang="en-US" altLang="en-US"/>
          </a:p>
        </p:txBody>
      </p:sp>
    </p:spTree>
    <p:extLst>
      <p:ext uri="{BB962C8B-B14F-4D97-AF65-F5344CB8AC3E}">
        <p14:creationId xmlns:p14="http://schemas.microsoft.com/office/powerpoint/2010/main" val="2585786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37</a:t>
            </a:fld>
            <a:endParaRPr lang="en-US" altLang="en-US"/>
          </a:p>
        </p:txBody>
      </p:sp>
    </p:spTree>
    <p:extLst>
      <p:ext uri="{BB962C8B-B14F-4D97-AF65-F5344CB8AC3E}">
        <p14:creationId xmlns:p14="http://schemas.microsoft.com/office/powerpoint/2010/main" val="69434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55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57</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71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73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32631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28925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1/27/2024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1/27/2024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1/27/2024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1/27/2024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1/27/2024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1/27/2024</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1261975"/>
            <a:ext cx="9144000" cy="733999"/>
          </a:xfrm>
        </p:spPr>
        <p:txBody>
          <a:bodyPr/>
          <a:lstStyle/>
          <a:p>
            <a:pPr algn="ctr" eaLnBrk="1" hangingPunct="1"/>
            <a:r>
              <a:rPr lang="en-US" altLang="en-US" sz="3200" dirty="0">
                <a:latin typeface="Arial Rounded MT Bold" panose="020F0704030504030204" pitchFamily="34" charset="0"/>
              </a:rPr>
              <a:t>January 28, 2024</a:t>
            </a:r>
          </a:p>
        </p:txBody>
      </p:sp>
      <p:sp>
        <p:nvSpPr>
          <p:cNvPr id="4" name="Title 1"/>
          <p:cNvSpPr txBox="1"/>
          <p:nvPr/>
        </p:nvSpPr>
        <p:spPr bwMode="auto">
          <a:xfrm>
            <a:off x="1444481" y="132478"/>
            <a:ext cx="6255038"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164D9B02-12E2-B9E8-DFB5-451FF8B9510B}"/>
              </a:ext>
            </a:extLst>
          </p:cNvPr>
          <p:cNvPicPr>
            <a:picLocks noChangeAspect="1"/>
          </p:cNvPicPr>
          <p:nvPr/>
        </p:nvPicPr>
        <p:blipFill>
          <a:blip r:embed="rId3"/>
          <a:stretch>
            <a:fillRect/>
          </a:stretch>
        </p:blipFill>
        <p:spPr>
          <a:xfrm>
            <a:off x="2197427" y="1948599"/>
            <a:ext cx="4672945" cy="4672945"/>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123735" y="1956756"/>
            <a:ext cx="6820329" cy="2416302"/>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us our sins and lead us back onto the path you have trod for the sake of others.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809920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492" y="1316801"/>
            <a:ext cx="7351015" cy="3876510"/>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In Christ, God meets us where we are and as we are and for his sake, God makes us whole and holy.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Go forth to follow Jesus in the knowledge that your sins are forgiven. </a:t>
            </a: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“Take My Life, That I May Be”</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406</a:t>
            </a:r>
          </a:p>
        </p:txBody>
      </p:sp>
      <p:pic>
        <p:nvPicPr>
          <p:cNvPr id="5" name="Picture 4">
            <a:extLst>
              <a:ext uri="{FF2B5EF4-FFF2-40B4-BE49-F238E27FC236}">
                <a16:creationId xmlns:a16="http://schemas.microsoft.com/office/drawing/2014/main" id="{F9926E47-1D24-918D-B467-E7F5C91A0617}"/>
              </a:ext>
            </a:extLst>
          </p:cNvPr>
          <p:cNvPicPr>
            <a:picLocks noChangeAspect="1"/>
          </p:cNvPicPr>
          <p:nvPr/>
        </p:nvPicPr>
        <p:blipFill>
          <a:blip r:embed="rId3"/>
          <a:stretch>
            <a:fillRect/>
          </a:stretch>
        </p:blipFill>
        <p:spPr>
          <a:xfrm>
            <a:off x="2197427" y="2042867"/>
            <a:ext cx="4672945" cy="4672945"/>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“Take My Life, That I May Be”           LBW 406</a:t>
            </a:r>
          </a:p>
        </p:txBody>
      </p:sp>
      <p:sp>
        <p:nvSpPr>
          <p:cNvPr id="5" name="TextBox 4">
            <a:extLst>
              <a:ext uri="{FF2B5EF4-FFF2-40B4-BE49-F238E27FC236}">
                <a16:creationId xmlns:a16="http://schemas.microsoft.com/office/drawing/2014/main" id="{011DA91D-2DA3-6E1B-EE2E-65E2028A126C}"/>
              </a:ext>
            </a:extLst>
          </p:cNvPr>
          <p:cNvSpPr txBox="1"/>
          <p:nvPr/>
        </p:nvSpPr>
        <p:spPr>
          <a:xfrm>
            <a:off x="509047" y="1150071"/>
            <a:ext cx="8125906"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Take my life, that I may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consecrated, Lord, to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moments and my days;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them flow in ceaseless praise.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Take my hands and let them move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the impulse of thy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feet and let them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swift and beautiful for thee. </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“Take My Life, That I May Be”           LBW 406</a:t>
            </a:r>
          </a:p>
        </p:txBody>
      </p:sp>
      <p:sp>
        <p:nvSpPr>
          <p:cNvPr id="5" name="TextBox 4">
            <a:extLst>
              <a:ext uri="{FF2B5EF4-FFF2-40B4-BE49-F238E27FC236}">
                <a16:creationId xmlns:a16="http://schemas.microsoft.com/office/drawing/2014/main" id="{011DA91D-2DA3-6E1B-EE2E-65E2028A126C}"/>
              </a:ext>
            </a:extLst>
          </p:cNvPr>
          <p:cNvSpPr txBox="1"/>
          <p:nvPr/>
        </p:nvSpPr>
        <p:spPr>
          <a:xfrm>
            <a:off x="574642" y="1004143"/>
            <a:ext cx="7918516"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Take my voice and let me sing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always, only, for my 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lips and let them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filled with messages from thee.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Take my silver and my gold,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not a mite would I withhold;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intellect and use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ev'ry</a:t>
            </a: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as thou shall choose.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4366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“Take My Life, That I May Be”           LBW 406</a:t>
            </a:r>
          </a:p>
        </p:txBody>
      </p:sp>
      <p:sp>
        <p:nvSpPr>
          <p:cNvPr id="5" name="TextBox 4">
            <a:extLst>
              <a:ext uri="{FF2B5EF4-FFF2-40B4-BE49-F238E27FC236}">
                <a16:creationId xmlns:a16="http://schemas.microsoft.com/office/drawing/2014/main" id="{011DA91D-2DA3-6E1B-EE2E-65E2028A126C}"/>
              </a:ext>
            </a:extLst>
          </p:cNvPr>
          <p:cNvSpPr txBox="1"/>
          <p:nvPr/>
        </p:nvSpPr>
        <p:spPr>
          <a:xfrm>
            <a:off x="862159" y="1385742"/>
            <a:ext cx="7343481" cy="5078313"/>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5	Take my will and make it thine,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it shall be no longer mine.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Take my heart, it is thine own,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it shall be thy royal throne.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6	Take my love; my Lord, I pour </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at thy feet its treasure store;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cs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take myself, and I will be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ever, only, all for thee.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2911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44129" y="1439129"/>
            <a:ext cx="8384699" cy="4247317"/>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Faithful God, your steadfast love endures forever, through all generations. Inspire us through your word to share this love with our neighbors near and far.  In Jesus’ name we pray.</a:t>
            </a:r>
          </a:p>
          <a:p>
            <a:pPr marL="682625" marR="0" indent="-682625">
              <a:spcBef>
                <a:spcPts val="0"/>
              </a:spcBef>
              <a:spcAft>
                <a:spcPts val="600"/>
              </a:spcAft>
            </a:pP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96645"/>
            <a:ext cx="4613074" cy="2420312"/>
          </a:xfrm>
          <a:prstGeom prst="rect">
            <a:avLst/>
          </a:prstGeom>
        </p:spPr>
      </p:pic>
      <p:pic>
        <p:nvPicPr>
          <p:cNvPr id="4" name="Picture 3">
            <a:extLst>
              <a:ext uri="{FF2B5EF4-FFF2-40B4-BE49-F238E27FC236}">
                <a16:creationId xmlns:a16="http://schemas.microsoft.com/office/drawing/2014/main" id="{5AA94E2C-D069-B3F3-AA5F-3393C343B26B}"/>
              </a:ext>
            </a:extLst>
          </p:cNvPr>
          <p:cNvPicPr>
            <a:picLocks noChangeAspect="1"/>
          </p:cNvPicPr>
          <p:nvPr/>
        </p:nvPicPr>
        <p:blipFill rotWithShape="1">
          <a:blip r:embed="rId4"/>
          <a:srcRect l="3733" r="8361" b="51876"/>
          <a:stretch/>
        </p:blipFill>
        <p:spPr>
          <a:xfrm>
            <a:off x="4613074" y="4070912"/>
            <a:ext cx="4498012" cy="1905681"/>
          </a:xfrm>
          <a:prstGeom prst="rect">
            <a:avLst/>
          </a:prstGeom>
        </p:spPr>
      </p:pic>
      <p:sp>
        <p:nvSpPr>
          <p:cNvPr id="7" name="TextBox 6">
            <a:extLst>
              <a:ext uri="{FF2B5EF4-FFF2-40B4-BE49-F238E27FC236}">
                <a16:creationId xmlns:a16="http://schemas.microsoft.com/office/drawing/2014/main" id="{B648D92E-57B0-AC80-F472-4CFF4DF57C40}"/>
              </a:ext>
            </a:extLst>
          </p:cNvPr>
          <p:cNvSpPr txBox="1"/>
          <p:nvPr/>
        </p:nvSpPr>
        <p:spPr>
          <a:xfrm>
            <a:off x="366711" y="5821422"/>
            <a:ext cx="3879652" cy="646331"/>
          </a:xfrm>
          <a:prstGeom prst="rect">
            <a:avLst/>
          </a:prstGeom>
          <a:noFill/>
        </p:spPr>
        <p:txBody>
          <a:bodyPr wrap="none" rtlCol="0">
            <a:spAutoFit/>
          </a:bodyPr>
          <a:lstStyle/>
          <a:p>
            <a:r>
              <a:rPr lang="en-US" sz="3600" dirty="0">
                <a:latin typeface="Arial Rounded MT Bold" panose="020F0704030504030204" pitchFamily="34" charset="0"/>
              </a:rPr>
              <a:t>Before and After</a:t>
            </a:r>
          </a:p>
        </p:txBody>
      </p:sp>
      <p:pic>
        <p:nvPicPr>
          <p:cNvPr id="8" name="Picture 7">
            <a:extLst>
              <a:ext uri="{FF2B5EF4-FFF2-40B4-BE49-F238E27FC236}">
                <a16:creationId xmlns:a16="http://schemas.microsoft.com/office/drawing/2014/main" id="{EC2A4E0F-9F2A-99E7-CD1E-C3441A5A1013}"/>
              </a:ext>
            </a:extLst>
          </p:cNvPr>
          <p:cNvPicPr>
            <a:picLocks noChangeAspect="1"/>
          </p:cNvPicPr>
          <p:nvPr/>
        </p:nvPicPr>
        <p:blipFill>
          <a:blip r:embed="rId5"/>
          <a:stretch>
            <a:fillRect/>
          </a:stretch>
        </p:blipFill>
        <p:spPr>
          <a:xfrm>
            <a:off x="0" y="2511778"/>
            <a:ext cx="4567242" cy="2088502"/>
          </a:xfrm>
          <a:prstGeom prst="rect">
            <a:avLst/>
          </a:prstGeom>
        </p:spPr>
      </p:pic>
      <p:sp>
        <p:nvSpPr>
          <p:cNvPr id="9" name="TextBox 8">
            <a:extLst>
              <a:ext uri="{FF2B5EF4-FFF2-40B4-BE49-F238E27FC236}">
                <a16:creationId xmlns:a16="http://schemas.microsoft.com/office/drawing/2014/main" id="{5B5C6049-7E77-992B-7007-B04F28DFB298}"/>
              </a:ext>
            </a:extLst>
          </p:cNvPr>
          <p:cNvSpPr txBox="1"/>
          <p:nvPr/>
        </p:nvSpPr>
        <p:spPr>
          <a:xfrm>
            <a:off x="4798881" y="1309338"/>
            <a:ext cx="4332083" cy="646331"/>
          </a:xfrm>
          <a:prstGeom prst="rect">
            <a:avLst/>
          </a:prstGeom>
          <a:noFill/>
        </p:spPr>
        <p:txBody>
          <a:bodyPr wrap="none" rtlCol="0">
            <a:spAutoFit/>
          </a:bodyPr>
          <a:lstStyle/>
          <a:p>
            <a:r>
              <a:rPr lang="en-US" sz="3600" dirty="0">
                <a:latin typeface="Arial Rounded MT Bold" panose="020F0704030504030204" pitchFamily="34" charset="0"/>
              </a:rPr>
              <a:t>Extreme Makeover</a:t>
            </a:r>
          </a:p>
        </p:txBody>
      </p:sp>
    </p:spTree>
    <p:extLst>
      <p:ext uri="{BB962C8B-B14F-4D97-AF65-F5344CB8AC3E}">
        <p14:creationId xmlns:p14="http://schemas.microsoft.com/office/powerpoint/2010/main" val="365330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96646"/>
            <a:ext cx="3082565" cy="1617310"/>
          </a:xfrm>
          <a:prstGeom prst="rect">
            <a:avLst/>
          </a:prstGeom>
        </p:spPr>
      </p:pic>
      <p:pic>
        <p:nvPicPr>
          <p:cNvPr id="8" name="Picture 7">
            <a:extLst>
              <a:ext uri="{FF2B5EF4-FFF2-40B4-BE49-F238E27FC236}">
                <a16:creationId xmlns:a16="http://schemas.microsoft.com/office/drawing/2014/main" id="{ABE83D20-B419-1C33-E0F2-404F4FDEF082}"/>
              </a:ext>
            </a:extLst>
          </p:cNvPr>
          <p:cNvPicPr>
            <a:picLocks noChangeAspect="1"/>
          </p:cNvPicPr>
          <p:nvPr/>
        </p:nvPicPr>
        <p:blipFill>
          <a:blip r:embed="rId4"/>
          <a:stretch>
            <a:fillRect/>
          </a:stretch>
        </p:blipFill>
        <p:spPr>
          <a:xfrm>
            <a:off x="3348991" y="0"/>
            <a:ext cx="5795010" cy="6858000"/>
          </a:xfrm>
          <a:prstGeom prst="rect">
            <a:avLst/>
          </a:prstGeom>
        </p:spPr>
      </p:pic>
      <p:sp>
        <p:nvSpPr>
          <p:cNvPr id="9" name="TextBox 8">
            <a:extLst>
              <a:ext uri="{FF2B5EF4-FFF2-40B4-BE49-F238E27FC236}">
                <a16:creationId xmlns:a16="http://schemas.microsoft.com/office/drawing/2014/main" id="{DD90F98A-7B31-594D-F38D-CC884CBF05D9}"/>
              </a:ext>
            </a:extLst>
          </p:cNvPr>
          <p:cNvSpPr txBox="1"/>
          <p:nvPr/>
        </p:nvSpPr>
        <p:spPr>
          <a:xfrm>
            <a:off x="168312" y="2332366"/>
            <a:ext cx="3180679" cy="1754326"/>
          </a:xfrm>
          <a:prstGeom prst="rect">
            <a:avLst/>
          </a:prstGeom>
          <a:noFill/>
        </p:spPr>
        <p:txBody>
          <a:bodyPr wrap="none" rtlCol="0">
            <a:spAutoFit/>
          </a:bodyPr>
          <a:lstStyle/>
          <a:p>
            <a:pPr algn="ctr"/>
            <a:r>
              <a:rPr lang="en-US" sz="3600" dirty="0">
                <a:latin typeface="Arial Rounded MT Bold" panose="020F0704030504030204" pitchFamily="34" charset="0"/>
              </a:rPr>
              <a:t>Extreme </a:t>
            </a:r>
          </a:p>
          <a:p>
            <a:pPr algn="ctr"/>
            <a:r>
              <a:rPr lang="en-US" sz="3600" dirty="0">
                <a:latin typeface="Arial Rounded MT Bold" panose="020F0704030504030204" pitchFamily="34" charset="0"/>
              </a:rPr>
              <a:t>Makeover</a:t>
            </a:r>
          </a:p>
          <a:p>
            <a:pPr algn="ctr"/>
            <a:r>
              <a:rPr lang="en-US" sz="3600" dirty="0">
                <a:latin typeface="Arial Rounded MT Bold" panose="020F0704030504030204" pitchFamily="34" charset="0"/>
              </a:rPr>
              <a:t>Home Edition</a:t>
            </a:r>
          </a:p>
        </p:txBody>
      </p:sp>
    </p:spTree>
    <p:extLst>
      <p:ext uri="{BB962C8B-B14F-4D97-AF65-F5344CB8AC3E}">
        <p14:creationId xmlns:p14="http://schemas.microsoft.com/office/powerpoint/2010/main" val="49575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the Gospel of Mark, the 5</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235670" y="1065229"/>
            <a:ext cx="871979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came to the other side of the sea, to the country of the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Gerasenes</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 he had stepped out of the boat, immediately a man out of the tombs with an unclean spirit met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lived among the tombs; and no one could restrain him any more, even with a chain;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he had often been restrained with shackles and chains, but the chains he wrenched apart, and</a:t>
            </a:r>
          </a:p>
        </p:txBody>
      </p:sp>
    </p:spTree>
    <p:extLst>
      <p:ext uri="{BB962C8B-B14F-4D97-AF65-F5344CB8AC3E}">
        <p14:creationId xmlns:p14="http://schemas.microsoft.com/office/powerpoint/2010/main" val="3427513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235670" y="1065229"/>
            <a:ext cx="871979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shackles he broke in pieces; and no one had the strength to subdue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Night and day among the tombs and on the mountains he was always howling and bruising himself with stones.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saw Jesus from a distance, he ran and bowed down before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 shouted at the top of his voice, “What have you to do with me, Jesus, Son of the Most High God? </a:t>
            </a:r>
          </a:p>
        </p:txBody>
      </p:sp>
    </p:spTree>
    <p:extLst>
      <p:ext uri="{BB962C8B-B14F-4D97-AF65-F5344CB8AC3E}">
        <p14:creationId xmlns:p14="http://schemas.microsoft.com/office/powerpoint/2010/main" val="303434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235670" y="1065229"/>
            <a:ext cx="871979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adjure you by God, do not torment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he had said to him, “Come out of the man, you unclean spirit!”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Jesus asked him, “What is your name?” He replied, “My name is Legion; for we are many.”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begged him earnestly not to send them out of the country.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there on the hillside a great herd of swine was feeding;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unclean spirits</a:t>
            </a:r>
          </a:p>
        </p:txBody>
      </p:sp>
    </p:spTree>
    <p:extLst>
      <p:ext uri="{BB962C8B-B14F-4D97-AF65-F5344CB8AC3E}">
        <p14:creationId xmlns:p14="http://schemas.microsoft.com/office/powerpoint/2010/main" val="367710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235670" y="1065229"/>
            <a:ext cx="8719794"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begged him, “Send us into the swine; let us enter them.”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gave them permission. And the unclean spirits came out and entered the swine; and the herd, numbering about two thousand, rushed down the steep bank into the sea, and were drowned in the sea.</a:t>
            </a:r>
          </a:p>
          <a:p>
            <a:pPr marL="0" marR="0">
              <a:spcBef>
                <a:spcPts val="0"/>
              </a:spcBef>
              <a:spcAft>
                <a:spcPts val="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swineherds ran off and told it in the city and in the country. Then</a:t>
            </a:r>
          </a:p>
        </p:txBody>
      </p:sp>
    </p:spTree>
    <p:extLst>
      <p:ext uri="{BB962C8B-B14F-4D97-AF65-F5344CB8AC3E}">
        <p14:creationId xmlns:p14="http://schemas.microsoft.com/office/powerpoint/2010/main" val="291257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235670" y="1065229"/>
            <a:ext cx="8719794"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people came to see what it was that had happened.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They came to Jesus and saw the demoniac sitting there, clothed and in his right mind, the very man who had had the legion; and they were afraid.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Those who had seen what had happened to the demoniac and to the swine reported it.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they began to beg Jesus to leave their neighborhood.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 he was getting</a:t>
            </a:r>
          </a:p>
        </p:txBody>
      </p:sp>
    </p:spTree>
    <p:extLst>
      <p:ext uri="{BB962C8B-B14F-4D97-AF65-F5344CB8AC3E}">
        <p14:creationId xmlns:p14="http://schemas.microsoft.com/office/powerpoint/2010/main" val="1348262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5:1-20</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9924FC9-81C0-AA81-A065-A752373EE298}"/>
              </a:ext>
            </a:extLst>
          </p:cNvPr>
          <p:cNvSpPr txBox="1"/>
          <p:nvPr/>
        </p:nvSpPr>
        <p:spPr>
          <a:xfrm>
            <a:off x="115454" y="1065229"/>
            <a:ext cx="895313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into the boat, the man who had been possessed by demons begged him that he might be with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19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Jesus refused, and said to him, “Go home to your friends, and tell them how much the Lord has done for you, and what mercy he has shown you.”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 went away and began to proclaim in the Decapolis how much Jesus had done for him; and everyone was amazed.</a:t>
            </a:r>
          </a:p>
        </p:txBody>
      </p:sp>
    </p:spTree>
    <p:extLst>
      <p:ext uri="{BB962C8B-B14F-4D97-AF65-F5344CB8AC3E}">
        <p14:creationId xmlns:p14="http://schemas.microsoft.com/office/powerpoint/2010/main" val="194134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22708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Mark 5:1-20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01653646-3916-593E-CCDD-9665A270174C}"/>
              </a:ext>
            </a:extLst>
          </p:cNvPr>
          <p:cNvPicPr>
            <a:picLocks noChangeAspect="1"/>
          </p:cNvPicPr>
          <p:nvPr/>
        </p:nvPicPr>
        <p:blipFill>
          <a:blip r:embed="rId3"/>
          <a:stretch>
            <a:fillRect/>
          </a:stretch>
        </p:blipFill>
        <p:spPr>
          <a:xfrm>
            <a:off x="1751728" y="977860"/>
            <a:ext cx="5564343" cy="556434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5" name="Picture 4">
            <a:extLst>
              <a:ext uri="{FF2B5EF4-FFF2-40B4-BE49-F238E27FC236}">
                <a16:creationId xmlns:a16="http://schemas.microsoft.com/office/drawing/2014/main" id="{9C111120-D738-2C53-B4B3-CBD3B1D13BC9}"/>
              </a:ext>
            </a:extLst>
          </p:cNvPr>
          <p:cNvPicPr>
            <a:picLocks noChangeAspect="1"/>
          </p:cNvPicPr>
          <p:nvPr/>
        </p:nvPicPr>
        <p:blipFill>
          <a:blip r:embed="rId3"/>
          <a:stretch>
            <a:fillRect/>
          </a:stretch>
        </p:blipFill>
        <p:spPr>
          <a:xfrm>
            <a:off x="245097" y="599199"/>
            <a:ext cx="4213781" cy="2415901"/>
          </a:xfrm>
          <a:prstGeom prst="rect">
            <a:avLst/>
          </a:prstGeom>
        </p:spPr>
      </p:pic>
      <p:pic>
        <p:nvPicPr>
          <p:cNvPr id="7" name="Picture 6">
            <a:extLst>
              <a:ext uri="{FF2B5EF4-FFF2-40B4-BE49-F238E27FC236}">
                <a16:creationId xmlns:a16="http://schemas.microsoft.com/office/drawing/2014/main" id="{8FA7BBCE-2811-7A3B-404A-B5E5BF40FA02}"/>
              </a:ext>
            </a:extLst>
          </p:cNvPr>
          <p:cNvPicPr>
            <a:picLocks noChangeAspect="1"/>
          </p:cNvPicPr>
          <p:nvPr/>
        </p:nvPicPr>
        <p:blipFill>
          <a:blip r:embed="rId4"/>
          <a:stretch>
            <a:fillRect/>
          </a:stretch>
        </p:blipFill>
        <p:spPr>
          <a:xfrm>
            <a:off x="0" y="3043090"/>
            <a:ext cx="9144000" cy="3814910"/>
          </a:xfrm>
          <a:prstGeom prst="rect">
            <a:avLst/>
          </a:prstGeom>
        </p:spPr>
      </p:pic>
    </p:spTree>
    <p:extLst>
      <p:ext uri="{BB962C8B-B14F-4D97-AF65-F5344CB8AC3E}">
        <p14:creationId xmlns:p14="http://schemas.microsoft.com/office/powerpoint/2010/main" val="2786491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395F42-6B3F-7C32-AC99-C66B48ECD432}"/>
              </a:ext>
            </a:extLst>
          </p:cNvPr>
          <p:cNvPicPr>
            <a:picLocks noChangeAspect="1"/>
          </p:cNvPicPr>
          <p:nvPr/>
        </p:nvPicPr>
        <p:blipFill rotWithShape="1">
          <a:blip r:embed="rId3"/>
          <a:srcRect t="5719" r="1" b="3896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03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19643-A72C-9B15-B98A-C880EF4CEE74}"/>
              </a:ext>
            </a:extLst>
          </p:cNvPr>
          <p:cNvPicPr>
            <a:picLocks noChangeAspect="1"/>
          </p:cNvPicPr>
          <p:nvPr/>
        </p:nvPicPr>
        <p:blipFill rotWithShape="1">
          <a:blip r:embed="rId3"/>
          <a:srcRect l="18519" r="11813"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normAutofit fontScale="8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spcAft>
                <a:spcPts val="600"/>
              </a:spcAft>
            </a:pPr>
            <a:r>
              <a:rPr lang="en-US" altLang="en-US" sz="3100" dirty="0">
                <a:solidFill>
                  <a:schemeClr val="tx1">
                    <a:lumMod val="85000"/>
                    <a:lumOff val="15000"/>
                  </a:schemeClr>
                </a:solidFill>
                <a:latin typeface="Arial Rounded MT Bold" panose="020F0704030504030204" pitchFamily="34" charset="0"/>
                <a:ea typeface="+mj-ea"/>
                <a:cs typeface="+mj-cs"/>
              </a:rPr>
              <a:t>Come, Lord Jesus. </a:t>
            </a:r>
          </a:p>
          <a:p>
            <a:pPr algn="ctr" defTabSz="914400" eaLnBrk="1" hangingPunct="1">
              <a:spcAft>
                <a:spcPts val="600"/>
              </a:spcAft>
            </a:pPr>
            <a:r>
              <a:rPr lang="en-US" altLang="en-US" sz="3100" dirty="0">
                <a:solidFill>
                  <a:schemeClr val="tx1">
                    <a:lumMod val="85000"/>
                    <a:lumOff val="15000"/>
                  </a:schemeClr>
                </a:solidFill>
                <a:latin typeface="Arial Rounded MT Bold" panose="020F0704030504030204" pitchFamily="34" charset="0"/>
                <a:ea typeface="+mj-ea"/>
                <a:cs typeface="+mj-cs"/>
              </a:rPr>
              <a:t>Heal me, heal us, heal our world…  Amen.</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785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a:t>
            </a:r>
            <a:endParaRPr lang="en-US" altLang="en-US" sz="3600" dirty="0">
              <a:solidFill>
                <a:prstClr val="black"/>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6C28EE2B-534D-2792-ECA8-FDE943F611AD}"/>
              </a:ext>
            </a:extLst>
          </p:cNvPr>
          <p:cNvSpPr txBox="1"/>
          <p:nvPr/>
        </p:nvSpPr>
        <p:spPr>
          <a:xfrm>
            <a:off x="1262952" y="1087880"/>
            <a:ext cx="6641184" cy="1754326"/>
          </a:xfrm>
          <a:prstGeom prst="rect">
            <a:avLst/>
          </a:prstGeom>
          <a:noFill/>
        </p:spPr>
        <p:txBody>
          <a:bodyPr wrap="square">
            <a:spAutoFit/>
          </a:bodyPr>
          <a:lstStyle/>
          <a:p>
            <a:pPr algn="ctr"/>
            <a:r>
              <a:rPr lang="en-US" sz="3600" b="1" dirty="0">
                <a:effectLst/>
                <a:latin typeface="Arial Rounded MT Bold" panose="020F0704030504030204" pitchFamily="34" charset="0"/>
                <a:ea typeface="Calibri" panose="020F0502020204030204" pitchFamily="34" charset="0"/>
              </a:rPr>
              <a:t>“Rock of Ages, Cleft for Me”</a:t>
            </a:r>
          </a:p>
          <a:p>
            <a:pPr algn="ctr"/>
            <a:endParaRPr lang="en-US" sz="3600" b="1" dirty="0">
              <a:effectLst/>
              <a:latin typeface="Arial Rounded MT Bold" panose="020F0704030504030204" pitchFamily="34" charset="0"/>
              <a:ea typeface="Calibri" panose="020F0502020204030204" pitchFamily="34" charset="0"/>
            </a:endParaRPr>
          </a:p>
          <a:p>
            <a:pPr algn="ctr"/>
            <a:r>
              <a:rPr lang="en-US" sz="3600" b="1" dirty="0">
                <a:effectLst/>
                <a:latin typeface="Arial Rounded MT Bold" panose="020F0704030504030204" pitchFamily="34" charset="0"/>
                <a:ea typeface="Calibri" panose="020F0502020204030204" pitchFamily="34" charset="0"/>
              </a:rPr>
              <a:t>LBW 327</a:t>
            </a:r>
            <a:endParaRPr lang="en-US" sz="3600" dirty="0">
              <a:latin typeface="Arial Rounded MT Bold" panose="020F0704030504030204" pitchFamily="34" charset="0"/>
            </a:endParaRPr>
          </a:p>
        </p:txBody>
      </p:sp>
      <p:pic>
        <p:nvPicPr>
          <p:cNvPr id="5" name="Picture 4">
            <a:extLst>
              <a:ext uri="{FF2B5EF4-FFF2-40B4-BE49-F238E27FC236}">
                <a16:creationId xmlns:a16="http://schemas.microsoft.com/office/drawing/2014/main" id="{8E18FCBE-C6F1-6248-C2DA-B3287448A2A1}"/>
              </a:ext>
            </a:extLst>
          </p:cNvPr>
          <p:cNvPicPr>
            <a:picLocks noChangeAspect="1"/>
          </p:cNvPicPr>
          <p:nvPr/>
        </p:nvPicPr>
        <p:blipFill>
          <a:blip r:embed="rId2"/>
          <a:stretch>
            <a:fillRect/>
          </a:stretch>
        </p:blipFill>
        <p:spPr>
          <a:xfrm>
            <a:off x="2209800" y="3147964"/>
            <a:ext cx="47244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“Rock of Ages”   			  LBW 327</a:t>
            </a:r>
          </a:p>
        </p:txBody>
      </p:sp>
      <p:sp>
        <p:nvSpPr>
          <p:cNvPr id="4" name="TextBox 3">
            <a:extLst>
              <a:ext uri="{FF2B5EF4-FFF2-40B4-BE49-F238E27FC236}">
                <a16:creationId xmlns:a16="http://schemas.microsoft.com/office/drawing/2014/main" id="{BB525A81-3AD0-484F-9C25-E3052BAE313D}"/>
              </a:ext>
            </a:extLst>
          </p:cNvPr>
          <p:cNvSpPr txBox="1"/>
          <p:nvPr/>
        </p:nvSpPr>
        <p:spPr>
          <a:xfrm>
            <a:off x="324832" y="1515088"/>
            <a:ext cx="8418136"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Rock of Ages, cleft for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me hide myself in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the water and the blood,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from thy riven side which flowed,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be of sin the double cure;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cleanse me from its guilt and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3968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“Rock of Ages”   			  LBW 327</a:t>
            </a:r>
          </a:p>
        </p:txBody>
      </p:sp>
      <p:sp>
        <p:nvSpPr>
          <p:cNvPr id="4" name="TextBox 3">
            <a:extLst>
              <a:ext uri="{FF2B5EF4-FFF2-40B4-BE49-F238E27FC236}">
                <a16:creationId xmlns:a16="http://schemas.microsoft.com/office/drawing/2014/main" id="{BB525A81-3AD0-484F-9C25-E3052BAE313D}"/>
              </a:ext>
            </a:extLst>
          </p:cNvPr>
          <p:cNvSpPr txBox="1"/>
          <p:nvPr/>
        </p:nvSpPr>
        <p:spPr>
          <a:xfrm>
            <a:off x="753751" y="1720840"/>
            <a:ext cx="7560297"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Not the labors of my hands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can fulfill thy law's demands;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could my zeal no respite know,</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could my tears forever flow,</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for sin could not atone;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must save, and thou alone.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825430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“Rock of Ages”   			  LBW 327</a:t>
            </a:r>
          </a:p>
        </p:txBody>
      </p:sp>
      <p:sp>
        <p:nvSpPr>
          <p:cNvPr id="4" name="TextBox 3">
            <a:extLst>
              <a:ext uri="{FF2B5EF4-FFF2-40B4-BE49-F238E27FC236}">
                <a16:creationId xmlns:a16="http://schemas.microsoft.com/office/drawing/2014/main" id="{BB525A81-3AD0-484F-9C25-E3052BAE313D}"/>
              </a:ext>
            </a:extLst>
          </p:cNvPr>
          <p:cNvSpPr txBox="1"/>
          <p:nvPr/>
        </p:nvSpPr>
        <p:spPr>
          <a:xfrm>
            <a:off x="767891" y="1628209"/>
            <a:ext cx="7532017"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Nothing in my hand I bring;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simply to thy cross I cling.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Naked, come to thee for dress;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helpless, look to thee for grace;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foul, I to the fountain fly;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wash me, Savior, or I die.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739235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“Rock of Ages”   			  LBW 327</a:t>
            </a:r>
          </a:p>
        </p:txBody>
      </p:sp>
      <p:sp>
        <p:nvSpPr>
          <p:cNvPr id="4" name="TextBox 3">
            <a:extLst>
              <a:ext uri="{FF2B5EF4-FFF2-40B4-BE49-F238E27FC236}">
                <a16:creationId xmlns:a16="http://schemas.microsoft.com/office/drawing/2014/main" id="{BB525A81-3AD0-484F-9C25-E3052BAE313D}"/>
              </a:ext>
            </a:extLst>
          </p:cNvPr>
          <p:cNvSpPr txBox="1"/>
          <p:nvPr/>
        </p:nvSpPr>
        <p:spPr>
          <a:xfrm>
            <a:off x="579748" y="1720840"/>
            <a:ext cx="7984503" cy="3416320"/>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While I draw this fleeting breath,</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mine eyelids close in death,</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when I soar to worlds unknown,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see thee on thy judgment throne,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Rock of Ages, cleft for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me hide myself in thee.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79336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61048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2862322"/>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for XXX.</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our teacher and healer,</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4259" y="1196516"/>
            <a:ext cx="7595482" cy="46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Confident that in Christ Jesus you answer prayer, we lift to you all for whom pray, aloud and in our hearts, through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2" name="Picture 1">
            <a:extLst>
              <a:ext uri="{FF2B5EF4-FFF2-40B4-BE49-F238E27FC236}">
                <a16:creationId xmlns:a16="http://schemas.microsoft.com/office/drawing/2014/main" id="{BA1AA253-9AC7-0D3F-99E9-7A94DA4837E7}"/>
              </a:ext>
            </a:extLst>
          </p:cNvPr>
          <p:cNvPicPr>
            <a:picLocks noChangeAspect="1"/>
          </p:cNvPicPr>
          <p:nvPr/>
        </p:nvPicPr>
        <p:blipFill>
          <a:blip r:embed="rId3"/>
          <a:stretch>
            <a:fillRect/>
          </a:stretch>
        </p:blipFill>
        <p:spPr>
          <a:xfrm>
            <a:off x="1788935" y="909886"/>
            <a:ext cx="5566130" cy="556613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2500CBAD-A99D-CDFA-A627-2094A2D3EC84}"/>
              </a:ext>
            </a:extLst>
          </p:cNvPr>
          <p:cNvPicPr>
            <a:picLocks noChangeAspect="1"/>
          </p:cNvPicPr>
          <p:nvPr/>
        </p:nvPicPr>
        <p:blipFill>
          <a:blip r:embed="rId3"/>
          <a:stretch>
            <a:fillRect/>
          </a:stretch>
        </p:blipFill>
        <p:spPr>
          <a:xfrm>
            <a:off x="1751728" y="977860"/>
            <a:ext cx="5564343" cy="5564343"/>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0966" y="1392857"/>
            <a:ext cx="8369352" cy="2416302"/>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 will never leave us now invites us to the table to share in the feast of life. Come and dine, for all is prepared for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t="49548"/>
          <a:stretch>
            <a:fillRect/>
          </a:stretch>
        </p:blipFill>
        <p:spPr>
          <a:xfrm>
            <a:off x="0" y="1059873"/>
            <a:ext cx="9144000" cy="524342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9" y="1441534"/>
            <a:ext cx="882550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Blessed be your name, O God, for we have feasted on your Word, Christ Jesus, the joy and delight of our hearts.  Strengthened by this food, send us to gather the world to your banquet, where none are left out and all are satisfied.  In Jesus’ name we pray.</a:t>
            </a:r>
          </a:p>
        </p:txBody>
      </p:sp>
      <p:sp>
        <p:nvSpPr>
          <p:cNvPr id="3" name="Rectangle 2"/>
          <p:cNvSpPr/>
          <p:nvPr/>
        </p:nvSpPr>
        <p:spPr>
          <a:xfrm>
            <a:off x="274752" y="550849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38861" y="1759354"/>
            <a:ext cx="7590077"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God who names you, Christ who claims you, and the Holy Spirit who dwells in you,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bless you and remain with you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“Oh,  For A Thousand Tongues to Sing”</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559</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3C546521-C110-2A78-6363-5727C51346DA}"/>
              </a:ext>
            </a:extLst>
          </p:cNvPr>
          <p:cNvPicPr>
            <a:picLocks noChangeAspect="1"/>
          </p:cNvPicPr>
          <p:nvPr/>
        </p:nvPicPr>
        <p:blipFill>
          <a:blip r:embed="rId3"/>
          <a:stretch>
            <a:fillRect/>
          </a:stretch>
        </p:blipFill>
        <p:spPr>
          <a:xfrm>
            <a:off x="2124272" y="1983301"/>
            <a:ext cx="4819255" cy="481925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23220"/>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4" name="TextBox 3">
            <a:extLst>
              <a:ext uri="{FF2B5EF4-FFF2-40B4-BE49-F238E27FC236}">
                <a16:creationId xmlns:a16="http://schemas.microsoft.com/office/drawing/2014/main" id="{E65A3B4A-58A5-2823-7D74-7BF37710EF0C}"/>
              </a:ext>
            </a:extLst>
          </p:cNvPr>
          <p:cNvSpPr txBox="1"/>
          <p:nvPr/>
        </p:nvSpPr>
        <p:spPr>
          <a:xfrm>
            <a:off x="65988" y="923827"/>
            <a:ext cx="9002598" cy="5078313"/>
          </a:xfrm>
          <a:prstGeom prst="rect">
            <a:avLst/>
          </a:prstGeom>
          <a:noFill/>
        </p:spPr>
        <p:txBody>
          <a:bodyPr wrap="square">
            <a:spAutoFit/>
          </a:bodyPr>
          <a:lstStyle/>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1	Oh, for a thousand tongues to sing</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my great Redeemer’s praise,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the glories of my God and King,</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the triumphs of his grace!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2	My gracious Master and my God,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assist me to proclaim,</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to spread through all the earth abroad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the honors of your name.</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23220"/>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4" name="TextBox 3">
            <a:extLst>
              <a:ext uri="{FF2B5EF4-FFF2-40B4-BE49-F238E27FC236}">
                <a16:creationId xmlns:a16="http://schemas.microsoft.com/office/drawing/2014/main" id="{E65A3B4A-58A5-2823-7D74-7BF37710EF0C}"/>
              </a:ext>
            </a:extLst>
          </p:cNvPr>
          <p:cNvSpPr txBox="1"/>
          <p:nvPr/>
        </p:nvSpPr>
        <p:spPr>
          <a:xfrm>
            <a:off x="65988" y="923827"/>
            <a:ext cx="8880049" cy="5078313"/>
          </a:xfrm>
          <a:prstGeom prst="rect">
            <a:avLst/>
          </a:prstGeom>
          <a:noFill/>
        </p:spPr>
        <p:txBody>
          <a:bodyPr wrap="square">
            <a:spAutoFit/>
          </a:bodyPr>
          <a:lstStyle/>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3	The name of Jesus charms our fears</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and bids our sorrows cease,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sings music in the sinner’s ears,</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brings life and health and peace.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4	He breaks the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of canceled sin;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he sets the </a:t>
            </a:r>
            <a:r>
              <a:rPr lang="en-US" sz="3600" dirty="0" err="1">
                <a:effectLst/>
                <a:latin typeface="Arial Rounded MT Bold" panose="020F0704030504030204" pitchFamily="34" charset="0"/>
                <a:ea typeface="MS Mincho" panose="02020609040205080304" pitchFamily="49" charset="-128"/>
              </a:rPr>
              <a:t>pris’ner</a:t>
            </a:r>
            <a:r>
              <a:rPr lang="en-US" sz="3600" dirty="0">
                <a:effectLst/>
                <a:latin typeface="Arial Rounded MT Bold" panose="020F0704030504030204" pitchFamily="34" charset="0"/>
                <a:ea typeface="MS Mincho" panose="02020609040205080304" pitchFamily="49" charset="-128"/>
              </a:rPr>
              <a:t> free.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His blood can make the foulest clean;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his blood avails for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843315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23220"/>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28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“Oh,  For A Thousand Tongues to Sing”    LBW 559</a:t>
            </a:r>
          </a:p>
        </p:txBody>
      </p:sp>
      <p:sp>
        <p:nvSpPr>
          <p:cNvPr id="4" name="TextBox 3">
            <a:extLst>
              <a:ext uri="{FF2B5EF4-FFF2-40B4-BE49-F238E27FC236}">
                <a16:creationId xmlns:a16="http://schemas.microsoft.com/office/drawing/2014/main" id="{E65A3B4A-58A5-2823-7D74-7BF37710EF0C}"/>
              </a:ext>
            </a:extLst>
          </p:cNvPr>
          <p:cNvSpPr txBox="1"/>
          <p:nvPr/>
        </p:nvSpPr>
        <p:spPr>
          <a:xfrm>
            <a:off x="565215" y="2274838"/>
            <a:ext cx="7937369" cy="2308324"/>
          </a:xfrm>
          <a:prstGeom prst="rect">
            <a:avLst/>
          </a:prstGeom>
          <a:noFill/>
        </p:spPr>
        <p:txBody>
          <a:bodyPr wrap="square">
            <a:spAutoFit/>
          </a:bodyPr>
          <a:lstStyle/>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5	To God all glory, praise, and love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be now and ever </a:t>
            </a:r>
            <a:r>
              <a:rPr lang="en-US" sz="3600" dirty="0" err="1">
                <a:effectLst/>
                <a:latin typeface="Arial Rounded MT Bold" panose="020F0704030504030204" pitchFamily="34" charset="0"/>
                <a:ea typeface="MS Mincho" panose="02020609040205080304" pitchFamily="49" charset="-128"/>
              </a:rPr>
              <a:t>giv’n</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by saints below and saints above,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061075" algn="l"/>
              </a:tabLst>
            </a:pPr>
            <a:r>
              <a:rPr lang="en-US" sz="3600" dirty="0">
                <a:effectLst/>
                <a:latin typeface="Arial Rounded MT Bold" panose="020F0704030504030204" pitchFamily="34" charset="0"/>
                <a:ea typeface="MS Mincho" panose="02020609040205080304" pitchFamily="49" charset="-128"/>
              </a:rPr>
              <a:t>	the church in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268644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Guiding God,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failed to follow you as we ought. We have not reached out to our neighbors with the selfless and sacrificial love you modeled for us. We have caused harm to others and your creation by our actions and by our unwillingness to act.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8613</TotalTime>
  <Words>4175</Words>
  <Application>Microsoft Office PowerPoint</Application>
  <PresentationFormat>On-screen Show (4:3)</PresentationFormat>
  <Paragraphs>367</Paragraphs>
  <Slides>77</Slides>
  <Notes>45</Notes>
  <HiddenSlides>29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 Rounded MT Bold</vt:lpstr>
      <vt:lpstr>Calibri</vt:lpstr>
      <vt:lpstr>Calibri Light</vt:lpstr>
      <vt:lpstr>Segoe UI Symbol</vt:lpstr>
      <vt:lpstr>Symbol</vt:lpstr>
      <vt:lpstr>Times New Roman</vt:lpstr>
      <vt:lpstr>Office Theme</vt:lpstr>
      <vt:lpstr>January 28, 2024</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152</cp:revision>
  <dcterms:created xsi:type="dcterms:W3CDTF">2016-05-14T21:20:00Z</dcterms:created>
  <dcterms:modified xsi:type="dcterms:W3CDTF">2024-01-27T19:21:28Z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