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7" d="100"/>
          <a:sy n="77" d="100"/>
        </p:scale>
        <p:origin x="90"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C5EE5-0AB8-44F8-8237-3513C2F79D33}"/>
              </a:ext>
            </a:extLst>
          </p:cNvPr>
          <p:cNvSpPr>
            <a:spLocks noGrp="1"/>
          </p:cNvSpPr>
          <p:nvPr>
            <p:ph type="ctrTitle"/>
          </p:nvPr>
        </p:nvSpPr>
        <p:spPr>
          <a:xfrm>
            <a:off x="685800" y="1122363"/>
            <a:ext cx="77724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6BF934C2-1843-4A1A-A4E8-57C87B292B8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07254806-E54B-4EDB-B91E-871F8D2525B3}"/>
              </a:ext>
            </a:extLst>
          </p:cNvPr>
          <p:cNvSpPr>
            <a:spLocks noGrp="1"/>
          </p:cNvSpPr>
          <p:nvPr>
            <p:ph type="dt" idx="10"/>
          </p:nvPr>
        </p:nvSpPr>
        <p:spPr/>
        <p:txBody>
          <a:bodyPr/>
          <a:lstStyle>
            <a:lvl1pPr>
              <a:buNone/>
              <a:defRPr/>
            </a:lvl1pPr>
          </a:lstStyle>
          <a:p>
            <a:pPr>
              <a:buNone/>
            </a:pPr>
            <a:fld id="{7C9356E4-27AD-40F7-AE7B-F0C5F6126A42}" type="datetime1">
              <a:t>9/19/2026</a:t>
            </a:fld>
            <a:endParaRPr/>
          </a:p>
        </p:txBody>
      </p:sp>
      <p:sp>
        <p:nvSpPr>
          <p:cNvPr id="5" name="Footer Placeholder 4">
            <a:extLst>
              <a:ext uri="{FF2B5EF4-FFF2-40B4-BE49-F238E27FC236}">
                <a16:creationId xmlns:a16="http://schemas.microsoft.com/office/drawing/2014/main" id="{4366E827-BBCC-493C-8D7D-79A7EDE026D2}"/>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14FCBDAA-B745-432A-8263-A789A893779F}"/>
              </a:ext>
            </a:extLst>
          </p:cNvPr>
          <p:cNvSpPr>
            <a:spLocks noGrp="1"/>
          </p:cNvSpPr>
          <p:nvPr>
            <p:ph type="sldNum" idx="12"/>
          </p:nvPr>
        </p:nvSpPr>
        <p:spPr/>
        <p:txBody>
          <a:bodyPr/>
          <a:lstStyle>
            <a:lvl1pPr>
              <a:buNone/>
              <a:defRPr/>
            </a:lvl1pPr>
          </a:lstStyle>
          <a:p>
            <a:pPr>
              <a:buNone/>
            </a:pPr>
            <a:fld id="{42397A87-0474-415B-9E76-F9B90C9D06B5}"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20B3-F49F-4C79-88FC-960F3D3CFE98}"/>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6FF195C-A056-45E3-A3F8-B0F8EE784EB1}"/>
              </a:ext>
            </a:extLst>
          </p:cNvPr>
          <p:cNvSpPr>
            <a:spLocks noGrp="1"/>
          </p:cNvSpPr>
          <p:nvPr>
            <p:ph idx="1"/>
          </p:nvPr>
        </p:nvSpPr>
        <p:spPr/>
        <p:txBody>
          <a:bodyPr/>
          <a:lstStyle>
            <a:lvl1pPr>
              <a:lnSpc>
                <a:spcPct val="100000"/>
              </a:lnSpc>
              <a:spcAft>
                <a:spcPts val="600"/>
              </a:spcAft>
              <a:buNone/>
              <a:defRPr/>
            </a:lvl1pPr>
            <a:lvl2pPr>
              <a:lnSpc>
                <a:spcPct val="100000"/>
              </a:lnSpc>
              <a:spcAft>
                <a:spcPts val="600"/>
              </a:spcAft>
              <a:buNone/>
              <a:defRPr/>
            </a:lvl2pPr>
            <a:lvl3pPr>
              <a:lnSpc>
                <a:spcPct val="100000"/>
              </a:lnSpc>
              <a:spcAft>
                <a:spcPts val="600"/>
              </a:spcAft>
              <a:buNone/>
              <a:defRPr/>
            </a:lvl3pPr>
            <a:lvl4pPr>
              <a:lnSpc>
                <a:spcPct val="100000"/>
              </a:lnSpc>
              <a:spcAft>
                <a:spcPts val="600"/>
              </a:spcAft>
              <a:buNone/>
              <a:defRPr/>
            </a:lvl4pPr>
            <a:lvl5pPr>
              <a:lnSpc>
                <a:spcPct val="100000"/>
              </a:lnSpc>
              <a:spcAft>
                <a:spcPts val="600"/>
              </a:spcAft>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C7681D2-B022-4E8B-98A1-7252A22B5DBB}"/>
              </a:ext>
            </a:extLst>
          </p:cNvPr>
          <p:cNvSpPr>
            <a:spLocks noGrp="1"/>
          </p:cNvSpPr>
          <p:nvPr>
            <p:ph type="dt" idx="10"/>
          </p:nvPr>
        </p:nvSpPr>
        <p:spPr/>
        <p:txBody>
          <a:bodyPr/>
          <a:lstStyle>
            <a:lvl1pPr>
              <a:buNone/>
              <a:defRPr/>
            </a:lvl1pPr>
          </a:lstStyle>
          <a:p>
            <a:pPr>
              <a:buNone/>
            </a:pPr>
            <a:fld id="{E2A6DD66-0A80-4921-9D90-60F3DC78FD3C}" type="datetime1">
              <a:t>9/19/2026</a:t>
            </a:fld>
            <a:endParaRPr/>
          </a:p>
        </p:txBody>
      </p:sp>
      <p:sp>
        <p:nvSpPr>
          <p:cNvPr id="5" name="Footer Placeholder 4">
            <a:extLst>
              <a:ext uri="{FF2B5EF4-FFF2-40B4-BE49-F238E27FC236}">
                <a16:creationId xmlns:a16="http://schemas.microsoft.com/office/drawing/2014/main" id="{49955550-1F1B-4001-99C4-A87478DE332F}"/>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F2A6601D-9598-4314-A31C-413E5D2F534A}"/>
              </a:ext>
            </a:extLst>
          </p:cNvPr>
          <p:cNvSpPr>
            <a:spLocks noGrp="1"/>
          </p:cNvSpPr>
          <p:nvPr>
            <p:ph type="sldNum" idx="12"/>
          </p:nvPr>
        </p:nvSpPr>
        <p:spPr/>
        <p:txBody>
          <a:bodyPr/>
          <a:lstStyle>
            <a:lvl1pPr>
              <a:buNone/>
              <a:defRPr/>
            </a:lvl1pPr>
          </a:lstStyle>
          <a:p>
            <a:pPr>
              <a:buNone/>
            </a:pPr>
            <a:fld id="{7C3A0D83-D2C9-471C-B8DD-EAE77C2D611F}"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A0DD-BED3-4876-878B-C332D8169643}"/>
              </a:ext>
            </a:extLst>
          </p:cNvPr>
          <p:cNvSpPr>
            <a:spLocks noGrp="1"/>
          </p:cNvSpPr>
          <p:nvPr>
            <p:ph type="title"/>
          </p:nvPr>
        </p:nvSpPr>
        <p:spPr>
          <a:xfrm>
            <a:off x="623888" y="1709739"/>
            <a:ext cx="78867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2097DB57-B391-4904-9030-17FA9BAA0DF1}"/>
              </a:ext>
            </a:extLst>
          </p:cNvPr>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7BE69748-D866-4D19-8445-2D465C7966CE}"/>
              </a:ext>
            </a:extLst>
          </p:cNvPr>
          <p:cNvSpPr>
            <a:spLocks noGrp="1"/>
          </p:cNvSpPr>
          <p:nvPr>
            <p:ph type="dt" idx="10"/>
          </p:nvPr>
        </p:nvSpPr>
        <p:spPr/>
        <p:txBody>
          <a:bodyPr/>
          <a:lstStyle>
            <a:lvl1pPr>
              <a:buNone/>
              <a:defRPr/>
            </a:lvl1pPr>
          </a:lstStyle>
          <a:p>
            <a:pPr>
              <a:buNone/>
            </a:pPr>
            <a:fld id="{9BC99B86-44DF-4112-840D-BC383EC739D9}" type="datetime1">
              <a:t>9/19/2026</a:t>
            </a:fld>
            <a:endParaRPr/>
          </a:p>
        </p:txBody>
      </p:sp>
      <p:sp>
        <p:nvSpPr>
          <p:cNvPr id="5" name="Footer Placeholder 4">
            <a:extLst>
              <a:ext uri="{FF2B5EF4-FFF2-40B4-BE49-F238E27FC236}">
                <a16:creationId xmlns:a16="http://schemas.microsoft.com/office/drawing/2014/main" id="{F432DD3E-AF52-457D-B141-B0C6801D1B20}"/>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538ED45D-9CC6-4EEB-A8AC-4943BBA5F6B4}"/>
              </a:ext>
            </a:extLst>
          </p:cNvPr>
          <p:cNvSpPr>
            <a:spLocks noGrp="1"/>
          </p:cNvSpPr>
          <p:nvPr>
            <p:ph type="sldNum" idx="12"/>
          </p:nvPr>
        </p:nvSpPr>
        <p:spPr/>
        <p:txBody>
          <a:bodyPr/>
          <a:lstStyle>
            <a:lvl1pPr>
              <a:buNone/>
              <a:defRPr/>
            </a:lvl1pPr>
          </a:lstStyle>
          <a:p>
            <a:pPr>
              <a:buNone/>
            </a:pPr>
            <a:fld id="{DDED5FB4-4543-4D96-867A-388829449B21}"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58B2-DCD5-4B32-8C88-B2D325C81648}"/>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DF587F6-7942-4BC2-94E1-9ABE6E8AE95F}"/>
              </a:ext>
            </a:extLst>
          </p:cNvPr>
          <p:cNvSpPr>
            <a:spLocks noGrp="1"/>
          </p:cNvSpPr>
          <p:nvPr>
            <p:ph idx="1"/>
          </p:nvPr>
        </p:nvSpPr>
        <p:spPr>
          <a:xfrm>
            <a:off x="628650" y="1825625"/>
            <a:ext cx="38862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3EC8566B-A25B-40F1-BE17-0728B68799F6}"/>
              </a:ext>
            </a:extLst>
          </p:cNvPr>
          <p:cNvSpPr>
            <a:spLocks noGrp="1"/>
          </p:cNvSpPr>
          <p:nvPr>
            <p:ph idx="2"/>
          </p:nvPr>
        </p:nvSpPr>
        <p:spPr>
          <a:xfrm>
            <a:off x="4629150" y="1825625"/>
            <a:ext cx="38862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3">
            <a:extLst>
              <a:ext uri="{FF2B5EF4-FFF2-40B4-BE49-F238E27FC236}">
                <a16:creationId xmlns:a16="http://schemas.microsoft.com/office/drawing/2014/main" id="{5F2E6E6B-4242-4619-A494-F62DD7EC4CC6}"/>
              </a:ext>
            </a:extLst>
          </p:cNvPr>
          <p:cNvSpPr>
            <a:spLocks noGrp="1"/>
          </p:cNvSpPr>
          <p:nvPr>
            <p:ph type="dt" idx="10"/>
          </p:nvPr>
        </p:nvSpPr>
        <p:spPr/>
        <p:txBody>
          <a:bodyPr/>
          <a:lstStyle>
            <a:lvl1pPr>
              <a:buNone/>
              <a:defRPr/>
            </a:lvl1pPr>
          </a:lstStyle>
          <a:p>
            <a:pPr>
              <a:buNone/>
            </a:pPr>
            <a:fld id="{1E45280E-4A6C-45E7-BC5D-1D1AE4A1B455}" type="datetime1">
              <a:t>9/19/2026</a:t>
            </a:fld>
            <a:endParaRPr/>
          </a:p>
        </p:txBody>
      </p:sp>
      <p:sp>
        <p:nvSpPr>
          <p:cNvPr id="6" name="Footer Placeholder 4">
            <a:extLst>
              <a:ext uri="{FF2B5EF4-FFF2-40B4-BE49-F238E27FC236}">
                <a16:creationId xmlns:a16="http://schemas.microsoft.com/office/drawing/2014/main" id="{CAD01046-00CC-4917-B3AC-84E294C766E3}"/>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8EE5B38A-9FDD-487B-A108-65722570B3DC}"/>
              </a:ext>
            </a:extLst>
          </p:cNvPr>
          <p:cNvSpPr>
            <a:spLocks noGrp="1"/>
          </p:cNvSpPr>
          <p:nvPr>
            <p:ph type="sldNum" idx="12"/>
          </p:nvPr>
        </p:nvSpPr>
        <p:spPr/>
        <p:txBody>
          <a:bodyPr/>
          <a:lstStyle>
            <a:lvl1pPr>
              <a:buNone/>
              <a:defRPr/>
            </a:lvl1pPr>
          </a:lstStyle>
          <a:p>
            <a:pPr>
              <a:buNone/>
            </a:pPr>
            <a:fld id="{CB80D466-9594-4CEE-BBA4-B6C4831EFF3A}"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1DC49-1A1D-4673-8A42-E56FE8E60E05}"/>
              </a:ext>
            </a:extLst>
          </p:cNvPr>
          <p:cNvSpPr>
            <a:spLocks noGrp="1"/>
          </p:cNvSpPr>
          <p:nvPr>
            <p:ph type="title"/>
          </p:nvPr>
        </p:nvSpPr>
        <p:spPr>
          <a:xfrm>
            <a:off x="629841" y="365126"/>
            <a:ext cx="7886700" cy="1325563"/>
          </a:xfrm>
        </p:spPr>
        <p:txBody>
          <a:bodyPr/>
          <a:lstStyle/>
          <a:p>
            <a:r>
              <a:t>Click to edit Master title style</a:t>
            </a:r>
          </a:p>
        </p:txBody>
      </p:sp>
      <p:sp>
        <p:nvSpPr>
          <p:cNvPr id="3" name="Text Placeholder 2">
            <a:extLst>
              <a:ext uri="{FF2B5EF4-FFF2-40B4-BE49-F238E27FC236}">
                <a16:creationId xmlns:a16="http://schemas.microsoft.com/office/drawing/2014/main" id="{804BBC05-3D5B-47CE-A046-2FFF14B828E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F8796631-33B6-45F6-82D5-59AFCE7EF547}"/>
              </a:ext>
            </a:extLst>
          </p:cNvPr>
          <p:cNvSpPr>
            <a:spLocks noGrp="1"/>
          </p:cNvSpPr>
          <p:nvPr>
            <p:ph idx="2"/>
          </p:nvPr>
        </p:nvSpPr>
        <p:spPr>
          <a:xfrm>
            <a:off x="629842" y="2505075"/>
            <a:ext cx="3868340"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7F405EB-9ED5-4208-96F7-A6DE75A131DC}"/>
              </a:ext>
            </a:extLst>
          </p:cNvPr>
          <p:cNvSpPr>
            <a:spLocks noGrp="1"/>
          </p:cNvSpPr>
          <p:nvPr>
            <p:ph type="body"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3B182D65-A3D7-4068-8515-4B5AF61E876F}"/>
              </a:ext>
            </a:extLst>
          </p:cNvPr>
          <p:cNvSpPr>
            <a:spLocks noGrp="1"/>
          </p:cNvSpPr>
          <p:nvPr>
            <p:ph idx="4"/>
          </p:nvPr>
        </p:nvSpPr>
        <p:spPr>
          <a:xfrm>
            <a:off x="4629150" y="2505075"/>
            <a:ext cx="3887391"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3">
            <a:extLst>
              <a:ext uri="{FF2B5EF4-FFF2-40B4-BE49-F238E27FC236}">
                <a16:creationId xmlns:a16="http://schemas.microsoft.com/office/drawing/2014/main" id="{33322A91-2453-4E92-AD3C-7AED039551A8}"/>
              </a:ext>
            </a:extLst>
          </p:cNvPr>
          <p:cNvSpPr>
            <a:spLocks noGrp="1"/>
          </p:cNvSpPr>
          <p:nvPr>
            <p:ph type="dt" idx="10"/>
          </p:nvPr>
        </p:nvSpPr>
        <p:spPr/>
        <p:txBody>
          <a:bodyPr/>
          <a:lstStyle>
            <a:lvl1pPr>
              <a:buNone/>
              <a:defRPr/>
            </a:lvl1pPr>
          </a:lstStyle>
          <a:p>
            <a:pPr>
              <a:buNone/>
            </a:pPr>
            <a:fld id="{CC82D7E7-3F0C-4169-B664-7347E4773394}" type="datetime1">
              <a:t>9/19/2026</a:t>
            </a:fld>
            <a:endParaRPr/>
          </a:p>
        </p:txBody>
      </p:sp>
      <p:sp>
        <p:nvSpPr>
          <p:cNvPr id="8" name="Footer Placeholder 4">
            <a:extLst>
              <a:ext uri="{FF2B5EF4-FFF2-40B4-BE49-F238E27FC236}">
                <a16:creationId xmlns:a16="http://schemas.microsoft.com/office/drawing/2014/main" id="{D4AE7C0B-A450-47D2-9871-79D084C14D64}"/>
              </a:ext>
            </a:extLst>
          </p:cNvPr>
          <p:cNvSpPr>
            <a:spLocks noGrp="1"/>
          </p:cNvSpPr>
          <p:nvPr>
            <p:ph type="ftr" idx="11"/>
          </p:nvPr>
        </p:nvSpPr>
        <p:spPr/>
        <p:txBody>
          <a:bodyPr/>
          <a:lstStyle>
            <a:lvl1pPr>
              <a:buNone/>
              <a:defRPr/>
            </a:lvl1pPr>
          </a:lstStyle>
          <a:p>
            <a:pPr>
              <a:buNone/>
            </a:pPr>
            <a:endParaRPr/>
          </a:p>
        </p:txBody>
      </p:sp>
      <p:sp>
        <p:nvSpPr>
          <p:cNvPr id="9" name="Slide Number Placeholder 5">
            <a:extLst>
              <a:ext uri="{FF2B5EF4-FFF2-40B4-BE49-F238E27FC236}">
                <a16:creationId xmlns:a16="http://schemas.microsoft.com/office/drawing/2014/main" id="{570C2BA9-6C76-4F38-9EE2-3EFBC395835B}"/>
              </a:ext>
            </a:extLst>
          </p:cNvPr>
          <p:cNvSpPr>
            <a:spLocks noGrp="1"/>
          </p:cNvSpPr>
          <p:nvPr>
            <p:ph type="sldNum" idx="12"/>
          </p:nvPr>
        </p:nvSpPr>
        <p:spPr/>
        <p:txBody>
          <a:bodyPr/>
          <a:lstStyle>
            <a:lvl1pPr>
              <a:buNone/>
              <a:defRPr/>
            </a:lvl1pPr>
          </a:lstStyle>
          <a:p>
            <a:pPr>
              <a:buNone/>
            </a:pPr>
            <a:fld id="{6B140BE0-8C60-4AEA-9015-4C55A5E14900}"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77232-6C9A-49AE-855C-CEEDC16BB8CA}"/>
              </a:ext>
            </a:extLst>
          </p:cNvPr>
          <p:cNvSpPr>
            <a:spLocks noGrp="1"/>
          </p:cNvSpPr>
          <p:nvPr>
            <p:ph type="title"/>
          </p:nvPr>
        </p:nvSpPr>
        <p:spPr/>
        <p:txBody>
          <a:bodyPr/>
          <a:lstStyle/>
          <a:p>
            <a:r>
              <a:t>Click to edit Master title style</a:t>
            </a:r>
          </a:p>
        </p:txBody>
      </p:sp>
      <p:sp>
        <p:nvSpPr>
          <p:cNvPr id="3" name="Date Placeholder 3">
            <a:extLst>
              <a:ext uri="{FF2B5EF4-FFF2-40B4-BE49-F238E27FC236}">
                <a16:creationId xmlns:a16="http://schemas.microsoft.com/office/drawing/2014/main" id="{1319FA54-B6DD-453E-A21E-CD5E51B3DB57}"/>
              </a:ext>
            </a:extLst>
          </p:cNvPr>
          <p:cNvSpPr>
            <a:spLocks noGrp="1"/>
          </p:cNvSpPr>
          <p:nvPr>
            <p:ph type="dt" idx="10"/>
          </p:nvPr>
        </p:nvSpPr>
        <p:spPr/>
        <p:txBody>
          <a:bodyPr/>
          <a:lstStyle>
            <a:lvl1pPr>
              <a:buNone/>
              <a:defRPr/>
            </a:lvl1pPr>
          </a:lstStyle>
          <a:p>
            <a:pPr>
              <a:buNone/>
            </a:pPr>
            <a:fld id="{159CAA28-9504-4167-A3A9-57AB0BE1B178}" type="datetime1">
              <a:t>9/19/2026</a:t>
            </a:fld>
            <a:endParaRPr/>
          </a:p>
        </p:txBody>
      </p:sp>
      <p:sp>
        <p:nvSpPr>
          <p:cNvPr id="4" name="Footer Placeholder 4">
            <a:extLst>
              <a:ext uri="{FF2B5EF4-FFF2-40B4-BE49-F238E27FC236}">
                <a16:creationId xmlns:a16="http://schemas.microsoft.com/office/drawing/2014/main" id="{B0FE0F3F-B12F-41B8-B33D-3F3DDE5B3F46}"/>
              </a:ext>
            </a:extLst>
          </p:cNvPr>
          <p:cNvSpPr>
            <a:spLocks noGrp="1"/>
          </p:cNvSpPr>
          <p:nvPr>
            <p:ph type="ftr" idx="11"/>
          </p:nvPr>
        </p:nvSpPr>
        <p:spPr/>
        <p:txBody>
          <a:bodyPr/>
          <a:lstStyle>
            <a:lvl1pPr>
              <a:buNone/>
              <a:defRPr/>
            </a:lvl1pPr>
          </a:lstStyle>
          <a:p>
            <a:pPr>
              <a:buNone/>
            </a:pPr>
            <a:endParaRPr/>
          </a:p>
        </p:txBody>
      </p:sp>
      <p:sp>
        <p:nvSpPr>
          <p:cNvPr id="5" name="Slide Number Placeholder 5">
            <a:extLst>
              <a:ext uri="{FF2B5EF4-FFF2-40B4-BE49-F238E27FC236}">
                <a16:creationId xmlns:a16="http://schemas.microsoft.com/office/drawing/2014/main" id="{B23F4DA5-45CB-409D-B51A-F4A9C91A75D3}"/>
              </a:ext>
            </a:extLst>
          </p:cNvPr>
          <p:cNvSpPr>
            <a:spLocks noGrp="1"/>
          </p:cNvSpPr>
          <p:nvPr>
            <p:ph type="sldNum" idx="12"/>
          </p:nvPr>
        </p:nvSpPr>
        <p:spPr/>
        <p:txBody>
          <a:bodyPr/>
          <a:lstStyle>
            <a:lvl1pPr>
              <a:buNone/>
              <a:defRPr/>
            </a:lvl1pPr>
          </a:lstStyle>
          <a:p>
            <a:pPr>
              <a:buNone/>
            </a:pPr>
            <a:fld id="{9E8C76FF-C2DD-45E7-9CE4-1808F249419A}"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DBEE89F-6CCE-4165-B964-D1D2A82B494A}"/>
              </a:ext>
            </a:extLst>
          </p:cNvPr>
          <p:cNvSpPr>
            <a:spLocks noGrp="1"/>
          </p:cNvSpPr>
          <p:nvPr>
            <p:ph type="dt" idx="10"/>
          </p:nvPr>
        </p:nvSpPr>
        <p:spPr/>
        <p:txBody>
          <a:bodyPr/>
          <a:lstStyle>
            <a:lvl1pPr>
              <a:buNone/>
              <a:defRPr/>
            </a:lvl1pPr>
          </a:lstStyle>
          <a:p>
            <a:pPr>
              <a:buNone/>
            </a:pPr>
            <a:fld id="{4292F1E1-63B9-4DB7-9686-C42525AD25E5}" type="datetime1">
              <a:t>9/19/2026</a:t>
            </a:fld>
            <a:endParaRPr/>
          </a:p>
        </p:txBody>
      </p:sp>
      <p:sp>
        <p:nvSpPr>
          <p:cNvPr id="3" name="Footer Placeholder 4">
            <a:extLst>
              <a:ext uri="{FF2B5EF4-FFF2-40B4-BE49-F238E27FC236}">
                <a16:creationId xmlns:a16="http://schemas.microsoft.com/office/drawing/2014/main" id="{790E0B95-9B66-4BCD-900E-743133348617}"/>
              </a:ext>
            </a:extLst>
          </p:cNvPr>
          <p:cNvSpPr>
            <a:spLocks noGrp="1"/>
          </p:cNvSpPr>
          <p:nvPr>
            <p:ph type="ftr" idx="11"/>
          </p:nvPr>
        </p:nvSpPr>
        <p:spPr/>
        <p:txBody>
          <a:bodyPr/>
          <a:lstStyle>
            <a:lvl1pPr>
              <a:buNone/>
              <a:defRPr/>
            </a:lvl1pPr>
          </a:lstStyle>
          <a:p>
            <a:pPr>
              <a:buNone/>
            </a:pPr>
            <a:endParaRPr/>
          </a:p>
        </p:txBody>
      </p:sp>
      <p:sp>
        <p:nvSpPr>
          <p:cNvPr id="4" name="Slide Number Placeholder 5">
            <a:extLst>
              <a:ext uri="{FF2B5EF4-FFF2-40B4-BE49-F238E27FC236}">
                <a16:creationId xmlns:a16="http://schemas.microsoft.com/office/drawing/2014/main" id="{866E71A9-4035-4398-8C9A-0EEFD9EEC93C}"/>
              </a:ext>
            </a:extLst>
          </p:cNvPr>
          <p:cNvSpPr>
            <a:spLocks noGrp="1"/>
          </p:cNvSpPr>
          <p:nvPr>
            <p:ph type="sldNum" idx="12"/>
          </p:nvPr>
        </p:nvSpPr>
        <p:spPr/>
        <p:txBody>
          <a:bodyPr/>
          <a:lstStyle>
            <a:lvl1pPr>
              <a:buNone/>
              <a:defRPr/>
            </a:lvl1pPr>
          </a:lstStyle>
          <a:p>
            <a:pPr>
              <a:buNone/>
            </a:pPr>
            <a:fld id="{ADD6F0C9-3BAC-40B5-BDF0-49A6A5B4F47A}"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32D84-BD02-4E23-B9C4-F80CC11BEDF0}"/>
              </a:ext>
            </a:extLst>
          </p:cNvPr>
          <p:cNvSpPr>
            <a:spLocks noGrp="1"/>
          </p:cNvSpPr>
          <p:nvPr>
            <p:ph type="title"/>
          </p:nvPr>
        </p:nvSpPr>
        <p:spPr>
          <a:xfrm>
            <a:off x="629841" y="457200"/>
            <a:ext cx="2949178"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6C49F58D-5B2B-4C19-B19F-D6F24E66E84B}"/>
              </a:ext>
            </a:extLst>
          </p:cNvPr>
          <p:cNvSpPr>
            <a:spLocks noGrp="1"/>
          </p:cNvSpPr>
          <p:nvPr>
            <p:ph idx="1"/>
          </p:nvPr>
        </p:nvSpPr>
        <p:spPr>
          <a:xfrm>
            <a:off x="3887391" y="987426"/>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9745AB4A-FB7B-4D13-B948-83326A3849C9}"/>
              </a:ext>
            </a:extLst>
          </p:cNvPr>
          <p:cNvSpPr>
            <a:spLocks noGrp="1"/>
          </p:cNvSpPr>
          <p:nvPr>
            <p:ph type="body"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3">
            <a:extLst>
              <a:ext uri="{FF2B5EF4-FFF2-40B4-BE49-F238E27FC236}">
                <a16:creationId xmlns:a16="http://schemas.microsoft.com/office/drawing/2014/main" id="{7009E1B9-F1DE-41A3-B023-070F9F13511C}"/>
              </a:ext>
            </a:extLst>
          </p:cNvPr>
          <p:cNvSpPr>
            <a:spLocks noGrp="1"/>
          </p:cNvSpPr>
          <p:nvPr>
            <p:ph type="dt" idx="10"/>
          </p:nvPr>
        </p:nvSpPr>
        <p:spPr/>
        <p:txBody>
          <a:bodyPr/>
          <a:lstStyle>
            <a:lvl1pPr>
              <a:buNone/>
              <a:defRPr/>
            </a:lvl1pPr>
          </a:lstStyle>
          <a:p>
            <a:pPr>
              <a:buNone/>
            </a:pPr>
            <a:fld id="{40F4A008-4B43-4407-A57C-CEB6CF1FD35F}" type="datetime1">
              <a:t>9/19/2026</a:t>
            </a:fld>
            <a:endParaRPr/>
          </a:p>
        </p:txBody>
      </p:sp>
      <p:sp>
        <p:nvSpPr>
          <p:cNvPr id="6" name="Footer Placeholder 4">
            <a:extLst>
              <a:ext uri="{FF2B5EF4-FFF2-40B4-BE49-F238E27FC236}">
                <a16:creationId xmlns:a16="http://schemas.microsoft.com/office/drawing/2014/main" id="{F269FE89-FA7E-4B81-833F-1B9980725EC9}"/>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120AE65B-5277-4463-A05B-0129ED0B234E}"/>
              </a:ext>
            </a:extLst>
          </p:cNvPr>
          <p:cNvSpPr>
            <a:spLocks noGrp="1"/>
          </p:cNvSpPr>
          <p:nvPr>
            <p:ph type="sldNum" idx="12"/>
          </p:nvPr>
        </p:nvSpPr>
        <p:spPr/>
        <p:txBody>
          <a:bodyPr/>
          <a:lstStyle>
            <a:lvl1pPr>
              <a:buNone/>
              <a:defRPr/>
            </a:lvl1pPr>
          </a:lstStyle>
          <a:p>
            <a:pPr>
              <a:buNone/>
            </a:pPr>
            <a:fld id="{34083B56-AADD-4F8B-A45E-B28A2398FFC7}"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B5619-6C8B-407E-BDF7-807BF91131DA}"/>
              </a:ext>
            </a:extLst>
          </p:cNvPr>
          <p:cNvSpPr>
            <a:spLocks noGrp="1"/>
          </p:cNvSpPr>
          <p:nvPr>
            <p:ph type="title"/>
          </p:nvPr>
        </p:nvSpPr>
        <p:spPr>
          <a:xfrm>
            <a:off x="629841" y="457200"/>
            <a:ext cx="2949178"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B80EB52D-78B7-413C-AF2D-6A664752F09E}"/>
              </a:ext>
            </a:extLst>
          </p:cNvPr>
          <p:cNvSpPr>
            <a:spLocks noGrp="1"/>
          </p:cNvSpPr>
          <p:nvPr>
            <p:ph type="pic" idx="1"/>
          </p:nvPr>
        </p:nvSpPr>
        <p:spPr>
          <a:xfrm>
            <a:off x="3887391" y="987426"/>
            <a:ext cx="4629150" cy="4873625"/>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uNone/>
            </a:pPr>
            <a:r>
              <a:t>Drag picture to placeholder or click icon to add</a:t>
            </a:r>
          </a:p>
        </p:txBody>
      </p:sp>
      <p:sp>
        <p:nvSpPr>
          <p:cNvPr id="4" name="Text Placeholder 3">
            <a:extLst>
              <a:ext uri="{FF2B5EF4-FFF2-40B4-BE49-F238E27FC236}">
                <a16:creationId xmlns:a16="http://schemas.microsoft.com/office/drawing/2014/main" id="{4EDCBE1C-6260-44C2-B36C-A115885A6175}"/>
              </a:ext>
            </a:extLst>
          </p:cNvPr>
          <p:cNvSpPr>
            <a:spLocks noGrp="1"/>
          </p:cNvSpPr>
          <p:nvPr>
            <p:ph type="body"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3">
            <a:extLst>
              <a:ext uri="{FF2B5EF4-FFF2-40B4-BE49-F238E27FC236}">
                <a16:creationId xmlns:a16="http://schemas.microsoft.com/office/drawing/2014/main" id="{CC6C6EEC-967E-4CC1-9B86-734BF3E009A8}"/>
              </a:ext>
            </a:extLst>
          </p:cNvPr>
          <p:cNvSpPr>
            <a:spLocks noGrp="1"/>
          </p:cNvSpPr>
          <p:nvPr>
            <p:ph type="dt" idx="10"/>
          </p:nvPr>
        </p:nvSpPr>
        <p:spPr/>
        <p:txBody>
          <a:bodyPr/>
          <a:lstStyle>
            <a:lvl1pPr>
              <a:buNone/>
              <a:defRPr/>
            </a:lvl1pPr>
          </a:lstStyle>
          <a:p>
            <a:pPr>
              <a:buNone/>
            </a:pPr>
            <a:fld id="{E78923E2-12CC-4975-AB8E-6A7692514269}" type="datetime1">
              <a:t>9/19/2026</a:t>
            </a:fld>
            <a:endParaRPr/>
          </a:p>
        </p:txBody>
      </p:sp>
      <p:sp>
        <p:nvSpPr>
          <p:cNvPr id="6" name="Footer Placeholder 4">
            <a:extLst>
              <a:ext uri="{FF2B5EF4-FFF2-40B4-BE49-F238E27FC236}">
                <a16:creationId xmlns:a16="http://schemas.microsoft.com/office/drawing/2014/main" id="{D4E269FF-8B51-4C1A-A4B9-DCB6EF008EE7}"/>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A7AD63D3-DF25-4668-8668-C5B50F63E870}"/>
              </a:ext>
            </a:extLst>
          </p:cNvPr>
          <p:cNvSpPr>
            <a:spLocks noGrp="1"/>
          </p:cNvSpPr>
          <p:nvPr>
            <p:ph type="sldNum" idx="12"/>
          </p:nvPr>
        </p:nvSpPr>
        <p:spPr/>
        <p:txBody>
          <a:bodyPr/>
          <a:lstStyle>
            <a:lvl1pPr>
              <a:buNone/>
              <a:defRPr/>
            </a:lvl1pPr>
          </a:lstStyle>
          <a:p>
            <a:pPr>
              <a:buNone/>
            </a:pPr>
            <a:fld id="{A4A9DF7C-AD2E-4CA8-88D8-FAA2EEA26440}"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70926-EEEF-4CE9-B703-C84A11A2A9B3}"/>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BF8128C7-49B9-4CC4-9CBE-C179F5FF68F3}"/>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8D977DBC-47CE-4CCC-8283-B9FB96049D65}"/>
              </a:ext>
            </a:extLst>
          </p:cNvPr>
          <p:cNvSpPr>
            <a:spLocks noGrp="1"/>
          </p:cNvSpPr>
          <p:nvPr>
            <p:ph type="dt" idx="10"/>
          </p:nvPr>
        </p:nvSpPr>
        <p:spPr/>
        <p:txBody>
          <a:bodyPr/>
          <a:lstStyle>
            <a:lvl1pPr>
              <a:buNone/>
              <a:defRPr/>
            </a:lvl1pPr>
          </a:lstStyle>
          <a:p>
            <a:pPr>
              <a:buNone/>
            </a:pPr>
            <a:fld id="{4AD432DC-7562-4F74-95D6-8254A40CF065}" type="datetime1">
              <a:t>9/19/2026</a:t>
            </a:fld>
            <a:endParaRPr/>
          </a:p>
        </p:txBody>
      </p:sp>
      <p:sp>
        <p:nvSpPr>
          <p:cNvPr id="5" name="Footer Placeholder 4">
            <a:extLst>
              <a:ext uri="{FF2B5EF4-FFF2-40B4-BE49-F238E27FC236}">
                <a16:creationId xmlns:a16="http://schemas.microsoft.com/office/drawing/2014/main" id="{58260517-DCDB-4416-AE14-6BACD39AA30F}"/>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ECA39CEE-1A8F-4425-B28A-27185C8F8903}"/>
              </a:ext>
            </a:extLst>
          </p:cNvPr>
          <p:cNvSpPr>
            <a:spLocks noGrp="1"/>
          </p:cNvSpPr>
          <p:nvPr>
            <p:ph type="sldNum" idx="12"/>
          </p:nvPr>
        </p:nvSpPr>
        <p:spPr/>
        <p:txBody>
          <a:bodyPr/>
          <a:lstStyle>
            <a:lvl1pPr>
              <a:buNone/>
              <a:defRPr/>
            </a:lvl1pPr>
          </a:lstStyle>
          <a:p>
            <a:pPr>
              <a:buNone/>
            </a:pPr>
            <a:fld id="{AFB85B71-AAF5-4137-BC24-D12689B218B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B23669-5624-457B-97FC-040706A020BD}"/>
              </a:ext>
            </a:extLst>
          </p:cNvPr>
          <p:cNvSpPr>
            <a:spLocks noGrp="1"/>
          </p:cNvSpPr>
          <p:nvPr>
            <p:ph type="title"/>
          </p:nvPr>
        </p:nvSpPr>
        <p:spPr>
          <a:xfrm>
            <a:off x="6543675" y="365125"/>
            <a:ext cx="1971675"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3528181-D41E-46A0-A190-1F86FB01D67A}"/>
              </a:ext>
            </a:extLst>
          </p:cNvPr>
          <p:cNvSpPr>
            <a:spLocks noGrp="1"/>
          </p:cNvSpPr>
          <p:nvPr>
            <p:ph type="body" idx="1"/>
          </p:nvPr>
        </p:nvSpPr>
        <p:spPr>
          <a:xfrm>
            <a:off x="628650" y="365125"/>
            <a:ext cx="5800725"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BB7C04F4-EE25-4E7F-8FB2-61C841E1F6DB}"/>
              </a:ext>
            </a:extLst>
          </p:cNvPr>
          <p:cNvSpPr>
            <a:spLocks noGrp="1"/>
          </p:cNvSpPr>
          <p:nvPr>
            <p:ph type="dt" idx="10"/>
          </p:nvPr>
        </p:nvSpPr>
        <p:spPr/>
        <p:txBody>
          <a:bodyPr/>
          <a:lstStyle>
            <a:lvl1pPr>
              <a:buNone/>
              <a:defRPr/>
            </a:lvl1pPr>
          </a:lstStyle>
          <a:p>
            <a:pPr>
              <a:buNone/>
            </a:pPr>
            <a:fld id="{0718D24A-BBE5-4F4A-8F8D-5B195E6CDFB3}" type="datetime1">
              <a:t>9/19/2026</a:t>
            </a:fld>
            <a:endParaRPr/>
          </a:p>
        </p:txBody>
      </p:sp>
      <p:sp>
        <p:nvSpPr>
          <p:cNvPr id="5" name="Footer Placeholder 4">
            <a:extLst>
              <a:ext uri="{FF2B5EF4-FFF2-40B4-BE49-F238E27FC236}">
                <a16:creationId xmlns:a16="http://schemas.microsoft.com/office/drawing/2014/main" id="{270C31D1-6181-4985-A729-60688EF3AA78}"/>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7922A467-07CA-48C2-B090-63A569AFD7D6}"/>
              </a:ext>
            </a:extLst>
          </p:cNvPr>
          <p:cNvSpPr>
            <a:spLocks noGrp="1"/>
          </p:cNvSpPr>
          <p:nvPr>
            <p:ph type="sldNum" idx="12"/>
          </p:nvPr>
        </p:nvSpPr>
        <p:spPr/>
        <p:txBody>
          <a:bodyPr/>
          <a:lstStyle>
            <a:lvl1pPr>
              <a:buNone/>
              <a:defRPr/>
            </a:lvl1pPr>
          </a:lstStyle>
          <a:p>
            <a:pPr>
              <a:buNone/>
            </a:pPr>
            <a:fld id="{9DE9AA58-3ABE-402A-96F4-A4419A580E4C}"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1"/>
          <p:cNvPicPr>
            <a:picLocks noChangeAspect="1"/>
          </p:cNvPicPr>
          <p:nvPr/>
        </p:nvPicPr>
        <p:blipFill>
          <a:blip r:embed="rId13"/>
          <a:stretch>
            <a:fillRect/>
          </a:stretch>
        </p:blipFill>
        <p:spPr>
          <a:xfrm>
            <a:off x="0" y="0"/>
            <a:ext cx="9144000" cy="6857999"/>
          </a:xfrm>
          <a:prstGeom prst="rect">
            <a:avLst/>
          </a:prstGeom>
        </p:spPr>
      </p:pic>
      <p:sp>
        <p:nvSpPr>
          <p:cNvPr id="1026" name="Title Placeholder 1">
            <a:extLst>
              <a:ext uri="{FF2B5EF4-FFF2-40B4-BE49-F238E27FC236}">
                <a16:creationId xmlns:a16="http://schemas.microsoft.com/office/drawing/2014/main" id="{ADFCFF3B-7DF4-4961-B335-A2952D3A247C}"/>
              </a:ext>
            </a:extLst>
          </p:cNvPr>
          <p:cNvSpPr>
            <a:spLocks noGrp="1"/>
          </p:cNvSpPr>
          <p:nvPr>
            <p:ph type="title"/>
          </p:nvPr>
        </p:nvSpPr>
        <p:spPr>
          <a:xfrm>
            <a:off x="628650" y="365125"/>
            <a:ext cx="7886700" cy="1325563"/>
          </a:xfrm>
          <a:prstGeom prst="rect">
            <a:avLst/>
          </a:prstGeom>
          <a:noFill/>
          <a:ln>
            <a:noFill/>
          </a:ln>
        </p:spPr>
        <p:txBody>
          <a:bodyPr vert="horz" wrap="square" lIns="91440" tIns="45720" rIns="91440" bIns="45720" anchor="ctr"/>
          <a:lstStyle/>
          <a:p>
            <a:pPr lvl="0">
              <a:buNone/>
            </a:pPr>
            <a:r>
              <a:t>Click to edit Master title style</a:t>
            </a:r>
          </a:p>
        </p:txBody>
      </p:sp>
      <p:sp>
        <p:nvSpPr>
          <p:cNvPr id="1027" name="Text Placeholder 2">
            <a:extLst>
              <a:ext uri="{FF2B5EF4-FFF2-40B4-BE49-F238E27FC236}">
                <a16:creationId xmlns:a16="http://schemas.microsoft.com/office/drawing/2014/main" id="{04A796CF-86D3-4749-8562-E2CF08EA1CAE}"/>
              </a:ext>
            </a:extLst>
          </p:cNvPr>
          <p:cNvSpPr>
            <a:spLocks noGrp="1"/>
          </p:cNvSpPr>
          <p:nvPr>
            <p:ph type="body" idx="1"/>
          </p:nvPr>
        </p:nvSpPr>
        <p:spPr>
          <a:xfrm>
            <a:off x="628650" y="1825625"/>
            <a:ext cx="7886700" cy="4351338"/>
          </a:xfrm>
          <a:prstGeom prst="rect">
            <a:avLst/>
          </a:prstGeom>
          <a:noFill/>
          <a:ln>
            <a:noFill/>
          </a:ln>
        </p:spPr>
        <p:txBody>
          <a:bodyPr vert="horz" wrap="square" lIns="91440" tIns="45720" rIns="91440" bIns="45720" ancho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3D391B5-ACDD-49C8-9937-6B3D328E3C4F}"/>
              </a:ext>
            </a:extLst>
          </p:cNvPr>
          <p:cNvSpPr>
            <a:spLocks noGrp="1"/>
          </p:cNvSpPr>
          <p:nvPr>
            <p:ph type="dt" idx="2"/>
          </p:nvPr>
        </p:nvSpPr>
        <p:spPr>
          <a:xfrm>
            <a:off x="628650" y="6356350"/>
            <a:ext cx="2057400" cy="365125"/>
          </a:xfrm>
          <a:prstGeom prst="rect">
            <a:avLst/>
          </a:prstGeom>
        </p:spPr>
        <p:txBody>
          <a:bodyPr vert="horz" wrap="square" lIns="91440" tIns="45720" rIns="91440" bIns="45720" anchor="ctr"/>
          <a:lstStyle>
            <a:lvl1pPr>
              <a:buNone/>
              <a:defRPr sz="1200">
                <a:solidFill>
                  <a:srgbClr val="898989"/>
                </a:solidFill>
              </a:defRPr>
            </a:lvl1pPr>
          </a:lstStyle>
          <a:p>
            <a:pPr>
              <a:buNone/>
            </a:pPr>
            <a:fld id="{A0738838-4164-4279-AAC8-48DFFEA39D8B}" type="datetime1">
              <a:t>9/19/2026</a:t>
            </a:fld>
            <a:endParaRPr/>
          </a:p>
        </p:txBody>
      </p:sp>
      <p:sp>
        <p:nvSpPr>
          <p:cNvPr id="5" name="Footer Placeholder 4">
            <a:extLst>
              <a:ext uri="{FF2B5EF4-FFF2-40B4-BE49-F238E27FC236}">
                <a16:creationId xmlns:a16="http://schemas.microsoft.com/office/drawing/2014/main" id="{DE7459D2-E378-4A74-88D9-172E98869D02}"/>
              </a:ext>
            </a:extLst>
          </p:cNvPr>
          <p:cNvSpPr>
            <a:spLocks noGrp="1"/>
          </p:cNvSpPr>
          <p:nvPr>
            <p:ph type="ftr" idx="3"/>
          </p:nvPr>
        </p:nvSpPr>
        <p:spPr>
          <a:xfrm>
            <a:off x="3028950" y="6356350"/>
            <a:ext cx="3086100" cy="365125"/>
          </a:xfrm>
          <a:prstGeom prst="rect">
            <a:avLst/>
          </a:prstGeom>
        </p:spPr>
        <p:txBody>
          <a:bodyPr vert="horz" wrap="square" lIns="91440" tIns="45720" rIns="91440" bIns="45720" anchor="ctr"/>
          <a:lstStyle>
            <a:lvl1pPr algn="ctr">
              <a:buNone/>
              <a:defRPr sz="1200">
                <a:solidFill>
                  <a:srgbClr val="898989"/>
                </a:solidFill>
                <a:latin typeface="Calibri"/>
                <a:ea typeface="Calibri"/>
                <a:cs typeface="Calibri"/>
              </a:defRPr>
            </a:lvl1pPr>
          </a:lstStyle>
          <a:p>
            <a:pPr>
              <a:buNone/>
            </a:pPr>
            <a:endParaRPr/>
          </a:p>
        </p:txBody>
      </p:sp>
      <p:sp>
        <p:nvSpPr>
          <p:cNvPr id="6" name="Slide Number Placeholder 5">
            <a:extLst>
              <a:ext uri="{FF2B5EF4-FFF2-40B4-BE49-F238E27FC236}">
                <a16:creationId xmlns:a16="http://schemas.microsoft.com/office/drawing/2014/main" id="{1EDAB611-CFBF-44B3-8353-0548013109DC}"/>
              </a:ext>
            </a:extLst>
          </p:cNvPr>
          <p:cNvSpPr>
            <a:spLocks noGrp="1"/>
          </p:cNvSpPr>
          <p:nvPr>
            <p:ph type="sldNum" idx="4"/>
          </p:nvPr>
        </p:nvSpPr>
        <p:spPr>
          <a:xfrm>
            <a:off x="6457950" y="6356350"/>
            <a:ext cx="2057400" cy="365125"/>
          </a:xfrm>
          <a:prstGeom prst="rect">
            <a:avLst/>
          </a:prstGeom>
        </p:spPr>
        <p:txBody>
          <a:bodyPr vert="horz" wrap="square" lIns="91440" tIns="45720" rIns="91440" bIns="45720" anchor="ctr"/>
          <a:lstStyle>
            <a:lvl1pPr algn="r">
              <a:buNone/>
              <a:defRPr sz="1200">
                <a:solidFill>
                  <a:srgbClr val="898989"/>
                </a:solidFill>
              </a:defRPr>
            </a:lvl1pPr>
          </a:lstStyle>
          <a:p>
            <a:pPr>
              <a:buNone/>
            </a:pPr>
            <a:fld id="{9E2C5CCA-394F-4F6E-8976-0BE5ECB64D97}"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a:lnSpc>
          <a:spcPct val="90000"/>
        </a:lnSpc>
        <a:spcBef>
          <a:spcPct val="0"/>
        </a:spcBef>
        <a:spcAft>
          <a:spcPct val="0"/>
        </a:spcAft>
        <a:buNone/>
        <a:defRPr sz="4400" kern="1200">
          <a:solidFill>
            <a:schemeClr val="tx1"/>
          </a:solidFill>
          <a:latin typeface="Arial Rounded MT Bold"/>
          <a:ea typeface="Arial Rounded MT Bold"/>
          <a:cs typeface="Arial Rounded MT Bold"/>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p:titleStyle>
    <p:bodyStyle>
      <a:lvl1pPr marL="228600" indent="-228600" algn="l">
        <a:lnSpc>
          <a:spcPct val="90000"/>
        </a:lnSpc>
        <a:spcBef>
          <a:spcPts val="1000"/>
        </a:spcBef>
        <a:spcAft>
          <a:spcPct val="0"/>
        </a:spcAft>
        <a:buFont typeface="Arial"/>
        <a:buChar char="•"/>
        <a:defRPr sz="4000" kern="1200">
          <a:solidFill>
            <a:schemeClr val="tx1"/>
          </a:solidFill>
          <a:latin typeface="Arial Rounded MT Bold"/>
          <a:ea typeface="Arial Rounded MT Bold"/>
          <a:cs typeface="Arial Rounded MT Bold"/>
        </a:defRPr>
      </a:lvl1pPr>
      <a:lvl2pPr marL="6858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2pPr>
      <a:lvl3pPr marL="11430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3pPr>
      <a:lvl4pPr marL="16002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4pPr>
      <a:lvl5pPr marL="20574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AE00441F-DD0D-401D-B618-7544E8AA7A0C}"/>
              </a:ext>
            </a:extLst>
          </p:cNvPr>
          <p:cNvSpPr>
            <a:spLocks noGrp="1"/>
          </p:cNvSpPr>
          <p:nvPr>
            <p:ph type="title"/>
          </p:nvPr>
        </p:nvSpPr>
        <p:spPr>
          <a:xfrm>
            <a:off x="-7257" y="5729648"/>
            <a:ext cx="9144000" cy="1052286"/>
          </a:xfrm>
        </p:spPr>
        <p:txBody>
          <a:bodyPr/>
          <a:lstStyle/>
          <a:p>
            <a:pPr algn="ctr">
              <a:buNone/>
            </a:pPr>
            <a:r>
              <a:rPr sz="3200">
                <a:latin typeface="Arial Rounded MT Bold"/>
                <a:ea typeface="Arial Rounded MT Bold"/>
                <a:cs typeface="Arial Rounded MT Bold"/>
              </a:rPr>
              <a:t>Trinity Evangelical Lutheran Church</a:t>
            </a:r>
            <a:br/>
            <a:r>
              <a:rPr sz="3200">
                <a:latin typeface="Arial Rounded MT Bold"/>
                <a:ea typeface="Arial Rounded MT Bold"/>
                <a:cs typeface="Arial Rounded MT Bold"/>
              </a:rPr>
              <a:t>September 20, 2026</a:t>
            </a:r>
          </a:p>
        </p:txBody>
      </p:sp>
      <p:sp>
        <p:nvSpPr>
          <p:cNvPr id="4" name="Title 1">
            <a:extLst>
              <a:ext uri="{FF2B5EF4-FFF2-40B4-BE49-F238E27FC236}">
                <a16:creationId xmlns:a16="http://schemas.microsoft.com/office/drawing/2014/main" id="{9C6A22D0-8A2E-41D6-8B0A-8F11007E798B}"/>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3200">
                <a:latin typeface="Arial Rounded MT Bold"/>
                <a:ea typeface="Arial Rounded MT Bold"/>
                <a:cs typeface="Arial Rounded MT Bold"/>
              </a:rPr>
              <a:t>WELCOME!</a:t>
            </a:r>
          </a:p>
        </p:txBody>
      </p:sp>
      <p:pic>
        <p:nvPicPr>
          <p:cNvPr id="3079" name="Picture 2"/>
          <p:cNvPicPr>
            <a:picLocks noChangeAspect="1"/>
          </p:cNvPicPr>
          <p:nvPr/>
        </p:nvPicPr>
        <p:blipFill>
          <a:blip r:embed="rId3"/>
          <a:stretch>
            <a:fillRect/>
          </a:stretch>
        </p:blipFill>
        <p:spPr>
          <a:xfrm>
            <a:off x="914399" y="967741"/>
            <a:ext cx="7724775" cy="4351622"/>
          </a:xfrm>
          <a:prstGeom prst="rect">
            <a:avLst/>
          </a:prstGeom>
        </p:spPr>
      </p:pic>
      <p:sp>
        <p:nvSpPr>
          <p:cNvPr id="6" name="TextBox 5">
            <a:extLst>
              <a:ext uri="{FF2B5EF4-FFF2-40B4-BE49-F238E27FC236}">
                <a16:creationId xmlns:a16="http://schemas.microsoft.com/office/drawing/2014/main" id="{D72C5EB7-5628-BD37-BB22-34586F7248F2}"/>
              </a:ext>
            </a:extLst>
          </p:cNvPr>
          <p:cNvSpPr>
            <a:spLocks noGrp="1"/>
          </p:cNvSpPr>
          <p:nvPr/>
        </p:nvSpPr>
        <p:spPr>
          <a:xfrm>
            <a:off x="1676400" y="4325034"/>
            <a:ext cx="6031651" cy="646331"/>
          </a:xfrm>
          <a:prstGeom prst="rect">
            <a:avLst/>
          </a:prstGeom>
          <a:noFill/>
        </p:spPr>
        <p:txBody>
          <a:bodyPr wrap="none">
            <a:spAutoFit/>
          </a:bodyPr>
          <a:lstStyle/>
          <a:p>
            <a:r>
              <a:rPr sz="3600">
                <a:solidFill>
                  <a:schemeClr val="bg1"/>
                </a:solidFill>
                <a:latin typeface="Times New Roman"/>
                <a:ea typeface="Times New Roman"/>
                <a:cs typeface="Times New Roman"/>
              </a:rPr>
              <a:t>A Journey Without An Itinerary</a:t>
            </a:r>
          </a:p>
        </p:txBody>
      </p:sp>
    </p:spTree>
    <p:extLst>
      <p:ext uri="{BB962C8B-B14F-4D97-AF65-F5344CB8AC3E}">
        <p14:creationId xmlns:p14="http://schemas.microsoft.com/office/powerpoint/2010/main" val="1942082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60F6B-FED9-4E5F-A70B-7DC504A676CB}"/>
              </a:ext>
            </a:extLst>
          </p:cNvPr>
          <p:cNvSpPr>
            <a:spLocks noGrp="1"/>
          </p:cNvSpPr>
          <p:nvPr/>
        </p:nvSpPr>
        <p:spPr>
          <a:xfrm>
            <a:off x="1685926" y="2007303"/>
            <a:ext cx="6248399" cy="3216265"/>
          </a:xfrm>
          <a:prstGeom prst="rect">
            <a:avLst/>
          </a:prstGeom>
        </p:spPr>
        <p:txBody>
          <a:bodyPr wrap="square">
            <a:spAutoFit/>
          </a:bodyPr>
          <a:lstStyle/>
          <a:p>
            <a:pPr marL="171450" lvl="1" indent="0">
              <a:spcAft>
                <a:spcPts val="1800"/>
              </a:spcAft>
              <a:buFont typeface="Arial"/>
              <a:buChar char="•"/>
            </a:pPr>
            <a:r>
              <a:rPr sz="3600" b="1">
                <a:solidFill>
                  <a:srgbClr val="000000"/>
                </a:solidFill>
                <a:latin typeface="Arial Rounded MT Bold"/>
                <a:ea typeface="Arial Rounded MT Bold"/>
                <a:cs typeface="Arial Rounded MT Bold"/>
              </a:rPr>
              <a:t>Prelude by Roxanne Groff</a:t>
            </a:r>
          </a:p>
          <a:p>
            <a:pPr marL="171450" lvl="1" indent="0">
              <a:spcAft>
                <a:spcPts val="1800"/>
              </a:spcAft>
              <a:buFont typeface="Arial"/>
              <a:buChar char="•"/>
            </a:pPr>
            <a:r>
              <a:rPr sz="3600" b="1">
                <a:solidFill>
                  <a:srgbClr val="000000"/>
                </a:solidFill>
                <a:latin typeface="Arial Rounded MT Bold"/>
                <a:ea typeface="Arial Rounded MT Bold"/>
                <a:cs typeface="Arial Rounded MT Bold"/>
              </a:rPr>
              <a:t>Office of the Acolyte </a:t>
            </a:r>
          </a:p>
          <a:p>
            <a:pPr marL="171450" lvl="1" indent="0">
              <a:spcAft>
                <a:spcPts val="1800"/>
              </a:spcAft>
              <a:buFont typeface="Arial"/>
              <a:buChar char="•"/>
            </a:pPr>
            <a:r>
              <a:rPr sz="3600" b="1">
                <a:solidFill>
                  <a:srgbClr val="000000"/>
                </a:solidFill>
                <a:latin typeface="Arial Rounded MT Bold"/>
                <a:ea typeface="Arial Rounded MT Bold"/>
                <a:cs typeface="Arial Rounded MT Bold"/>
              </a:rPr>
              <a:t>Ringing of the Bell</a:t>
            </a:r>
          </a:p>
          <a:p>
            <a:pPr marL="171450" lvl="1" indent="0">
              <a:spcAft>
                <a:spcPts val="1800"/>
              </a:spcAft>
              <a:buFont typeface="Arial"/>
              <a:buChar char="•"/>
            </a:pPr>
            <a:r>
              <a:rPr sz="3600" b="1">
                <a:solidFill>
                  <a:srgbClr val="000000"/>
                </a:solidFill>
                <a:latin typeface="Arial Rounded MT Bold"/>
                <a:ea typeface="Arial Rounded MT Bold"/>
                <a:cs typeface="Arial Rounded MT Bold"/>
              </a:rPr>
              <a:t>Welcome</a:t>
            </a:r>
            <a:br/>
            <a:endParaRPr sz="1400"/>
          </a:p>
        </p:txBody>
      </p:sp>
      <p:sp>
        <p:nvSpPr>
          <p:cNvPr id="6" name="Rectangle 5">
            <a:extLst>
              <a:ext uri="{FF2B5EF4-FFF2-40B4-BE49-F238E27FC236}">
                <a16:creationId xmlns:a16="http://schemas.microsoft.com/office/drawing/2014/main" id="{3307B9BA-4A49-46E0-B3F7-3E3F957662C0}"/>
              </a:ext>
            </a:extLst>
          </p:cNvPr>
          <p:cNvSpPr>
            <a:spLocks noGrp="1"/>
          </p:cNvSpPr>
          <p:nvPr/>
        </p:nvSpPr>
        <p:spPr>
          <a:xfrm>
            <a:off x="272264" y="152261"/>
            <a:ext cx="8599471" cy="1077218"/>
          </a:xfrm>
          <a:prstGeom prst="rect">
            <a:avLst/>
          </a:prstGeom>
        </p:spPr>
        <p:txBody>
          <a:bodyPr wrap="square">
            <a:spAutoFit/>
          </a:bodyPr>
          <a:lstStyle/>
          <a:p>
            <a:pPr marL="457200" indent="-457200" algn="ctr">
              <a:buFont typeface="Symbol"/>
              <a:buChar char=""/>
            </a:pPr>
            <a:r>
              <a:rPr sz="3200" b="1">
                <a:solidFill>
                  <a:srgbClr val="C00000"/>
                </a:solidFill>
                <a:latin typeface="Arial Rounded MT Bold"/>
                <a:ea typeface="Arial Rounded MT Bold"/>
                <a:cs typeface="Arial Rounded MT Bold"/>
              </a:rPr>
              <a:t>=  Please stand if able</a:t>
            </a:r>
          </a:p>
          <a:p>
            <a:pPr marL="457200" indent="-457200" algn="ctr">
              <a:buFont typeface="Arial"/>
              <a:buChar char="•"/>
            </a:pPr>
            <a:r>
              <a:rPr sz="3200" b="1">
                <a:solidFill>
                  <a:srgbClr val="C00000"/>
                </a:solidFill>
                <a:latin typeface="Arial Rounded MT Bold"/>
                <a:ea typeface="Arial Rounded MT Bold"/>
                <a:cs typeface="Arial Rounded MT Bold"/>
              </a:rPr>
              <a:t>=  Please be seated</a:t>
            </a:r>
          </a:p>
        </p:txBody>
      </p:sp>
    </p:spTree>
    <p:extLst>
      <p:ext uri="{BB962C8B-B14F-4D97-AF65-F5344CB8AC3E}">
        <p14:creationId xmlns:p14="http://schemas.microsoft.com/office/powerpoint/2010/main" val="1239988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7DE5B52E-3C24-4C9D-B110-8C29FA541ED8}"/>
              </a:ext>
            </a:extLst>
          </p:cNvPr>
          <p:cNvSpPr>
            <a:spLocks noGrp="1"/>
          </p:cNvSpPr>
          <p:nvPr/>
        </p:nvSpPr>
        <p:spPr>
          <a:xfrm>
            <a:off x="123290" y="912687"/>
            <a:ext cx="8650840" cy="1230722"/>
          </a:xfrm>
          <a:prstGeom prst="rect">
            <a:avLst/>
          </a:prstGeom>
        </p:spPr>
        <p:txBody>
          <a:bodyPr wrap="square">
            <a:spAutoFit/>
          </a:bodyPr>
          <a:lstStyle/>
          <a:p>
            <a:pPr marL="0" marR="0">
              <a:lnSpc>
                <a:spcPct val="107000"/>
              </a:lnSpc>
              <a:spcBef>
                <a:spcPts val="0"/>
              </a:spcBef>
              <a:spcAft>
                <a:spcPts val="600"/>
              </a:spcAft>
              <a:buNone/>
            </a:pPr>
            <a:r>
              <a:rPr sz="3600" i="1">
                <a:solidFill>
                  <a:srgbClr val="C00000"/>
                </a:solidFill>
                <a:latin typeface="Arial Rounded MT Bold"/>
                <a:ea typeface="Arial Rounded MT Bold"/>
                <a:cs typeface="Arial Rounded MT Bold"/>
              </a:rPr>
              <a:t>All may make the sign of the cross, the sign marked at baptism…</a:t>
            </a: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246580" y="3090055"/>
            <a:ext cx="8650839" cy="2312043"/>
          </a:xfrm>
          <a:prstGeom prst="rect">
            <a:avLst/>
          </a:prstGeom>
        </p:spPr>
        <p:txBody>
          <a:bodyPr wrap="square">
            <a:spAutoFit/>
          </a:bodyPr>
          <a:lstStyle/>
          <a:p>
            <a:pPr marL="682625" marR="0" indent="-682625" defTabSz="6459538">
              <a:lnSpc>
                <a:spcPct val="107000"/>
              </a:lnSpc>
              <a:spcBef>
                <a:spcPts val="0"/>
              </a:spcBef>
              <a:spcAft>
                <a:spcPts val="600"/>
              </a:spcAft>
              <a:buNone/>
            </a:pPr>
            <a:r>
              <a:rPr sz="3200">
                <a:solidFill>
                  <a:srgbClr val="000000"/>
                </a:solidFill>
                <a:latin typeface="Arial Rounded MT Bold"/>
                <a:ea typeface="Arial Rounded MT Bold"/>
                <a:cs typeface="Arial Rounded MT Bold"/>
              </a:rPr>
              <a:t>P:	We confess our sins before God and one another.</a:t>
            </a:r>
          </a:p>
          <a:p>
            <a:pPr marL="682625" marR="0" indent="-682625" defTabSz="6459538">
              <a:lnSpc>
                <a:spcPct val="107000"/>
              </a:lnSpc>
              <a:spcBef>
                <a:spcPts val="0"/>
              </a:spcBef>
              <a:spcAft>
                <a:spcPts val="600"/>
              </a:spcAft>
              <a:buNone/>
            </a:pPr>
            <a:r>
              <a:rPr sz="3200" i="1">
                <a:solidFill>
                  <a:srgbClr val="C00000"/>
                </a:solidFill>
                <a:latin typeface="Arial Rounded MT Bold"/>
                <a:ea typeface="Arial Rounded MT Bold"/>
                <a:cs typeface="Arial Rounded MT Bold"/>
              </a:rPr>
              <a:t>Pause for silence and reflection.</a:t>
            </a:r>
          </a:p>
          <a:p>
            <a:pPr marL="682625" marR="0" indent="-682625" defTabSz="6459538">
              <a:lnSpc>
                <a:spcPct val="107000"/>
              </a:lnSpc>
              <a:spcBef>
                <a:spcPts val="0"/>
              </a:spcBef>
              <a:spcAft>
                <a:spcPts val="600"/>
              </a:spcAft>
              <a:buNone/>
            </a:pPr>
            <a:r>
              <a:rPr sz="3200">
                <a:solidFill>
                  <a:srgbClr val="000000"/>
                </a:solidFill>
                <a:latin typeface="Arial Rounded MT Bold"/>
                <a:ea typeface="Arial Rounded MT Bold"/>
                <a:cs typeface="Arial Rounded MT Bold"/>
              </a:rPr>
              <a:t>P:	Creating and renewing God,</a:t>
            </a:r>
          </a:p>
        </p:txBody>
      </p:sp>
    </p:spTree>
    <p:extLst>
      <p:ext uri="{BB962C8B-B14F-4D97-AF65-F5344CB8AC3E}">
        <p14:creationId xmlns:p14="http://schemas.microsoft.com/office/powerpoint/2010/main" val="126056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204717" y="994137"/>
            <a:ext cx="8079474" cy="5380255"/>
          </a:xfrm>
          <a:prstGeom prst="rect">
            <a:avLst/>
          </a:prstGeom>
        </p:spPr>
        <p:txBody>
          <a:bodyPr wrap="square">
            <a:spAutoFit/>
          </a:bodyPr>
          <a:lstStyle/>
          <a:p>
            <a:pPr marL="682625" marR="0" indent="-682625">
              <a:lnSpc>
                <a:spcPct val="107000"/>
              </a:lnSpc>
              <a:spcBef>
                <a:spcPts val="0"/>
              </a:spcBef>
              <a:spcAft>
                <a:spcPts val="600"/>
              </a:spcAft>
              <a:buNone/>
            </a:pPr>
            <a:r>
              <a:rPr sz="3600" b="1">
                <a:solidFill>
                  <a:srgbClr val="000000"/>
                </a:solidFill>
                <a:latin typeface="Arial Rounded MT Bold"/>
                <a:ea typeface="Arial Rounded MT Bold"/>
                <a:cs typeface="Arial Rounded MT Bold"/>
              </a:rPr>
              <a:t>C:	You have made us in your image to carry your life-giving love as a blessing to all the world. Yet we fail again and again to live out your call. We place our trust in money and possessions, in flawed people and broken relationships, in the things that cannot sustain us. </a:t>
            </a:r>
            <a:endParaRPr sz="4000" b="1">
              <a:latin typeface="Arial Rounded MT Bold"/>
              <a:ea typeface="Arial Rounded MT Bold"/>
              <a:cs typeface="Arial Rounded MT Bold"/>
            </a:endParaRPr>
          </a:p>
        </p:txBody>
      </p:sp>
    </p:spTree>
    <p:extLst>
      <p:ext uri="{BB962C8B-B14F-4D97-AF65-F5344CB8AC3E}">
        <p14:creationId xmlns:p14="http://schemas.microsoft.com/office/powerpoint/2010/main" val="853385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20FB61-FEE4-9DDF-B31D-0A4432194652}"/>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0EF63E66-B664-CC4B-5E2B-FB0924568988}"/>
              </a:ext>
            </a:extLst>
          </p:cNvPr>
          <p:cNvSpPr>
            <a:spLocks noGrp="1"/>
          </p:cNvSpPr>
          <p:nvPr/>
        </p:nvSpPr>
        <p:spPr>
          <a:xfrm>
            <a:off x="218365" y="1062376"/>
            <a:ext cx="8106769" cy="5380255"/>
          </a:xfrm>
          <a:prstGeom prst="rect">
            <a:avLst/>
          </a:prstGeom>
        </p:spPr>
        <p:txBody>
          <a:bodyPr wrap="square">
            <a:spAutoFit/>
          </a:bodyPr>
          <a:lstStyle/>
          <a:p>
            <a:pPr marL="682625" marR="0" indent="-682625">
              <a:lnSpc>
                <a:spcPct val="107000"/>
              </a:lnSpc>
              <a:spcBef>
                <a:spcPts val="0"/>
              </a:spcBef>
              <a:spcAft>
                <a:spcPts val="600"/>
              </a:spcAft>
              <a:buNone/>
            </a:pPr>
            <a:r>
              <a:rPr sz="3600" b="1">
                <a:solidFill>
                  <a:srgbClr val="000000"/>
                </a:solidFill>
                <a:latin typeface="Arial Rounded MT Bold"/>
                <a:ea typeface="Arial Rounded MT Bold"/>
                <a:cs typeface="Arial Rounded MT Bold"/>
              </a:rPr>
              <a:t>C:	We do the things we do not want to do, and we fail to do the things we know you would have us do. Forgive us for all the ways we fall short. Open our eyes, hearts, and minds to your presence, and re-create us in your image each day, for the good of all that you have made.</a:t>
            </a:r>
            <a:endParaRPr sz="4000" b="1">
              <a:latin typeface="Arial Rounded MT Bold"/>
              <a:ea typeface="Arial Rounded MT Bold"/>
              <a:cs typeface="Arial Rounded MT Bold"/>
            </a:endParaRPr>
          </a:p>
        </p:txBody>
      </p:sp>
    </p:spTree>
    <p:extLst>
      <p:ext uri="{BB962C8B-B14F-4D97-AF65-F5344CB8AC3E}">
        <p14:creationId xmlns:p14="http://schemas.microsoft.com/office/powerpoint/2010/main" val="1285749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382137" y="1353810"/>
            <a:ext cx="8011236" cy="3738972"/>
          </a:xfrm>
          <a:prstGeom prst="rect">
            <a:avLst/>
          </a:prstGeom>
        </p:spPr>
        <p:txBody>
          <a:bodyPr wrap="square">
            <a:spAutoFit/>
          </a:bodyPr>
          <a:lstStyle/>
          <a:p>
            <a:pPr marL="682625" marR="0" indent="-682625">
              <a:lnSpc>
                <a:spcPct val="107000"/>
              </a:lnSpc>
              <a:spcBef>
                <a:spcPts val="0"/>
              </a:spcBef>
              <a:spcAft>
                <a:spcPts val="600"/>
              </a:spcAft>
              <a:buNone/>
            </a:pPr>
            <a:r>
              <a:rPr sz="3200" dirty="0">
                <a:solidFill>
                  <a:srgbClr val="000000"/>
                </a:solidFill>
                <a:latin typeface="Arial Rounded MT Bold"/>
                <a:ea typeface="Arial Rounded MT Bold"/>
                <a:cs typeface="Arial Rounded MT Bold"/>
              </a:rPr>
              <a:t>P:	The God whose love outpoured caused the world to be</a:t>
            </a:r>
            <a:r>
              <a:rPr lang="en-US" sz="3200" dirty="0">
                <a:solidFill>
                  <a:srgbClr val="000000"/>
                </a:solidFill>
                <a:latin typeface="Arial Rounded MT Bold"/>
                <a:ea typeface="Arial Rounded MT Bold"/>
                <a:cs typeface="Arial Rounded MT Bold"/>
              </a:rPr>
              <a:t>,</a:t>
            </a:r>
            <a:r>
              <a:rPr sz="3200" dirty="0">
                <a:solidFill>
                  <a:srgbClr val="000000"/>
                </a:solidFill>
                <a:latin typeface="Arial Rounded MT Bold"/>
                <a:ea typeface="Arial Rounded MT Bold"/>
                <a:cs typeface="Arial Rounded MT Bold"/>
              </a:rPr>
              <a:t> continues to pour this creative love on us. The God whose love outpoured in the life, death, and resurrection of Jesus Christ continues to pour this redeeming love upon us. </a:t>
            </a:r>
            <a:endParaRPr sz="3600" b="1" dirty="0">
              <a:solidFill>
                <a:srgbClr val="000000"/>
              </a:solidFill>
              <a:latin typeface="Arial Rounded MT Bold"/>
              <a:ea typeface="Arial Rounded MT Bold"/>
              <a:cs typeface="Arial Rounded MT Bold"/>
            </a:endParaRPr>
          </a:p>
        </p:txBody>
      </p:sp>
    </p:spTree>
    <p:extLst>
      <p:ext uri="{BB962C8B-B14F-4D97-AF65-F5344CB8AC3E}">
        <p14:creationId xmlns:p14="http://schemas.microsoft.com/office/powerpoint/2010/main" val="1574946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6E1137-E91D-56CD-E7E7-1B76092EB839}"/>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F54A40F8-8D09-AD00-44AB-D59B6B8DEAD2}"/>
              </a:ext>
            </a:extLst>
          </p:cNvPr>
          <p:cNvSpPr>
            <a:spLocks noGrp="1"/>
          </p:cNvSpPr>
          <p:nvPr/>
        </p:nvSpPr>
        <p:spPr>
          <a:xfrm>
            <a:off x="491319" y="1490745"/>
            <a:ext cx="7697337" cy="3876510"/>
          </a:xfrm>
          <a:prstGeom prst="rect">
            <a:avLst/>
          </a:prstGeom>
        </p:spPr>
        <p:txBody>
          <a:bodyPr wrap="square">
            <a:spAutoFit/>
          </a:bodyPr>
          <a:lstStyle/>
          <a:p>
            <a:pPr marL="682625" marR="0" indent="-682625">
              <a:lnSpc>
                <a:spcPct val="107000"/>
              </a:lnSpc>
              <a:spcBef>
                <a:spcPts val="0"/>
              </a:spcBef>
              <a:spcAft>
                <a:spcPts val="600"/>
              </a:spcAft>
              <a:buNone/>
            </a:pPr>
            <a:r>
              <a:rPr sz="3200">
                <a:solidFill>
                  <a:srgbClr val="000000"/>
                </a:solidFill>
                <a:latin typeface="Arial Rounded MT Bold"/>
                <a:ea typeface="Arial Rounded MT Bold"/>
                <a:cs typeface="Arial Rounded MT Bold"/>
              </a:rPr>
              <a:t>P:	Children of God, know that you are forgiven, and go forth refreshed and ready to answer God’s call to love and serve the whole of creation. In Jesus’ holy name.</a:t>
            </a:r>
          </a:p>
          <a:p>
            <a:pPr marL="682625" marR="0" indent="-682625">
              <a:lnSpc>
                <a:spcPct val="107000"/>
              </a:lnSpc>
              <a:spcBef>
                <a:spcPts val="0"/>
              </a:spcBef>
              <a:spcAft>
                <a:spcPts val="600"/>
              </a:spcAft>
              <a:buNone/>
            </a:pPr>
            <a:r>
              <a:rPr sz="3600" b="1">
                <a:solidFill>
                  <a:srgbClr val="000000"/>
                </a:solidFill>
                <a:latin typeface="Arial Rounded MT Bold"/>
                <a:ea typeface="Arial Rounded MT Bold"/>
                <a:cs typeface="Arial Rounded MT Bold"/>
              </a:rPr>
              <a:t>C:	Amen.</a:t>
            </a:r>
          </a:p>
        </p:txBody>
      </p:sp>
    </p:spTree>
    <p:extLst>
      <p:ext uri="{BB962C8B-B14F-4D97-AF65-F5344CB8AC3E}">
        <p14:creationId xmlns:p14="http://schemas.microsoft.com/office/powerpoint/2010/main" val="3403830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4DB85E-FBF9-496A-A7A0-AE415F384CA2}"/>
              </a:ext>
            </a:extLst>
          </p:cNvPr>
          <p:cNvSpPr>
            <a:spLocks noGrp="1"/>
          </p:cNvSpPr>
          <p:nvPr>
            <p:ph type="title"/>
          </p:nvPr>
        </p:nvSpPr>
        <p:spPr>
          <a:xfrm>
            <a:off x="1" y="0"/>
            <a:ext cx="9143999" cy="904775"/>
          </a:xfrm>
        </p:spPr>
        <p:txBody>
          <a:bodyPr/>
          <a:lstStyle/>
          <a:p>
            <a:pPr marL="571500" indent="-571500" algn="ctr">
              <a:buFont typeface="Symbol"/>
              <a:buChar char=""/>
            </a:pPr>
            <a:r>
              <a:t>Gathering Song</a:t>
            </a:r>
          </a:p>
        </p:txBody>
      </p:sp>
      <p:sp>
        <p:nvSpPr>
          <p:cNvPr id="2" name="Rectangle 1">
            <a:extLst>
              <a:ext uri="{FF2B5EF4-FFF2-40B4-BE49-F238E27FC236}">
                <a16:creationId xmlns:a16="http://schemas.microsoft.com/office/drawing/2014/main" id="{98852569-64FC-4F1F-BB5E-09457FE1FC08}"/>
              </a:ext>
            </a:extLst>
          </p:cNvPr>
          <p:cNvSpPr>
            <a:spLocks noGrp="1"/>
          </p:cNvSpPr>
          <p:nvPr/>
        </p:nvSpPr>
        <p:spPr>
          <a:xfrm>
            <a:off x="1" y="824563"/>
            <a:ext cx="8739050" cy="1307666"/>
          </a:xfrm>
          <a:prstGeom prst="rect">
            <a:avLst/>
          </a:prstGeom>
        </p:spPr>
        <p:txBody>
          <a:bodyPr wrap="square">
            <a:spAutoFit/>
          </a:bodyPr>
          <a:lstStyle/>
          <a:p>
            <a:pPr marR="0" lvl="0" algn="ctr">
              <a:lnSpc>
                <a:spcPct val="107000"/>
              </a:lnSpc>
              <a:spcBef>
                <a:spcPts val="0"/>
              </a:spcBef>
              <a:spcAft>
                <a:spcPts val="600"/>
              </a:spcAft>
              <a:buNone/>
            </a:pPr>
            <a:r>
              <a:rPr sz="3600">
                <a:solidFill>
                  <a:srgbClr val="000000"/>
                </a:solidFill>
                <a:latin typeface="Arial Rounded MT Bold"/>
                <a:ea typeface="Arial Rounded MT Bold"/>
                <a:cs typeface="Arial Rounded MT Bold"/>
              </a:rPr>
              <a:t>“Take My Life, That I May Be” </a:t>
            </a:r>
          </a:p>
          <a:p>
            <a:pPr marR="0" lvl="0" algn="ctr">
              <a:lnSpc>
                <a:spcPct val="107000"/>
              </a:lnSpc>
              <a:spcBef>
                <a:spcPts val="0"/>
              </a:spcBef>
              <a:spcAft>
                <a:spcPts val="600"/>
              </a:spcAft>
              <a:buNone/>
            </a:pPr>
            <a:r>
              <a:rPr sz="3600">
                <a:solidFill>
                  <a:srgbClr val="000000"/>
                </a:solidFill>
                <a:latin typeface="Arial Rounded MT Bold"/>
                <a:ea typeface="Arial Rounded MT Bold"/>
                <a:cs typeface="Arial Rounded MT Bold"/>
              </a:rPr>
              <a:t>LBW 406</a:t>
            </a:r>
          </a:p>
        </p:txBody>
      </p:sp>
      <p:sp>
        <p:nvSpPr>
          <p:cNvPr id="7" name="TextBox 6">
            <a:extLst>
              <a:ext uri="{FF2B5EF4-FFF2-40B4-BE49-F238E27FC236}">
                <a16:creationId xmlns:a16="http://schemas.microsoft.com/office/drawing/2014/main" id="{9C69048D-2762-108B-A9A3-9CE9D7B64DF2}"/>
              </a:ext>
            </a:extLst>
          </p:cNvPr>
          <p:cNvSpPr>
            <a:spLocks noGrp="1"/>
          </p:cNvSpPr>
          <p:nvPr/>
        </p:nvSpPr>
        <p:spPr>
          <a:xfrm>
            <a:off x="890481" y="6112301"/>
            <a:ext cx="7286837" cy="461665"/>
          </a:xfrm>
          <a:prstGeom prst="rect">
            <a:avLst/>
          </a:prstGeom>
          <a:noFill/>
        </p:spPr>
        <p:txBody>
          <a:bodyPr wrap="square">
            <a:spAutoFit/>
          </a:bodyPr>
          <a:lstStyle/>
          <a:p>
            <a:pPr algn="ctr">
              <a:buNone/>
            </a:pPr>
            <a:r>
              <a:rPr sz="2400">
                <a:solidFill>
                  <a:schemeClr val="bg1"/>
                </a:solidFill>
                <a:latin typeface="Arial Rounded MT Bold"/>
                <a:ea typeface="Arial Rounded MT Bold"/>
                <a:cs typeface="Arial Rounded MT Bold"/>
              </a:rPr>
              <a:t>Taking Hold of the Life That Really Is Life</a:t>
            </a:r>
          </a:p>
        </p:txBody>
      </p:sp>
      <p:pic>
        <p:nvPicPr>
          <p:cNvPr id="12" name="Picture 4"/>
          <p:cNvPicPr>
            <a:picLocks noChangeAspect="1"/>
          </p:cNvPicPr>
          <p:nvPr/>
        </p:nvPicPr>
        <p:blipFill>
          <a:blip r:embed="rId3"/>
          <a:stretch>
            <a:fillRect/>
          </a:stretch>
        </p:blipFill>
        <p:spPr>
          <a:xfrm>
            <a:off x="709849" y="2221045"/>
            <a:ext cx="7724301" cy="4352921"/>
          </a:xfrm>
          <a:prstGeom prst="rect">
            <a:avLst/>
          </a:prstGeom>
        </p:spPr>
      </p:pic>
    </p:spTree>
    <p:extLst>
      <p:ext uri="{BB962C8B-B14F-4D97-AF65-F5344CB8AC3E}">
        <p14:creationId xmlns:p14="http://schemas.microsoft.com/office/powerpoint/2010/main" val="1164152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EE3258BC-F47A-4329-B092-8C94CDFECA09}"/>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47D4131D-6474-426D-9798-2E2F6156FC4A}"/>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D42CD075-404B-46B2-BB36-FC216556CF3D}"/>
              </a:ext>
            </a:extLst>
          </p:cNvPr>
          <p:cNvSpPr>
            <a:spLocks noGrp="1"/>
          </p:cNvSpPr>
          <p:nvPr/>
        </p:nvSpPr>
        <p:spPr>
          <a:xfrm>
            <a:off x="1" y="59310"/>
            <a:ext cx="8229600"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“Take My Life, That I May Be”   LBW 406</a:t>
            </a:r>
          </a:p>
        </p:txBody>
      </p:sp>
      <p:sp>
        <p:nvSpPr>
          <p:cNvPr id="4" name="TextBox 3">
            <a:extLst>
              <a:ext uri="{FF2B5EF4-FFF2-40B4-BE49-F238E27FC236}">
                <a16:creationId xmlns:a16="http://schemas.microsoft.com/office/drawing/2014/main" id="{AC0E83A1-D1B1-1F89-D601-A31B36F9C2CE}"/>
              </a:ext>
            </a:extLst>
          </p:cNvPr>
          <p:cNvSpPr>
            <a:spLocks noGrp="1"/>
          </p:cNvSpPr>
          <p:nvPr/>
        </p:nvSpPr>
        <p:spPr>
          <a:xfrm>
            <a:off x="245659" y="887104"/>
            <a:ext cx="8107766" cy="5078313"/>
          </a:xfrm>
          <a:prstGeom prst="rect">
            <a:avLst/>
          </a:prstGeom>
          <a:noFill/>
        </p:spPr>
        <p:txBody>
          <a:bodyPr wrap="square">
            <a:spAutoFit/>
          </a:bodyPr>
          <a:lstStyle/>
          <a:p>
            <a:pPr marL="400050" marR="0" indent="-400050">
              <a:buNone/>
            </a:pPr>
            <a:r>
              <a:rPr sz="3600">
                <a:latin typeface="Arial Rounded MT Bold"/>
                <a:ea typeface="Arial Rounded MT Bold"/>
                <a:cs typeface="Arial Rounded MT Bold"/>
              </a:rPr>
              <a:t>1	Take my life, that I may be</a:t>
            </a:r>
          </a:p>
          <a:p>
            <a:pPr marL="400050" marR="0" indent="-400050">
              <a:buNone/>
            </a:pPr>
            <a:r>
              <a:rPr sz="3600">
                <a:latin typeface="Arial Rounded MT Bold"/>
                <a:ea typeface="Arial Rounded MT Bold"/>
                <a:cs typeface="Arial Rounded MT Bold"/>
              </a:rPr>
              <a:t>	consecrated, Lord, to thee;</a:t>
            </a:r>
          </a:p>
          <a:p>
            <a:pPr marL="400050" marR="0" indent="-400050">
              <a:buNone/>
            </a:pPr>
            <a:r>
              <a:rPr sz="3600">
                <a:latin typeface="Arial Rounded MT Bold"/>
                <a:ea typeface="Arial Rounded MT Bold"/>
                <a:cs typeface="Arial Rounded MT Bold"/>
              </a:rPr>
              <a:t>	take my moments and my days;</a:t>
            </a:r>
          </a:p>
          <a:p>
            <a:pPr marL="400050" marR="0" indent="-400050">
              <a:buNone/>
            </a:pPr>
            <a:r>
              <a:rPr sz="3600">
                <a:latin typeface="Arial Rounded MT Bold"/>
                <a:ea typeface="Arial Rounded MT Bold"/>
                <a:cs typeface="Arial Rounded MT Bold"/>
              </a:rPr>
              <a:t>	let them flow in ceaseless praise.</a:t>
            </a:r>
          </a:p>
          <a:p>
            <a:pPr marL="400050" marR="0" indent="-400050">
              <a:buNone/>
            </a:pPr>
            <a:r>
              <a:rPr sz="3600">
                <a:latin typeface="Arial Rounded MT Bold"/>
                <a:ea typeface="Arial Rounded MT Bold"/>
                <a:cs typeface="Arial Rounded MT Bold"/>
              </a:rPr>
              <a:t> </a:t>
            </a:r>
          </a:p>
          <a:p>
            <a:pPr marL="400050" marR="0" indent="-400050">
              <a:buNone/>
            </a:pPr>
            <a:r>
              <a:rPr sz="3600">
                <a:latin typeface="Arial Rounded MT Bold"/>
                <a:ea typeface="Arial Rounded MT Bold"/>
                <a:cs typeface="Arial Rounded MT Bold"/>
              </a:rPr>
              <a:t>2	Take my hands and let them move</a:t>
            </a:r>
          </a:p>
          <a:p>
            <a:pPr marL="400050" marR="0" indent="-400050">
              <a:buNone/>
            </a:pPr>
            <a:r>
              <a:rPr sz="3600">
                <a:latin typeface="Arial Rounded MT Bold"/>
                <a:ea typeface="Arial Rounded MT Bold"/>
                <a:cs typeface="Arial Rounded MT Bold"/>
              </a:rPr>
              <a:t>	at the impulse of thy love;</a:t>
            </a:r>
          </a:p>
          <a:p>
            <a:pPr marL="400050" marR="0" indent="-400050">
              <a:buNone/>
            </a:pPr>
            <a:r>
              <a:rPr sz="3600">
                <a:latin typeface="Arial Rounded MT Bold"/>
                <a:ea typeface="Arial Rounded MT Bold"/>
                <a:cs typeface="Arial Rounded MT Bold"/>
              </a:rPr>
              <a:t>	take my feet and let them be</a:t>
            </a:r>
          </a:p>
          <a:p>
            <a:pPr marL="400050" marR="0" indent="-400050">
              <a:buNone/>
            </a:pPr>
            <a:r>
              <a:rPr sz="3600">
                <a:latin typeface="Arial Rounded MT Bold"/>
                <a:ea typeface="Arial Rounded MT Bold"/>
                <a:cs typeface="Arial Rounded MT Bold"/>
              </a:rPr>
              <a:t>	swift and beautiful for thee. </a:t>
            </a:r>
          </a:p>
        </p:txBody>
      </p:sp>
    </p:spTree>
    <p:extLst>
      <p:ext uri="{BB962C8B-B14F-4D97-AF65-F5344CB8AC3E}">
        <p14:creationId xmlns:p14="http://schemas.microsoft.com/office/powerpoint/2010/main" val="4131684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C642256B-527E-1705-0DB8-D6A262F09C9A}"/>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6260EC66-2A69-6ACA-C926-799072F94906}"/>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687060DC-1F28-8F41-C483-CDA183212B0B}"/>
              </a:ext>
            </a:extLst>
          </p:cNvPr>
          <p:cNvSpPr>
            <a:spLocks noGrp="1"/>
          </p:cNvSpPr>
          <p:nvPr/>
        </p:nvSpPr>
        <p:spPr>
          <a:xfrm>
            <a:off x="1" y="59310"/>
            <a:ext cx="8229600"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“Take My Life, That I May Be”   LBW 406</a:t>
            </a:r>
          </a:p>
        </p:txBody>
      </p:sp>
      <p:sp>
        <p:nvSpPr>
          <p:cNvPr id="4" name="TextBox 3">
            <a:extLst>
              <a:ext uri="{FF2B5EF4-FFF2-40B4-BE49-F238E27FC236}">
                <a16:creationId xmlns:a16="http://schemas.microsoft.com/office/drawing/2014/main" id="{14D93840-72C2-5F2D-E592-87565330E21C}"/>
              </a:ext>
            </a:extLst>
          </p:cNvPr>
          <p:cNvSpPr>
            <a:spLocks noGrp="1"/>
          </p:cNvSpPr>
          <p:nvPr/>
        </p:nvSpPr>
        <p:spPr>
          <a:xfrm>
            <a:off x="245659" y="887104"/>
            <a:ext cx="7983941" cy="5078313"/>
          </a:xfrm>
          <a:prstGeom prst="rect">
            <a:avLst/>
          </a:prstGeom>
          <a:noFill/>
        </p:spPr>
        <p:txBody>
          <a:bodyPr wrap="square">
            <a:spAutoFit/>
          </a:bodyPr>
          <a:lstStyle/>
          <a:p>
            <a:pPr marL="400050" marR="0" indent="-400050">
              <a:buNone/>
            </a:pPr>
            <a:r>
              <a:rPr sz="3600">
                <a:latin typeface="Arial Rounded MT Bold"/>
                <a:ea typeface="Arial Rounded MT Bold"/>
                <a:cs typeface="Arial Rounded MT Bold"/>
              </a:rPr>
              <a:t>3	Take my voice and let me sing</a:t>
            </a:r>
          </a:p>
          <a:p>
            <a:pPr marL="400050" marR="0" indent="-400050">
              <a:buNone/>
            </a:pPr>
            <a:r>
              <a:rPr sz="3600">
                <a:latin typeface="Arial Rounded MT Bold"/>
                <a:ea typeface="Arial Rounded MT Bold"/>
                <a:cs typeface="Arial Rounded MT Bold"/>
              </a:rPr>
              <a:t>	always, only, for my King;</a:t>
            </a:r>
          </a:p>
          <a:p>
            <a:pPr marL="400050" marR="0" indent="-400050">
              <a:buNone/>
            </a:pPr>
            <a:r>
              <a:rPr sz="3600">
                <a:latin typeface="Arial Rounded MT Bold"/>
                <a:ea typeface="Arial Rounded MT Bold"/>
                <a:cs typeface="Arial Rounded MT Bold"/>
              </a:rPr>
              <a:t>	take my lips and let them be</a:t>
            </a:r>
          </a:p>
          <a:p>
            <a:pPr marL="400050" marR="0" indent="-400050">
              <a:buNone/>
            </a:pPr>
            <a:r>
              <a:rPr sz="3600">
                <a:latin typeface="Arial Rounded MT Bold"/>
                <a:ea typeface="Arial Rounded MT Bold"/>
                <a:cs typeface="Arial Rounded MT Bold"/>
              </a:rPr>
              <a:t>	filled with messages from thee. </a:t>
            </a:r>
          </a:p>
          <a:p>
            <a:pPr marL="400050" marR="0" indent="-400050">
              <a:buNone/>
            </a:pPr>
            <a:r>
              <a:rPr sz="3600">
                <a:latin typeface="Arial Rounded MT Bold"/>
                <a:ea typeface="Arial Rounded MT Bold"/>
                <a:cs typeface="Arial Rounded MT Bold"/>
              </a:rPr>
              <a:t> </a:t>
            </a:r>
          </a:p>
          <a:p>
            <a:pPr marL="400050" marR="0" indent="-400050">
              <a:buNone/>
            </a:pPr>
            <a:r>
              <a:rPr sz="3600">
                <a:latin typeface="Arial Rounded MT Bold"/>
                <a:ea typeface="Arial Rounded MT Bold"/>
                <a:cs typeface="Arial Rounded MT Bold"/>
              </a:rPr>
              <a:t>4	Take my silver and my gold,</a:t>
            </a:r>
          </a:p>
          <a:p>
            <a:pPr marL="400050" marR="0" indent="-400050">
              <a:buNone/>
            </a:pPr>
            <a:r>
              <a:rPr sz="3600">
                <a:latin typeface="Arial Rounded MT Bold"/>
                <a:ea typeface="Arial Rounded MT Bold"/>
                <a:cs typeface="Arial Rounded MT Bold"/>
              </a:rPr>
              <a:t>	not a mite would I withhold;</a:t>
            </a:r>
          </a:p>
          <a:p>
            <a:pPr marL="400050" marR="0" indent="-400050">
              <a:buNone/>
            </a:pPr>
            <a:r>
              <a:rPr sz="3600">
                <a:latin typeface="Arial Rounded MT Bold"/>
                <a:ea typeface="Arial Rounded MT Bold"/>
                <a:cs typeface="Arial Rounded MT Bold"/>
              </a:rPr>
              <a:t>	take my intellect and use</a:t>
            </a:r>
          </a:p>
          <a:p>
            <a:pPr marL="400050" marR="0" indent="-400050">
              <a:buNone/>
            </a:pPr>
            <a:r>
              <a:rPr sz="3600">
                <a:latin typeface="Arial Rounded MT Bold"/>
                <a:ea typeface="Arial Rounded MT Bold"/>
                <a:cs typeface="Arial Rounded MT Bold"/>
              </a:rPr>
              <a:t>	ev'ry pow'r as thou shall choose. </a:t>
            </a:r>
          </a:p>
        </p:txBody>
      </p:sp>
    </p:spTree>
    <p:extLst>
      <p:ext uri="{BB962C8B-B14F-4D97-AF65-F5344CB8AC3E}">
        <p14:creationId xmlns:p14="http://schemas.microsoft.com/office/powerpoint/2010/main" val="2420660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DE2B4D09-449C-5208-DFEF-3D9ECEB90B6A}"/>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E0F8B55B-55C3-8BC5-456E-01D70EEA7535}"/>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209DBE90-78D8-F6B9-B2A0-C2C2BDCA27AB}"/>
              </a:ext>
            </a:extLst>
          </p:cNvPr>
          <p:cNvSpPr>
            <a:spLocks noGrp="1"/>
          </p:cNvSpPr>
          <p:nvPr/>
        </p:nvSpPr>
        <p:spPr>
          <a:xfrm>
            <a:off x="1" y="59310"/>
            <a:ext cx="8229600"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“Take My Life, That I May Be”   LBW 406</a:t>
            </a:r>
          </a:p>
        </p:txBody>
      </p:sp>
      <p:sp>
        <p:nvSpPr>
          <p:cNvPr id="4" name="TextBox 3">
            <a:extLst>
              <a:ext uri="{FF2B5EF4-FFF2-40B4-BE49-F238E27FC236}">
                <a16:creationId xmlns:a16="http://schemas.microsoft.com/office/drawing/2014/main" id="{A9B67572-438A-73B4-FB9B-021386949353}"/>
              </a:ext>
            </a:extLst>
          </p:cNvPr>
          <p:cNvSpPr>
            <a:spLocks noGrp="1"/>
          </p:cNvSpPr>
          <p:nvPr/>
        </p:nvSpPr>
        <p:spPr>
          <a:xfrm>
            <a:off x="245659" y="887104"/>
            <a:ext cx="7983941" cy="5078313"/>
          </a:xfrm>
          <a:prstGeom prst="rect">
            <a:avLst/>
          </a:prstGeom>
          <a:noFill/>
        </p:spPr>
        <p:txBody>
          <a:bodyPr wrap="square">
            <a:spAutoFit/>
          </a:bodyPr>
          <a:lstStyle/>
          <a:p>
            <a:pPr marL="400050" marR="0" indent="-400050">
              <a:buNone/>
            </a:pPr>
            <a:r>
              <a:rPr sz="3600">
                <a:latin typeface="Arial Rounded MT Bold"/>
                <a:ea typeface="Arial Rounded MT Bold"/>
                <a:cs typeface="Arial Rounded MT Bold"/>
              </a:rPr>
              <a:t>5	Take my will and make it thine,</a:t>
            </a:r>
          </a:p>
          <a:p>
            <a:pPr marL="400050" marR="0" indent="-400050">
              <a:buNone/>
            </a:pPr>
            <a:r>
              <a:rPr sz="3600">
                <a:latin typeface="Arial Rounded MT Bold"/>
                <a:ea typeface="Arial Rounded MT Bold"/>
                <a:cs typeface="Arial Rounded MT Bold"/>
              </a:rPr>
              <a:t>	it shall be no longer mine.</a:t>
            </a:r>
          </a:p>
          <a:p>
            <a:pPr marL="400050" marR="0" indent="-400050">
              <a:buNone/>
            </a:pPr>
            <a:r>
              <a:rPr sz="3600">
                <a:latin typeface="Arial Rounded MT Bold"/>
                <a:ea typeface="Arial Rounded MT Bold"/>
                <a:cs typeface="Arial Rounded MT Bold"/>
              </a:rPr>
              <a:t>	Take my heart, it is thine own,</a:t>
            </a:r>
          </a:p>
          <a:p>
            <a:pPr marL="400050" marR="0" indent="-400050">
              <a:buNone/>
            </a:pPr>
            <a:r>
              <a:rPr sz="3600">
                <a:latin typeface="Arial Rounded MT Bold"/>
                <a:ea typeface="Arial Rounded MT Bold"/>
                <a:cs typeface="Arial Rounded MT Bold"/>
              </a:rPr>
              <a:t>	it shall be thy royal throne. </a:t>
            </a:r>
          </a:p>
          <a:p>
            <a:pPr marL="400050" marR="0" indent="-400050">
              <a:buNone/>
            </a:pPr>
            <a:r>
              <a:rPr sz="3600">
                <a:latin typeface="Arial Rounded MT Bold"/>
                <a:ea typeface="Arial Rounded MT Bold"/>
                <a:cs typeface="Arial Rounded MT Bold"/>
              </a:rPr>
              <a:t> </a:t>
            </a:r>
          </a:p>
          <a:p>
            <a:pPr marL="400050" marR="0" indent="-400050">
              <a:buNone/>
            </a:pPr>
            <a:r>
              <a:rPr sz="3600">
                <a:latin typeface="Arial Rounded MT Bold"/>
                <a:ea typeface="Arial Rounded MT Bold"/>
                <a:cs typeface="Arial Rounded MT Bold"/>
              </a:rPr>
              <a:t>6	Take my love; my Lord, I pour </a:t>
            </a:r>
          </a:p>
          <a:p>
            <a:pPr marL="400050" marR="0" indent="-400050">
              <a:buNone/>
            </a:pPr>
            <a:r>
              <a:rPr sz="3600">
                <a:latin typeface="Arial Rounded MT Bold"/>
                <a:ea typeface="Arial Rounded MT Bold"/>
                <a:cs typeface="Arial Rounded MT Bold"/>
              </a:rPr>
              <a:t>	at thy feet its treasure store;</a:t>
            </a:r>
          </a:p>
          <a:p>
            <a:pPr marL="400050" marR="0" indent="-400050">
              <a:buNone/>
            </a:pPr>
            <a:r>
              <a:rPr sz="3600">
                <a:latin typeface="Arial Rounded MT Bold"/>
                <a:ea typeface="Arial Rounded MT Bold"/>
                <a:cs typeface="Arial Rounded MT Bold"/>
              </a:rPr>
              <a:t>	take myself, and I will be</a:t>
            </a:r>
          </a:p>
          <a:p>
            <a:pPr marL="400050" marR="0" indent="-400050">
              <a:buNone/>
            </a:pPr>
            <a:r>
              <a:rPr sz="3600">
                <a:latin typeface="Arial Rounded MT Bold"/>
                <a:ea typeface="Arial Rounded MT Bold"/>
                <a:cs typeface="Arial Rounded MT Bold"/>
              </a:rPr>
              <a:t>	ever, only, all for thee.</a:t>
            </a:r>
          </a:p>
        </p:txBody>
      </p:sp>
    </p:spTree>
    <p:extLst>
      <p:ext uri="{BB962C8B-B14F-4D97-AF65-F5344CB8AC3E}">
        <p14:creationId xmlns:p14="http://schemas.microsoft.com/office/powerpoint/2010/main" val="2955268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85124"/>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APOSTOLIC GREETING</a:t>
            </a:r>
            <a:endParaRPr sz="32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3B592388-54FC-4014-9CB1-73865CCC10F1}"/>
              </a:ext>
            </a:extLst>
          </p:cNvPr>
          <p:cNvSpPr>
            <a:spLocks noGrp="1"/>
          </p:cNvSpPr>
          <p:nvPr/>
        </p:nvSpPr>
        <p:spPr>
          <a:xfrm>
            <a:off x="348343" y="1103812"/>
            <a:ext cx="8432800" cy="2858731"/>
          </a:xfrm>
          <a:prstGeom prst="rect">
            <a:avLst/>
          </a:prstGeom>
        </p:spPr>
        <p:txBody>
          <a:bodyPr wrap="square">
            <a:spAutoFit/>
          </a:bodyPr>
          <a:lstStyle/>
          <a:p>
            <a:pPr marL="684213" marR="0" indent="-684213">
              <a:lnSpc>
                <a:spcPct val="107000"/>
              </a:lnSpc>
              <a:spcBef>
                <a:spcPts val="0"/>
              </a:spcBef>
              <a:spcAft>
                <a:spcPts val="0"/>
              </a:spcAft>
              <a:buNone/>
            </a:pPr>
            <a:r>
              <a:rPr sz="3200">
                <a:solidFill>
                  <a:srgbClr val="000000"/>
                </a:solidFill>
                <a:latin typeface="Arial Rounded MT Bold"/>
                <a:ea typeface="Arial Rounded MT Bold"/>
                <a:cs typeface="Arial Rounded MT Bold"/>
              </a:rPr>
              <a:t>P:	The grace of our Lord Jesus Christ, the love of God, and the communion of the Holy Spirit be with you all.</a:t>
            </a:r>
            <a:endParaRPr sz="3200">
              <a:latin typeface="Arial Rounded MT Bold"/>
              <a:ea typeface="Arial Rounded MT Bold"/>
              <a:cs typeface="Arial Rounded MT Bold"/>
            </a:endParaRPr>
          </a:p>
          <a:p>
            <a:pPr marL="684213" marR="0" indent="-684213">
              <a:lnSpc>
                <a:spcPct val="107000"/>
              </a:lnSpc>
              <a:spcBef>
                <a:spcPts val="0"/>
              </a:spcBef>
              <a:spcAft>
                <a:spcPts val="0"/>
              </a:spcAft>
              <a:buNone/>
            </a:pPr>
            <a:r>
              <a:rPr sz="3600">
                <a:solidFill>
                  <a:srgbClr val="000000"/>
                </a:solidFill>
                <a:latin typeface="Arial Rounded MT Bold"/>
                <a:ea typeface="Arial Rounded MT Bold"/>
                <a:cs typeface="Arial Rounded MT Bold"/>
              </a:rPr>
              <a:t> </a:t>
            </a:r>
            <a:endParaRPr sz="3600">
              <a:latin typeface="Arial Rounded MT Bold"/>
              <a:ea typeface="Arial Rounded MT Bold"/>
              <a:cs typeface="Arial Rounded MT Bold"/>
            </a:endParaRPr>
          </a:p>
          <a:p>
            <a:pPr marL="684213" marR="0" indent="-684213">
              <a:lnSpc>
                <a:spcPct val="107000"/>
              </a:lnSpc>
              <a:spcBef>
                <a:spcPts val="0"/>
              </a:spcBef>
              <a:spcAft>
                <a:spcPts val="600"/>
              </a:spcAft>
              <a:buNone/>
            </a:pPr>
            <a:r>
              <a:rPr sz="3600" b="1">
                <a:solidFill>
                  <a:srgbClr val="000000"/>
                </a:solidFill>
                <a:latin typeface="Arial Rounded MT Bold"/>
                <a:ea typeface="Arial Rounded MT Bold"/>
                <a:cs typeface="Arial Rounded MT Bold"/>
              </a:rPr>
              <a:t>C:	And also with you.</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647649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b="67517"/>
          <a:stretch/>
        </p:blipFill>
        <p:spPr>
          <a:xfrm>
            <a:off x="18600" y="856344"/>
            <a:ext cx="9118361" cy="4238169"/>
          </a:xfrm>
          <a:prstGeom prst="rect">
            <a:avLst/>
          </a:prstGeom>
        </p:spPr>
      </p:pic>
    </p:spTree>
    <p:extLst>
      <p:ext uri="{BB962C8B-B14F-4D97-AF65-F5344CB8AC3E}">
        <p14:creationId xmlns:p14="http://schemas.microsoft.com/office/powerpoint/2010/main" val="2289408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l="1228" t="33408" r="1516" b="33843"/>
          <a:stretch/>
        </p:blipFill>
        <p:spPr>
          <a:xfrm>
            <a:off x="0" y="1190171"/>
            <a:ext cx="9157803" cy="4441371"/>
          </a:xfrm>
          <a:prstGeom prst="rect">
            <a:avLst/>
          </a:prstGeom>
        </p:spPr>
      </p:pic>
    </p:spTree>
    <p:extLst>
      <p:ext uri="{BB962C8B-B14F-4D97-AF65-F5344CB8AC3E}">
        <p14:creationId xmlns:p14="http://schemas.microsoft.com/office/powerpoint/2010/main" val="3358255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l="1311" t="65490" r="1751" b="267"/>
          <a:stretch/>
        </p:blipFill>
        <p:spPr>
          <a:xfrm>
            <a:off x="0" y="1204685"/>
            <a:ext cx="9144000" cy="5021944"/>
          </a:xfrm>
          <a:prstGeom prst="rect">
            <a:avLst/>
          </a:prstGeom>
        </p:spPr>
      </p:pic>
    </p:spTree>
    <p:extLst>
      <p:ext uri="{BB962C8B-B14F-4D97-AF65-F5344CB8AC3E}">
        <p14:creationId xmlns:p14="http://schemas.microsoft.com/office/powerpoint/2010/main" val="117444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A49D1FE-D693-4754-B65B-6765FC12B0CE}"/>
              </a:ext>
            </a:extLst>
          </p:cNvPr>
          <p:cNvSpPr>
            <a:spLocks noGrp="1"/>
          </p:cNvSpPr>
          <p:nvPr/>
        </p:nvSpPr>
        <p:spPr>
          <a:xfrm>
            <a:off x="94343" y="1197987"/>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Glory be to God in heaven; </a:t>
            </a:r>
          </a:p>
          <a:p>
            <a:r>
              <a:rPr sz="4000" b="1">
                <a:solidFill>
                  <a:srgbClr val="222222"/>
                </a:solidFill>
                <a:latin typeface="Arial Rounded MT Bold"/>
                <a:ea typeface="Arial Rounded MT Bold"/>
                <a:cs typeface="Arial Rounded MT Bold"/>
              </a:rPr>
              <a:t>peace, goodwill to all the earth.</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Mighty God of all creation, </a:t>
            </a:r>
          </a:p>
          <a:p>
            <a:r>
              <a:rPr sz="4000" b="1">
                <a:solidFill>
                  <a:srgbClr val="222222"/>
                </a:solidFill>
                <a:latin typeface="Arial Rounded MT Bold"/>
                <a:ea typeface="Arial Rounded MT Bold"/>
                <a:cs typeface="Arial Rounded MT Bold"/>
              </a:rPr>
              <a:t>Father of surpassing worth:</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we exalt you, we adore you, </a:t>
            </a:r>
          </a:p>
          <a:p>
            <a:r>
              <a:rPr sz="4000" b="1">
                <a:solidFill>
                  <a:srgbClr val="222222"/>
                </a:solidFill>
                <a:latin typeface="Arial Rounded MT Bold"/>
                <a:ea typeface="Arial Rounded MT Bold"/>
                <a:cs typeface="Arial Rounded MT Bold"/>
              </a:rPr>
              <a:t>we lift high our thanks and praise.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Saints and angels bow before you; here on earth our songs we raise.</a:t>
            </a:r>
            <a:endParaRPr sz="4000">
              <a:solidFill>
                <a:srgbClr val="222222"/>
              </a:solidFill>
              <a:latin typeface="Arial Rounded MT Bold"/>
              <a:ea typeface="Arial Rounded MT Bold"/>
              <a:cs typeface="Arial Rounded MT Bold"/>
            </a:endParaRPr>
          </a:p>
        </p:txBody>
      </p:sp>
      <p:sp>
        <p:nvSpPr>
          <p:cNvPr id="4" name="Rectangle 3">
            <a:extLst>
              <a:ext uri="{FF2B5EF4-FFF2-40B4-BE49-F238E27FC236}">
                <a16:creationId xmlns:a16="http://schemas.microsoft.com/office/drawing/2014/main" id="{98049EE3-7F47-484A-B4EB-5C1110D5C542}"/>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882738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B177EEE-172A-4450-8AE2-47C0C8642D17}"/>
              </a:ext>
            </a:extLst>
          </p:cNvPr>
          <p:cNvSpPr>
            <a:spLocks noGrp="1"/>
          </p:cNvSpPr>
          <p:nvPr/>
        </p:nvSpPr>
        <p:spPr>
          <a:xfrm>
            <a:off x="94343" y="1508875"/>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Glory be to Christ forever, </a:t>
            </a:r>
          </a:p>
          <a:p>
            <a:r>
              <a:rPr sz="4000" b="1">
                <a:solidFill>
                  <a:srgbClr val="222222"/>
                </a:solidFill>
                <a:latin typeface="Arial Rounded MT Bold"/>
                <a:ea typeface="Arial Rounded MT Bold"/>
                <a:cs typeface="Arial Rounded MT Bold"/>
              </a:rPr>
              <a:t>Lamb of God and Lord of love.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Son of God and gracious Savior, you have come from heav’n above;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on the cross you died to save us; now you reign at God’s right hand.</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Hear our prayer; restore, forgive us; in your promise firm we stand.</a:t>
            </a:r>
            <a:endParaRPr sz="4000">
              <a:solidFill>
                <a:srgbClr val="222222"/>
              </a:solidFill>
              <a:latin typeface="Arial Rounded MT Bold"/>
              <a:ea typeface="Arial Rounded MT Bold"/>
              <a:cs typeface="Arial Rounded MT Bold"/>
            </a:endParaRPr>
          </a:p>
        </p:txBody>
      </p:sp>
      <p:sp>
        <p:nvSpPr>
          <p:cNvPr id="10" name="Rectangle 9">
            <a:extLst>
              <a:ext uri="{FF2B5EF4-FFF2-40B4-BE49-F238E27FC236}">
                <a16:creationId xmlns:a16="http://schemas.microsoft.com/office/drawing/2014/main" id="{9E7C87FF-522C-4CF1-BFD8-778D5D1B7185}"/>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531870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0A7E48-6976-47BB-AD15-7A118F2CCB5E}"/>
              </a:ext>
            </a:extLst>
          </p:cNvPr>
          <p:cNvSpPr>
            <a:spLocks noGrp="1"/>
          </p:cNvSpPr>
          <p:nvPr/>
        </p:nvSpPr>
        <p:spPr>
          <a:xfrm>
            <a:off x="94343" y="1377311"/>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Holy One we now acclaim you; </a:t>
            </a:r>
          </a:p>
          <a:p>
            <a:r>
              <a:rPr sz="4000" b="1">
                <a:solidFill>
                  <a:srgbClr val="222222"/>
                </a:solidFill>
                <a:latin typeface="Arial Rounded MT Bold"/>
                <a:ea typeface="Arial Rounded MT Bold"/>
                <a:cs typeface="Arial Rounded MT Bold"/>
              </a:rPr>
              <a:t>Lord alone, to you we call;</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Holy One in faith we name you, </a:t>
            </a:r>
          </a:p>
          <a:p>
            <a:r>
              <a:rPr sz="4000" b="1">
                <a:solidFill>
                  <a:srgbClr val="222222"/>
                </a:solidFill>
                <a:latin typeface="Arial Rounded MT Bold"/>
                <a:ea typeface="Arial Rounded MT Bold"/>
                <a:cs typeface="Arial Rounded MT Bold"/>
              </a:rPr>
              <a:t>God most high, yet near to all:</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Jesus Christ, with God the Spirit, </a:t>
            </a:r>
          </a:p>
          <a:p>
            <a:r>
              <a:rPr sz="4000" b="1">
                <a:solidFill>
                  <a:srgbClr val="222222"/>
                </a:solidFill>
                <a:latin typeface="Arial Rounded MT Bold"/>
                <a:ea typeface="Arial Rounded MT Bold"/>
                <a:cs typeface="Arial Rounded MT Bold"/>
              </a:rPr>
              <a:t>in the Father’s splendor bright.</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For the peace that we inherit, </a:t>
            </a:r>
          </a:p>
          <a:p>
            <a:r>
              <a:rPr sz="4000" b="1">
                <a:solidFill>
                  <a:srgbClr val="222222"/>
                </a:solidFill>
                <a:latin typeface="Arial Rounded MT Bold"/>
                <a:ea typeface="Arial Rounded MT Bold"/>
                <a:cs typeface="Arial Rounded MT Bold"/>
              </a:rPr>
              <a:t>glory be to God on high!</a:t>
            </a:r>
            <a:endParaRPr sz="4000">
              <a:solidFill>
                <a:srgbClr val="222222"/>
              </a:solidFill>
              <a:latin typeface="Arial Rounded MT Bold"/>
              <a:ea typeface="Arial Rounded MT Bold"/>
              <a:cs typeface="Arial Rounded MT Bold"/>
            </a:endParaRPr>
          </a:p>
        </p:txBody>
      </p:sp>
      <p:sp>
        <p:nvSpPr>
          <p:cNvPr id="8" name="Rectangle 7">
            <a:extLst>
              <a:ext uri="{FF2B5EF4-FFF2-40B4-BE49-F238E27FC236}">
                <a16:creationId xmlns:a16="http://schemas.microsoft.com/office/drawing/2014/main" id="{8F9EC9BB-385D-4D20-8140-16BEA8B2E1EE}"/>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019296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PRAYER OF THE DAY</a:t>
            </a:r>
            <a:endParaRPr sz="32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BA48FEC2-DD0B-492D-AC1C-B93C6F913E50}"/>
              </a:ext>
            </a:extLst>
          </p:cNvPr>
          <p:cNvSpPr>
            <a:spLocks noGrp="1"/>
          </p:cNvSpPr>
          <p:nvPr/>
        </p:nvSpPr>
        <p:spPr>
          <a:xfrm>
            <a:off x="144863" y="898326"/>
            <a:ext cx="8398636" cy="5801588"/>
          </a:xfrm>
          <a:prstGeom prst="rect">
            <a:avLst/>
          </a:prstGeom>
        </p:spPr>
        <p:txBody>
          <a:bodyPr wrap="square">
            <a:spAutoFit/>
          </a:bodyPr>
          <a:lstStyle/>
          <a:p>
            <a:pPr marL="682625" marR="0" indent="-682625">
              <a:spcBef>
                <a:spcPts val="0"/>
              </a:spcBef>
              <a:spcAft>
                <a:spcPts val="1800"/>
              </a:spcAft>
              <a:buNone/>
            </a:pPr>
            <a:r>
              <a:rPr sz="3200">
                <a:solidFill>
                  <a:srgbClr val="000000"/>
                </a:solidFill>
                <a:latin typeface="Arial Rounded MT Bold"/>
                <a:ea typeface="Arial Rounded MT Bold"/>
                <a:cs typeface="Arial Rounded MT Bold"/>
              </a:rPr>
              <a:t>P:	Let us pray… God of blessing, as you called Abram and Sarai into relationship with you, and charged them with being a blessing to all of creation, remind us today and every day of all the ways in which your blessings upon us make it possible for us to bless others. May we shine as beacons of your loving grace in all we do and say. In Jesus’ name we pray.</a:t>
            </a:r>
            <a:endParaRPr sz="1400" b="1">
              <a:solidFill>
                <a:srgbClr val="000000"/>
              </a:solidFill>
              <a:latin typeface="Arial Rounded MT Bold"/>
              <a:ea typeface="Arial Rounded MT Bold"/>
              <a:cs typeface="Arial Rounded MT Bold"/>
            </a:endParaRPr>
          </a:p>
          <a:p>
            <a:pPr marL="682625" marR="0" indent="-682625">
              <a:spcBef>
                <a:spcPts val="0"/>
              </a:spcBef>
              <a:spcAft>
                <a:spcPts val="1800"/>
              </a:spcAft>
              <a:buNone/>
            </a:pPr>
            <a:r>
              <a:rPr sz="3600" b="1">
                <a:solidFill>
                  <a:srgbClr val="000000"/>
                </a:solidFill>
                <a:latin typeface="Arial Rounded MT Bold"/>
                <a:ea typeface="Arial Rounded MT Bold"/>
                <a:cs typeface="Arial Rounded MT Bold"/>
              </a:rPr>
              <a:t>C:	Amen</a:t>
            </a:r>
            <a:endParaRPr sz="3600" b="1">
              <a:latin typeface="Arial Rounded MT Bold"/>
              <a:ea typeface="Arial Rounded MT Bold"/>
              <a:cs typeface="Arial Rounded MT Bold"/>
            </a:endParaRPr>
          </a:p>
        </p:txBody>
      </p:sp>
    </p:spTree>
    <p:extLst>
      <p:ext uri="{BB962C8B-B14F-4D97-AF65-F5344CB8AC3E}">
        <p14:creationId xmlns:p14="http://schemas.microsoft.com/office/powerpoint/2010/main" val="1207306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
            <a:ext cx="9144000" cy="4797523"/>
          </a:xfrm>
          <a:prstGeom prst="rect">
            <a:avLst/>
          </a:prstGeom>
        </p:spPr>
      </p:pic>
    </p:spTree>
    <p:extLst>
      <p:ext uri="{BB962C8B-B14F-4D97-AF65-F5344CB8AC3E}">
        <p14:creationId xmlns:p14="http://schemas.microsoft.com/office/powerpoint/2010/main" val="3653305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33EE57-B7CE-46A9-8381-C39B3D216BDA}"/>
              </a:ext>
            </a:extLst>
          </p:cNvPr>
          <p:cNvSpPr>
            <a:spLocks noGrp="1"/>
          </p:cNvSpPr>
          <p:nvPr/>
        </p:nvSpPr>
        <p:spPr>
          <a:xfrm>
            <a:off x="0" y="103584"/>
            <a:ext cx="9144000" cy="618631"/>
          </a:xfrm>
          <a:prstGeom prst="rect">
            <a:avLst/>
          </a:prstGeom>
        </p:spPr>
        <p:txBody>
          <a:bodyPr wrap="square">
            <a:spAutoFit/>
          </a:bodyPr>
          <a:lstStyle/>
          <a:p>
            <a:pPr marL="228600" marR="0" lvl="0" indent="-228600">
              <a:lnSpc>
                <a:spcPct val="95000"/>
              </a:lnSpc>
              <a:spcBef>
                <a:spcPts val="0"/>
              </a:spcBef>
              <a:spcAft>
                <a:spcPts val="600"/>
              </a:spcAft>
              <a:buFont typeface="Symbol"/>
              <a:buChar char=""/>
            </a:pPr>
            <a:r>
              <a:rPr sz="3600" b="1">
                <a:latin typeface="Arial Rounded MT Bold"/>
                <a:ea typeface="Arial Rounded MT Bold"/>
                <a:cs typeface="Arial Rounded MT Bold"/>
              </a:rPr>
              <a:t>Scripture Reading</a:t>
            </a:r>
          </a:p>
        </p:txBody>
      </p:sp>
      <p:sp>
        <p:nvSpPr>
          <p:cNvPr id="6" name="Rectangle 5">
            <a:extLst>
              <a:ext uri="{FF2B5EF4-FFF2-40B4-BE49-F238E27FC236}">
                <a16:creationId xmlns:a16="http://schemas.microsoft.com/office/drawing/2014/main" id="{9F119E6F-D9C0-48D5-A918-348588ACCCFC}"/>
              </a:ext>
            </a:extLst>
          </p:cNvPr>
          <p:cNvSpPr>
            <a:spLocks noGrp="1"/>
          </p:cNvSpPr>
          <p:nvPr/>
        </p:nvSpPr>
        <p:spPr>
          <a:xfrm>
            <a:off x="319314" y="1474170"/>
            <a:ext cx="8138523" cy="2621487"/>
          </a:xfrm>
          <a:prstGeom prst="rect">
            <a:avLst/>
          </a:prstGeom>
        </p:spPr>
        <p:txBody>
          <a:bodyPr wrap="square">
            <a:spAutoFit/>
          </a:bodyPr>
          <a:lstStyle/>
          <a:p>
            <a:pPr marL="685800" lvl="0" indent="-685800">
              <a:lnSpc>
                <a:spcPct val="107000"/>
              </a:lnSpc>
              <a:spcBef>
                <a:spcPts val="0"/>
              </a:spcBef>
              <a:spcAft>
                <a:spcPts val="800"/>
              </a:spcAft>
              <a:buNone/>
            </a:pPr>
            <a:r>
              <a:rPr sz="3600">
                <a:solidFill>
                  <a:prstClr val="black"/>
                </a:solidFill>
                <a:latin typeface="Arial Rounded MT Bold"/>
                <a:ea typeface="Arial Rounded MT Bold"/>
                <a:cs typeface="Arial Rounded MT Bold"/>
              </a:rPr>
              <a:t>R:	Our scripture reading is from the Book of Genesis, Chapter 12.</a:t>
            </a:r>
          </a:p>
          <a:p>
            <a:pPr marL="685800" lvl="0" indent="-685800">
              <a:lnSpc>
                <a:spcPct val="107000"/>
              </a:lnSpc>
              <a:spcBef>
                <a:spcPts val="0"/>
              </a:spcBef>
              <a:spcAft>
                <a:spcPts val="800"/>
              </a:spcAft>
              <a:buNone/>
            </a:pPr>
            <a:endParaRPr sz="3600">
              <a:solidFill>
                <a:prstClr val="black"/>
              </a:solidFill>
              <a:latin typeface="Arial Rounded MT Bold"/>
              <a:ea typeface="Arial Rounded MT Bold"/>
              <a:cs typeface="Arial Rounded MT Bold"/>
            </a:endParaRPr>
          </a:p>
          <a:p>
            <a:pPr marL="685800" lvl="0" indent="-685800">
              <a:lnSpc>
                <a:spcPct val="107000"/>
              </a:lnSpc>
              <a:spcBef>
                <a:spcPts val="0"/>
              </a:spcBef>
              <a:spcAft>
                <a:spcPts val="800"/>
              </a:spcAft>
              <a:buNone/>
            </a:pPr>
            <a:r>
              <a:rPr sz="3600" b="1">
                <a:solidFill>
                  <a:prstClr val="black"/>
                </a:solidFill>
                <a:latin typeface="Arial Rounded MT Bold"/>
                <a:ea typeface="Arial Rounded MT Bold"/>
                <a:cs typeface="Arial Rounded MT Bold"/>
              </a:rPr>
              <a:t>C:  Glory to you O’ Lord! </a:t>
            </a:r>
            <a:endParaRPr sz="3600">
              <a:solidFill>
                <a:srgbClr val="C00000"/>
              </a:solidFill>
              <a:latin typeface="Arial Rounded MT Bold"/>
              <a:ea typeface="Arial Rounded MT Bold"/>
              <a:cs typeface="Arial Rounded MT Bold"/>
            </a:endParaRPr>
          </a:p>
        </p:txBody>
      </p:sp>
    </p:spTree>
    <p:extLst>
      <p:ext uri="{BB962C8B-B14F-4D97-AF65-F5344CB8AC3E}">
        <p14:creationId xmlns:p14="http://schemas.microsoft.com/office/powerpoint/2010/main" val="2214022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7FA1C1-7595-412F-94EA-A0EB92DA2B7B}"/>
              </a:ext>
            </a:extLst>
          </p:cNvPr>
          <p:cNvSpPr>
            <a:spLocks noGrp="1"/>
          </p:cNvSpPr>
          <p:nvPr/>
        </p:nvSpPr>
        <p:spPr>
          <a:xfrm>
            <a:off x="115454" y="136310"/>
            <a:ext cx="5022603"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Genesis 12:1-9</a:t>
            </a:r>
            <a:endParaRPr sz="280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082960E8-9671-FB05-C3CE-5DF21B3E1B61}"/>
              </a:ext>
            </a:extLst>
          </p:cNvPr>
          <p:cNvSpPr>
            <a:spLocks noGrp="1"/>
          </p:cNvSpPr>
          <p:nvPr/>
        </p:nvSpPr>
        <p:spPr>
          <a:xfrm>
            <a:off x="286602" y="831700"/>
            <a:ext cx="8065827" cy="5632311"/>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Now the Lord said to Abram, “Go from your country and your kindred and your father’s house to the land that I will show you. 2I will make of you a great nation, and I will bless you, and make your name great, so that you will be a blessing. 3I will bless those who bless you, and the one who curses you I will curse; and in you all the families of the</a:t>
            </a:r>
          </a:p>
        </p:txBody>
      </p:sp>
    </p:spTree>
    <p:extLst>
      <p:ext uri="{BB962C8B-B14F-4D97-AF65-F5344CB8AC3E}">
        <p14:creationId xmlns:p14="http://schemas.microsoft.com/office/powerpoint/2010/main" val="3728942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6B802D-2F3C-790E-5341-92F272644955}"/>
              </a:ext>
            </a:extLst>
          </p:cNvPr>
          <p:cNvSpPr>
            <a:spLocks noGrp="1"/>
          </p:cNvSpPr>
          <p:nvPr/>
        </p:nvSpPr>
        <p:spPr>
          <a:xfrm>
            <a:off x="115454" y="136310"/>
            <a:ext cx="5022603"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Genesis 12:1-9</a:t>
            </a:r>
            <a:endParaRPr sz="280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460C3302-639E-212E-417C-36179472900F}"/>
              </a:ext>
            </a:extLst>
          </p:cNvPr>
          <p:cNvSpPr>
            <a:spLocks noGrp="1"/>
          </p:cNvSpPr>
          <p:nvPr/>
        </p:nvSpPr>
        <p:spPr>
          <a:xfrm>
            <a:off x="286602" y="831700"/>
            <a:ext cx="8065827" cy="5709255"/>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earth shall be blessed.”</a:t>
            </a:r>
          </a:p>
          <a:p>
            <a:pPr marL="0" marR="0">
              <a:spcAft>
                <a:spcPts val="600"/>
              </a:spcAft>
              <a:buNone/>
            </a:pPr>
            <a:r>
              <a:rPr sz="3600">
                <a:latin typeface="Arial Rounded MT Bold"/>
                <a:ea typeface="Arial Rounded MT Bold"/>
                <a:cs typeface="Arial Rounded MT Bold"/>
              </a:rPr>
              <a:t>4So Abram went, as the Lord had told him; and Lot went with him. Abram was seventy-five years old when he departed from Haran. 5Abram took his wife Sarai and his brother’s son Lot, and all the possessions that they had gathered, and the persons whom they had acquired in Haran; and</a:t>
            </a:r>
          </a:p>
        </p:txBody>
      </p:sp>
    </p:spTree>
    <p:extLst>
      <p:ext uri="{BB962C8B-B14F-4D97-AF65-F5344CB8AC3E}">
        <p14:creationId xmlns:p14="http://schemas.microsoft.com/office/powerpoint/2010/main" val="1546283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F23EF5-6B8A-CBE6-8210-E2CF7C131906}"/>
              </a:ext>
            </a:extLst>
          </p:cNvPr>
          <p:cNvSpPr>
            <a:spLocks noGrp="1"/>
          </p:cNvSpPr>
          <p:nvPr/>
        </p:nvSpPr>
        <p:spPr>
          <a:xfrm>
            <a:off x="115454" y="136310"/>
            <a:ext cx="5022603"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Genesis 12:1-9</a:t>
            </a:r>
            <a:endParaRPr sz="280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741D44C2-DDE8-F7E4-1019-EBCB895D91F0}"/>
              </a:ext>
            </a:extLst>
          </p:cNvPr>
          <p:cNvSpPr>
            <a:spLocks noGrp="1"/>
          </p:cNvSpPr>
          <p:nvPr/>
        </p:nvSpPr>
        <p:spPr>
          <a:xfrm>
            <a:off x="286602" y="831700"/>
            <a:ext cx="8065827" cy="5709255"/>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they set forth to go to the land of Canaan. When they had come to the land of Canaan,</a:t>
            </a:r>
          </a:p>
          <a:p>
            <a:pPr marL="0" marR="0">
              <a:spcAft>
                <a:spcPts val="600"/>
              </a:spcAft>
              <a:buNone/>
            </a:pPr>
            <a:r>
              <a:rPr sz="3600">
                <a:latin typeface="Arial Rounded MT Bold"/>
                <a:ea typeface="Arial Rounded MT Bold"/>
                <a:cs typeface="Arial Rounded MT Bold"/>
              </a:rPr>
              <a:t>6Abram passed through the land to the place at Shechem, to the oak of Moreh. At that time the Canaanites were in the land. 7Then the Lord appeared to Abram, and said, “To your offspring I will give this land.” So he built there an altar to the</a:t>
            </a:r>
          </a:p>
        </p:txBody>
      </p:sp>
    </p:spTree>
    <p:extLst>
      <p:ext uri="{BB962C8B-B14F-4D97-AF65-F5344CB8AC3E}">
        <p14:creationId xmlns:p14="http://schemas.microsoft.com/office/powerpoint/2010/main" val="3551701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5E3B822-9093-8510-21BB-150CFE9F0E96}"/>
              </a:ext>
            </a:extLst>
          </p:cNvPr>
          <p:cNvSpPr>
            <a:spLocks noGrp="1"/>
          </p:cNvSpPr>
          <p:nvPr/>
        </p:nvSpPr>
        <p:spPr>
          <a:xfrm>
            <a:off x="115454" y="136310"/>
            <a:ext cx="5022603"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Genesis 12:1-9</a:t>
            </a:r>
            <a:endParaRPr sz="280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4EC9C824-9957-BA56-C8E4-273113021DE1}"/>
              </a:ext>
            </a:extLst>
          </p:cNvPr>
          <p:cNvSpPr>
            <a:spLocks noGrp="1"/>
          </p:cNvSpPr>
          <p:nvPr/>
        </p:nvSpPr>
        <p:spPr>
          <a:xfrm>
            <a:off x="286602" y="831700"/>
            <a:ext cx="8065827" cy="5078313"/>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Lord, who had appeared to him. 8From there he moved on to the hill country on the east of Bethel, and pitched his tent, with Bethel on the west and Ai on the east; and there he built an altar to the Lord and invoked the name of the Lord. 9And Abram journeyed on by stages toward the Negeb.</a:t>
            </a:r>
          </a:p>
        </p:txBody>
      </p:sp>
    </p:spTree>
    <p:extLst>
      <p:ext uri="{BB962C8B-B14F-4D97-AF65-F5344CB8AC3E}">
        <p14:creationId xmlns:p14="http://schemas.microsoft.com/office/powerpoint/2010/main" val="2344780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1"/>
          <p:cNvGraphicFramePr/>
          <p:nvPr/>
        </p:nvGraphicFramePr>
        <p:xfrm>
          <a:off x="628651" y="3822859"/>
          <a:ext cx="7886700" cy="457200"/>
        </p:xfrm>
        <a:graphic>
          <a:graphicData uri="http://schemas.openxmlformats.org/drawingml/2006/table">
            <a:tbl>
              <a:tblPr/>
              <a:tblGrid>
                <a:gridCol w="7886700">
                  <a:extLst>
                    <a:ext uri="{9D8B030D-6E8A-4147-A177-3AD203B41FA5}">
                      <a16:colId xmlns:a16="http://schemas.microsoft.com/office/drawing/2014/main" val="20000"/>
                    </a:ext>
                  </a:extLst>
                </a:gridCol>
              </a:tblGrid>
              <a:tr h="457200">
                <a:tc>
                  <a:txBody>
                    <a:bodyPr/>
                    <a:lstStyle/>
                    <a:p>
                      <a:pPr marL="0" marR="0" algn="l">
                        <a:lnSpc>
                          <a:spcPts val="2720"/>
                        </a:lnSpc>
                        <a:spcBef>
                          <a:spcPts val="0"/>
                        </a:spcBef>
                        <a:spcAft>
                          <a:spcPts val="0"/>
                        </a:spcAft>
                        <a:buNone/>
                      </a:pPr>
                      <a:r>
                        <a:rPr sz="3300">
                          <a:latin typeface="Times New Roman"/>
                          <a:ea typeface="Times New Roman"/>
                          <a:cs typeface="Times New Roman"/>
                        </a:rPr>
                        <a:t> </a:t>
                      </a:r>
                      <a:endParaRPr sz="1200">
                        <a:latin typeface="Times New Roman"/>
                        <a:ea typeface="Times New Roman"/>
                        <a:cs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6" name="TextBox 5">
            <a:extLst>
              <a:ext uri="{FF2B5EF4-FFF2-40B4-BE49-F238E27FC236}">
                <a16:creationId xmlns:a16="http://schemas.microsoft.com/office/drawing/2014/main" id="{E2E6B984-D3E6-453C-A956-39D08812CA62}"/>
              </a:ext>
            </a:extLst>
          </p:cNvPr>
          <p:cNvSpPr>
            <a:spLocks noGrp="1"/>
          </p:cNvSpPr>
          <p:nvPr/>
        </p:nvSpPr>
        <p:spPr>
          <a:xfrm>
            <a:off x="779317" y="1595774"/>
            <a:ext cx="7509165" cy="2227085"/>
          </a:xfrm>
          <a:prstGeom prst="rect">
            <a:avLst/>
          </a:prstGeom>
          <a:noFill/>
        </p:spPr>
        <p:txBody>
          <a:bodyPr wrap="square">
            <a:spAutoFit/>
          </a:bodyPr>
          <a:lstStyle/>
          <a:p>
            <a:pPr>
              <a:lnSpc>
                <a:spcPct val="95000"/>
              </a:lnSpc>
              <a:spcBef>
                <a:spcPts val="0"/>
              </a:spcBef>
              <a:spcAft>
                <a:spcPts val="600"/>
              </a:spcAft>
              <a:buNone/>
            </a:pPr>
            <a:endParaRPr sz="3600">
              <a:latin typeface="Arial Rounded MT Bold"/>
              <a:ea typeface="Arial Rounded MT Bold"/>
              <a:cs typeface="Arial Rounded MT Bold"/>
            </a:endParaRPr>
          </a:p>
          <a:p>
            <a:pPr marL="285744" indent="-285744">
              <a:lnSpc>
                <a:spcPct val="95000"/>
              </a:lnSpc>
              <a:spcBef>
                <a:spcPts val="0"/>
              </a:spcBef>
              <a:spcAft>
                <a:spcPts val="0"/>
              </a:spcAft>
              <a:buNone/>
            </a:pPr>
            <a:r>
              <a:rPr sz="3200">
                <a:solidFill>
                  <a:srgbClr val="000000"/>
                </a:solidFill>
                <a:latin typeface="Arial Rounded MT Bold"/>
                <a:ea typeface="Arial Rounded MT Bold"/>
                <a:cs typeface="Arial Rounded MT Bold"/>
              </a:rPr>
              <a:t>R:	This is the Word of the Lord.</a:t>
            </a:r>
            <a:endParaRPr sz="3200">
              <a:latin typeface="Arial Rounded MT Bold"/>
              <a:ea typeface="Arial Rounded MT Bold"/>
              <a:cs typeface="Arial Rounded MT Bold"/>
            </a:endParaRPr>
          </a:p>
          <a:p>
            <a:pPr marL="285744" indent="-285744">
              <a:lnSpc>
                <a:spcPct val="95000"/>
              </a:lnSpc>
              <a:spcBef>
                <a:spcPts val="0"/>
              </a:spcBef>
              <a:spcAft>
                <a:spcPts val="0"/>
              </a:spcAft>
              <a:buNone/>
            </a:pPr>
            <a:r>
              <a:rPr sz="3600">
                <a:latin typeface="Arial Rounded MT Bold"/>
                <a:ea typeface="Arial Rounded MT Bold"/>
                <a:cs typeface="Arial Rounded MT Bold"/>
              </a:rPr>
              <a:t> </a:t>
            </a:r>
          </a:p>
          <a:p>
            <a:pPr marL="285744" indent="-285744">
              <a:lnSpc>
                <a:spcPct val="97000"/>
              </a:lnSpc>
              <a:spcBef>
                <a:spcPts val="0"/>
              </a:spcBef>
              <a:spcAft>
                <a:spcPts val="0"/>
              </a:spcAft>
              <a:buNone/>
            </a:pPr>
            <a:r>
              <a:rPr sz="3600" b="1">
                <a:latin typeface="Arial Rounded MT Bold"/>
                <a:ea typeface="Arial Rounded MT Bold"/>
                <a:cs typeface="Arial Rounded MT Bold"/>
              </a:rPr>
              <a:t>C:	Praise to You, O Christ</a:t>
            </a:r>
            <a:endParaRPr sz="3600">
              <a:solidFill>
                <a:srgbClr val="C00000"/>
              </a:solidFill>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C746BE67-3BF4-4072-970C-DD8DA650E130}"/>
              </a:ext>
            </a:extLst>
          </p:cNvPr>
          <p:cNvSpPr>
            <a:spLocks noGrp="1"/>
          </p:cNvSpPr>
          <p:nvPr/>
        </p:nvSpPr>
        <p:spPr>
          <a:xfrm>
            <a:off x="115453" y="136311"/>
            <a:ext cx="5196776" cy="584775"/>
          </a:xfrm>
          <a:prstGeom prst="rect">
            <a:avLst/>
          </a:prstGeom>
        </p:spPr>
        <p:txBody>
          <a:bodyPr wrap="square">
            <a:spAutoFit/>
          </a:bodyPr>
          <a:lstStyle/>
          <a:p>
            <a:pPr marL="571500" indent="-571500">
              <a:spcBef>
                <a:spcPts val="0"/>
              </a:spcBef>
              <a:spcAft>
                <a:spcPts val="600"/>
              </a:spcAft>
              <a:buFont typeface="Arial"/>
              <a:buChar char="•"/>
            </a:pPr>
            <a:r>
              <a:rPr sz="3200" b="1">
                <a:latin typeface="Arial Rounded MT Bold"/>
                <a:ea typeface="Arial Rounded MT Bold"/>
                <a:cs typeface="Arial Rounded MT Bold"/>
              </a:rPr>
              <a:t>Genesis 12:1-9</a:t>
            </a:r>
          </a:p>
        </p:txBody>
      </p:sp>
    </p:spTree>
    <p:extLst>
      <p:ext uri="{BB962C8B-B14F-4D97-AF65-F5344CB8AC3E}">
        <p14:creationId xmlns:p14="http://schemas.microsoft.com/office/powerpoint/2010/main" val="1047526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sp>
        <p:nvSpPr>
          <p:cNvPr id="6" name="TextBox 5">
            <a:extLst>
              <a:ext uri="{FF2B5EF4-FFF2-40B4-BE49-F238E27FC236}">
                <a16:creationId xmlns:a16="http://schemas.microsoft.com/office/drawing/2014/main" id="{47B15E72-0141-6665-DC4E-D84389771B92}"/>
              </a:ext>
            </a:extLst>
          </p:cNvPr>
          <p:cNvSpPr>
            <a:spLocks noGrp="1"/>
          </p:cNvSpPr>
          <p:nvPr/>
        </p:nvSpPr>
        <p:spPr>
          <a:xfrm>
            <a:off x="523875" y="6134100"/>
            <a:ext cx="8096250" cy="552450"/>
          </a:xfrm>
          <a:prstGeom prst="rect">
            <a:avLst/>
          </a:prstGeom>
          <a:noFill/>
        </p:spPr>
        <p:txBody>
          <a:bodyPr wrap="square" lIns="76200" tIns="19050" rIns="76200" bIns="19050" anchor="ctr">
            <a:normAutofit/>
          </a:bodyPr>
          <a:lstStyle/>
          <a:p>
            <a:pPr algn="ctr">
              <a:buNone/>
              <a:defRPr sz="2850" b="0">
                <a:solidFill>
                  <a:srgbClr val="000000"/>
                </a:solidFill>
                <a:latin typeface="Times New Roman"/>
                <a:ea typeface="Times New Roman"/>
                <a:cs typeface="Times New Roman"/>
              </a:defRPr>
            </a:pPr>
            <a:r>
              <a:rPr sz="2850" b="0">
                <a:solidFill>
                  <a:srgbClr val="000000"/>
                </a:solidFill>
                <a:latin typeface="Times New Roman"/>
                <a:ea typeface="Times New Roman"/>
                <a:cs typeface="Times New Roman"/>
              </a:rPr>
              <a:t>Go From Here as a Blessing</a:t>
            </a:r>
          </a:p>
        </p:txBody>
      </p:sp>
      <p:pic>
        <p:nvPicPr>
          <p:cNvPr id="10" name="Picture 9"/>
          <p:cNvPicPr>
            <a:picLocks noChangeAspect="1"/>
          </p:cNvPicPr>
          <p:nvPr/>
        </p:nvPicPr>
        <p:blipFill>
          <a:blip r:embed="rId3"/>
          <a:srcRect/>
          <a:stretch>
            <a:fillRect/>
          </a:stretch>
        </p:blipFill>
        <p:spPr>
          <a:xfrm>
            <a:off x="0" y="855883"/>
            <a:ext cx="9144000" cy="5146234"/>
          </a:xfrm>
          <a:prstGeom prst="rect">
            <a:avLst/>
          </a:prstGeom>
        </p:spPr>
      </p:pic>
    </p:spTree>
    <p:extLst>
      <p:ext uri="{BB962C8B-B14F-4D97-AF65-F5344CB8AC3E}">
        <p14:creationId xmlns:p14="http://schemas.microsoft.com/office/powerpoint/2010/main" val="3847001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p:cNvPicPr>
            <a:picLocks noChangeAspect="1"/>
          </p:cNvPicPr>
          <p:nvPr/>
        </p:nvPicPr>
        <p:blipFill>
          <a:blip r:embed="rId3"/>
          <a:srcRect/>
          <a:stretch>
            <a:fillRect/>
          </a:stretch>
        </p:blipFill>
        <p:spPr>
          <a:xfrm>
            <a:off x="-855" y="855883"/>
            <a:ext cx="9144000" cy="5146234"/>
          </a:xfrm>
          <a:prstGeom prst="rect">
            <a:avLst/>
          </a:prstGeom>
        </p:spPr>
      </p:pic>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sp>
        <p:nvSpPr>
          <p:cNvPr id="6" name="TextBox 5">
            <a:extLst>
              <a:ext uri="{FF2B5EF4-FFF2-40B4-BE49-F238E27FC236}">
                <a16:creationId xmlns:a16="http://schemas.microsoft.com/office/drawing/2014/main" id="{47B15E72-0141-6665-DC4E-D84389771B92}"/>
              </a:ext>
            </a:extLst>
          </p:cNvPr>
          <p:cNvSpPr>
            <a:spLocks noGrp="1"/>
          </p:cNvSpPr>
          <p:nvPr/>
        </p:nvSpPr>
        <p:spPr>
          <a:xfrm>
            <a:off x="523875" y="5034711"/>
            <a:ext cx="8096250" cy="552450"/>
          </a:xfrm>
          <a:prstGeom prst="rect">
            <a:avLst/>
          </a:prstGeom>
          <a:noFill/>
        </p:spPr>
        <p:txBody>
          <a:bodyPr wrap="square" lIns="76200" tIns="19050" rIns="76200" bIns="19050" anchor="ctr">
            <a:noAutofit/>
          </a:bodyPr>
          <a:lstStyle/>
          <a:p>
            <a:pPr algn="ctr">
              <a:buNone/>
              <a:defRPr sz="2850" b="0">
                <a:solidFill>
                  <a:srgbClr val="000000"/>
                </a:solidFill>
                <a:latin typeface="Times New Roman"/>
                <a:ea typeface="Times New Roman"/>
                <a:cs typeface="Times New Roman"/>
              </a:defRPr>
            </a:pPr>
            <a:r>
              <a:rPr sz="4000" b="0">
                <a:solidFill>
                  <a:schemeClr val="bg1"/>
                </a:solidFill>
                <a:latin typeface="Times New Roman"/>
                <a:ea typeface="Times New Roman"/>
                <a:cs typeface="Times New Roman"/>
              </a:rPr>
              <a:t>A Journey Without an Itinerary</a:t>
            </a:r>
          </a:p>
        </p:txBody>
      </p:sp>
    </p:spTree>
    <p:extLst>
      <p:ext uri="{BB962C8B-B14F-4D97-AF65-F5344CB8AC3E}">
        <p14:creationId xmlns:p14="http://schemas.microsoft.com/office/powerpoint/2010/main" val="3211828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sp>
        <p:nvSpPr>
          <p:cNvPr id="6" name="TextBox 5">
            <a:extLst>
              <a:ext uri="{FF2B5EF4-FFF2-40B4-BE49-F238E27FC236}">
                <a16:creationId xmlns:a16="http://schemas.microsoft.com/office/drawing/2014/main" id="{47B15E72-0141-6665-DC4E-D84389771B92}"/>
              </a:ext>
            </a:extLst>
          </p:cNvPr>
          <p:cNvSpPr>
            <a:spLocks noGrp="1"/>
          </p:cNvSpPr>
          <p:nvPr/>
        </p:nvSpPr>
        <p:spPr>
          <a:xfrm>
            <a:off x="523875" y="6134100"/>
            <a:ext cx="8096250" cy="552450"/>
          </a:xfrm>
          <a:prstGeom prst="rect">
            <a:avLst/>
          </a:prstGeom>
          <a:noFill/>
        </p:spPr>
        <p:txBody>
          <a:bodyPr wrap="square" lIns="76200" tIns="19050" rIns="76200" bIns="19050" anchor="ctr">
            <a:normAutofit/>
          </a:bodyPr>
          <a:lstStyle/>
          <a:p>
            <a:pPr algn="ctr">
              <a:buNone/>
              <a:defRPr sz="2850" b="0">
                <a:solidFill>
                  <a:srgbClr val="000000"/>
                </a:solidFill>
                <a:latin typeface="Times New Roman"/>
                <a:ea typeface="Times New Roman"/>
                <a:cs typeface="Times New Roman"/>
              </a:defRPr>
            </a:pPr>
            <a:r>
              <a:rPr sz="2850" b="0">
                <a:solidFill>
                  <a:srgbClr val="000000"/>
                </a:solidFill>
                <a:latin typeface="Times New Roman"/>
                <a:ea typeface="Times New Roman"/>
                <a:cs typeface="Times New Roman"/>
              </a:rPr>
              <a:t>Blessed to Be a Blessing</a:t>
            </a:r>
          </a:p>
        </p:txBody>
      </p:sp>
      <p:pic>
        <p:nvPicPr>
          <p:cNvPr id="10" name="Picture 9"/>
          <p:cNvPicPr>
            <a:picLocks noChangeAspect="1"/>
          </p:cNvPicPr>
          <p:nvPr/>
        </p:nvPicPr>
        <p:blipFill>
          <a:blip r:embed="rId3"/>
          <a:srcRect/>
          <a:stretch>
            <a:fillRect/>
          </a:stretch>
        </p:blipFill>
        <p:spPr>
          <a:xfrm>
            <a:off x="0" y="855883"/>
            <a:ext cx="9144000" cy="5146234"/>
          </a:xfrm>
          <a:prstGeom prst="rect">
            <a:avLst/>
          </a:prstGeom>
        </p:spPr>
      </p:pic>
    </p:spTree>
    <p:extLst>
      <p:ext uri="{BB962C8B-B14F-4D97-AF65-F5344CB8AC3E}">
        <p14:creationId xmlns:p14="http://schemas.microsoft.com/office/powerpoint/2010/main" val="73810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sp>
        <p:nvSpPr>
          <p:cNvPr id="6" name="TextBox 5">
            <a:extLst>
              <a:ext uri="{FF2B5EF4-FFF2-40B4-BE49-F238E27FC236}">
                <a16:creationId xmlns:a16="http://schemas.microsoft.com/office/drawing/2014/main" id="{47B15E72-0141-6665-DC4E-D84389771B92}"/>
              </a:ext>
            </a:extLst>
          </p:cNvPr>
          <p:cNvSpPr>
            <a:spLocks noGrp="1"/>
          </p:cNvSpPr>
          <p:nvPr/>
        </p:nvSpPr>
        <p:spPr>
          <a:xfrm>
            <a:off x="523875" y="6134100"/>
            <a:ext cx="8096250" cy="552450"/>
          </a:xfrm>
          <a:prstGeom prst="rect">
            <a:avLst/>
          </a:prstGeom>
          <a:noFill/>
        </p:spPr>
        <p:txBody>
          <a:bodyPr wrap="square" lIns="76200" tIns="19050" rIns="76200" bIns="19050" anchor="ctr">
            <a:normAutofit/>
          </a:bodyPr>
          <a:lstStyle/>
          <a:p>
            <a:pPr algn="ctr">
              <a:buNone/>
              <a:defRPr sz="2850" b="0">
                <a:solidFill>
                  <a:srgbClr val="000000"/>
                </a:solidFill>
                <a:latin typeface="Times New Roman"/>
                <a:ea typeface="Times New Roman"/>
                <a:cs typeface="Times New Roman"/>
              </a:defRPr>
            </a:pPr>
            <a:r>
              <a:rPr sz="2850" b="0">
                <a:solidFill>
                  <a:srgbClr val="000000"/>
                </a:solidFill>
                <a:latin typeface="Times New Roman"/>
                <a:ea typeface="Times New Roman"/>
                <a:cs typeface="Times New Roman"/>
              </a:rPr>
              <a:t>Journeyed by Stages</a:t>
            </a:r>
          </a:p>
        </p:txBody>
      </p:sp>
      <p:pic>
        <p:nvPicPr>
          <p:cNvPr id="10" name="Picture 9"/>
          <p:cNvPicPr>
            <a:picLocks noChangeAspect="1"/>
          </p:cNvPicPr>
          <p:nvPr/>
        </p:nvPicPr>
        <p:blipFill>
          <a:blip r:embed="rId3"/>
          <a:srcRect/>
          <a:stretch>
            <a:fillRect/>
          </a:stretch>
        </p:blipFill>
        <p:spPr>
          <a:xfrm>
            <a:off x="0" y="855883"/>
            <a:ext cx="9144000" cy="5146234"/>
          </a:xfrm>
          <a:prstGeom prst="rect">
            <a:avLst/>
          </a:prstGeom>
        </p:spPr>
      </p:pic>
    </p:spTree>
    <p:extLst>
      <p:ext uri="{BB962C8B-B14F-4D97-AF65-F5344CB8AC3E}">
        <p14:creationId xmlns:p14="http://schemas.microsoft.com/office/powerpoint/2010/main" val="3909937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sp>
        <p:nvSpPr>
          <p:cNvPr id="6" name="TextBox 5">
            <a:extLst>
              <a:ext uri="{FF2B5EF4-FFF2-40B4-BE49-F238E27FC236}">
                <a16:creationId xmlns:a16="http://schemas.microsoft.com/office/drawing/2014/main" id="{47B15E72-0141-6665-DC4E-D84389771B92}"/>
              </a:ext>
            </a:extLst>
          </p:cNvPr>
          <p:cNvSpPr>
            <a:spLocks noGrp="1"/>
          </p:cNvSpPr>
          <p:nvPr/>
        </p:nvSpPr>
        <p:spPr>
          <a:xfrm>
            <a:off x="523875" y="6134100"/>
            <a:ext cx="8096250" cy="552450"/>
          </a:xfrm>
          <a:prstGeom prst="rect">
            <a:avLst/>
          </a:prstGeom>
          <a:noFill/>
        </p:spPr>
        <p:txBody>
          <a:bodyPr wrap="square" lIns="76200" tIns="19050" rIns="76200" bIns="19050" anchor="ctr">
            <a:normAutofit/>
          </a:bodyPr>
          <a:lstStyle/>
          <a:p>
            <a:pPr algn="ctr">
              <a:buNone/>
              <a:defRPr sz="2850" b="0">
                <a:solidFill>
                  <a:srgbClr val="000000"/>
                </a:solidFill>
                <a:latin typeface="Times New Roman"/>
                <a:ea typeface="Times New Roman"/>
                <a:cs typeface="Times New Roman"/>
              </a:defRPr>
            </a:pPr>
            <a:r>
              <a:rPr sz="2850" b="0">
                <a:solidFill>
                  <a:srgbClr val="000000"/>
                </a:solidFill>
                <a:latin typeface="Times New Roman"/>
                <a:ea typeface="Times New Roman"/>
                <a:cs typeface="Times New Roman"/>
              </a:rPr>
              <a:t>A New Stage</a:t>
            </a:r>
          </a:p>
        </p:txBody>
      </p:sp>
      <p:pic>
        <p:nvPicPr>
          <p:cNvPr id="10" name="Picture 9"/>
          <p:cNvPicPr>
            <a:picLocks noChangeAspect="1"/>
          </p:cNvPicPr>
          <p:nvPr/>
        </p:nvPicPr>
        <p:blipFill>
          <a:blip r:embed="rId3"/>
          <a:srcRect t="1836" b="1836"/>
          <a:stretch>
            <a:fillRect/>
          </a:stretch>
        </p:blipFill>
        <p:spPr>
          <a:xfrm>
            <a:off x="0" y="855883"/>
            <a:ext cx="9144000" cy="5146234"/>
          </a:xfrm>
          <a:prstGeom prst="rect">
            <a:avLst/>
          </a:prstGeom>
        </p:spPr>
      </p:pic>
    </p:spTree>
    <p:extLst>
      <p:ext uri="{BB962C8B-B14F-4D97-AF65-F5344CB8AC3E}">
        <p14:creationId xmlns:p14="http://schemas.microsoft.com/office/powerpoint/2010/main" val="4270720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sp>
        <p:nvSpPr>
          <p:cNvPr id="6" name="TextBox 5">
            <a:extLst>
              <a:ext uri="{FF2B5EF4-FFF2-40B4-BE49-F238E27FC236}">
                <a16:creationId xmlns:a16="http://schemas.microsoft.com/office/drawing/2014/main" id="{47B15E72-0141-6665-DC4E-D84389771B92}"/>
              </a:ext>
            </a:extLst>
          </p:cNvPr>
          <p:cNvSpPr>
            <a:spLocks noGrp="1"/>
          </p:cNvSpPr>
          <p:nvPr/>
        </p:nvSpPr>
        <p:spPr>
          <a:xfrm>
            <a:off x="523875" y="6134100"/>
            <a:ext cx="8096250" cy="552450"/>
          </a:xfrm>
          <a:prstGeom prst="rect">
            <a:avLst/>
          </a:prstGeom>
          <a:noFill/>
        </p:spPr>
        <p:txBody>
          <a:bodyPr wrap="square" lIns="76200" tIns="19050" rIns="76200" bIns="19050" anchor="ctr">
            <a:normAutofit/>
          </a:bodyPr>
          <a:lstStyle/>
          <a:p>
            <a:pPr algn="ctr">
              <a:buNone/>
              <a:defRPr sz="2850" b="0">
                <a:solidFill>
                  <a:srgbClr val="000000"/>
                </a:solidFill>
                <a:latin typeface="Times New Roman"/>
                <a:ea typeface="Times New Roman"/>
                <a:cs typeface="Times New Roman"/>
              </a:defRPr>
            </a:pPr>
            <a:r>
              <a:rPr sz="2850" b="0">
                <a:solidFill>
                  <a:srgbClr val="000000"/>
                </a:solidFill>
                <a:latin typeface="Times New Roman"/>
                <a:ea typeface="Times New Roman"/>
                <a:cs typeface="Times New Roman"/>
              </a:rPr>
              <a:t>Food for the Next Stage</a:t>
            </a:r>
          </a:p>
        </p:txBody>
      </p:sp>
      <p:pic>
        <p:nvPicPr>
          <p:cNvPr id="10" name="Picture 9"/>
          <p:cNvPicPr>
            <a:picLocks noChangeAspect="1"/>
          </p:cNvPicPr>
          <p:nvPr/>
        </p:nvPicPr>
        <p:blipFill>
          <a:blip r:embed="rId3"/>
          <a:srcRect/>
          <a:stretch>
            <a:fillRect/>
          </a:stretch>
        </p:blipFill>
        <p:spPr>
          <a:xfrm>
            <a:off x="0" y="855883"/>
            <a:ext cx="9144000" cy="5146234"/>
          </a:xfrm>
          <a:prstGeom prst="rect">
            <a:avLst/>
          </a:prstGeom>
        </p:spPr>
      </p:pic>
    </p:spTree>
    <p:extLst>
      <p:ext uri="{BB962C8B-B14F-4D97-AF65-F5344CB8AC3E}">
        <p14:creationId xmlns:p14="http://schemas.microsoft.com/office/powerpoint/2010/main" val="368589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sp>
        <p:nvSpPr>
          <p:cNvPr id="6" name="TextBox 5">
            <a:extLst>
              <a:ext uri="{FF2B5EF4-FFF2-40B4-BE49-F238E27FC236}">
                <a16:creationId xmlns:a16="http://schemas.microsoft.com/office/drawing/2014/main" id="{47B15E72-0141-6665-DC4E-D84389771B92}"/>
              </a:ext>
            </a:extLst>
          </p:cNvPr>
          <p:cNvSpPr>
            <a:spLocks noGrp="1"/>
          </p:cNvSpPr>
          <p:nvPr/>
        </p:nvSpPr>
        <p:spPr>
          <a:xfrm>
            <a:off x="523875" y="6134100"/>
            <a:ext cx="8096250" cy="552450"/>
          </a:xfrm>
          <a:prstGeom prst="rect">
            <a:avLst/>
          </a:prstGeom>
          <a:noFill/>
        </p:spPr>
        <p:txBody>
          <a:bodyPr wrap="square" lIns="76200" tIns="19050" rIns="76200" bIns="19050" anchor="ctr">
            <a:normAutofit/>
          </a:bodyPr>
          <a:lstStyle/>
          <a:p>
            <a:pPr algn="ctr">
              <a:buNone/>
              <a:defRPr sz="2850" b="0">
                <a:solidFill>
                  <a:srgbClr val="000000"/>
                </a:solidFill>
                <a:latin typeface="Times New Roman"/>
                <a:ea typeface="Times New Roman"/>
                <a:cs typeface="Times New Roman"/>
              </a:defRPr>
            </a:pPr>
            <a:r>
              <a:rPr sz="2850" b="0">
                <a:solidFill>
                  <a:srgbClr val="000000"/>
                </a:solidFill>
                <a:latin typeface="Times New Roman"/>
                <a:ea typeface="Times New Roman"/>
                <a:cs typeface="Times New Roman"/>
              </a:rPr>
              <a:t>Go From Here as a Blessing</a:t>
            </a:r>
          </a:p>
        </p:txBody>
      </p:sp>
      <p:pic>
        <p:nvPicPr>
          <p:cNvPr id="10" name="Picture 9"/>
          <p:cNvPicPr>
            <a:picLocks noChangeAspect="1"/>
          </p:cNvPicPr>
          <p:nvPr/>
        </p:nvPicPr>
        <p:blipFill>
          <a:blip r:embed="rId3"/>
          <a:srcRect t="12480" b="12480"/>
          <a:stretch>
            <a:fillRect/>
          </a:stretch>
        </p:blipFill>
        <p:spPr>
          <a:xfrm>
            <a:off x="0" y="855883"/>
            <a:ext cx="9144000" cy="5146234"/>
          </a:xfrm>
          <a:prstGeom prst="rect">
            <a:avLst/>
          </a:prstGeom>
        </p:spPr>
      </p:pic>
    </p:spTree>
    <p:extLst>
      <p:ext uri="{BB962C8B-B14F-4D97-AF65-F5344CB8AC3E}">
        <p14:creationId xmlns:p14="http://schemas.microsoft.com/office/powerpoint/2010/main" val="22943939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D4F1A-0A12-4CA9-9AA6-0395E94582F5}"/>
              </a:ext>
            </a:extLst>
          </p:cNvPr>
          <p:cNvSpPr>
            <a:spLocks noGrp="1"/>
          </p:cNvSpPr>
          <p:nvPr/>
        </p:nvSpPr>
        <p:spPr>
          <a:xfrm>
            <a:off x="129313" y="2288204"/>
            <a:ext cx="8765308" cy="1923579"/>
          </a:xfrm>
          <a:prstGeom prst="rect">
            <a:avLst/>
          </a:prstGeom>
          <a:noFill/>
          <a:ln>
            <a:noFill/>
          </a:ln>
        </p:spPr>
        <p:txBody>
          <a:bodyPr vert="horz" wrap="square" lIns="0" tIns="0" rIns="0" bIns="76176" anchor="b">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God, the Father almighty, creator of heaven and earth.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CE69157B-C5B6-4B93-BC8F-B439ACCE8C16}"/>
              </a:ext>
            </a:extLst>
          </p:cNvPr>
          <p:cNvSpPr>
            <a:spLocks noGrp="1"/>
          </p:cNvSpPr>
          <p:nvPr/>
        </p:nvSpPr>
        <p:spPr>
          <a:xfrm>
            <a:off x="272476" y="107213"/>
            <a:ext cx="8622145" cy="646331"/>
          </a:xfrm>
          <a:prstGeom prst="rect">
            <a:avLst/>
          </a:prstGeom>
        </p:spPr>
        <p:txBody>
          <a:bodyPr wrap="square">
            <a:spAutoFit/>
          </a:bodyPr>
          <a:lstStyle/>
          <a:p>
            <a:pPr marL="571486" indent="-571486">
              <a:buFont typeface="Symbol"/>
              <a:buChar char=""/>
            </a:pPr>
            <a:r>
              <a:rPr sz="3600" b="1">
                <a:solidFill>
                  <a:prstClr val="black"/>
                </a:solidFill>
                <a:latin typeface="Arial Rounded MT Bold"/>
                <a:ea typeface="Arial Rounded MT Bold"/>
                <a:cs typeface="Arial Rounded MT Bold"/>
              </a:rPr>
              <a:t>APOSTLE’S CREED</a:t>
            </a:r>
            <a:endParaRPr sz="36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601887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ABFC97-489D-4AB1-B269-D749065C5D03}"/>
              </a:ext>
            </a:extLst>
          </p:cNvPr>
          <p:cNvSpPr>
            <a:spLocks noGrp="1"/>
          </p:cNvSpPr>
          <p:nvPr/>
        </p:nvSpPr>
        <p:spPr>
          <a:xfrm>
            <a:off x="272476" y="985901"/>
            <a:ext cx="7827332" cy="3954905"/>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3600" b="1">
                <a:latin typeface="Arial Rounded MT Bold"/>
                <a:ea typeface="Arial Rounded MT Bold"/>
                <a:cs typeface="Arial Rounded MT Bold"/>
              </a:rPr>
              <a:t>C:	I believe in Jesus Christ, his only Son, our Lord.  He was conceived by the power of the Holy Spirit and born of the virgin Mary.  He suffered under Pontius Pilate, was crucified, died, and was buried.  </a:t>
            </a:r>
            <a:endParaRPr sz="36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4DFB28A3-7C79-4802-9DE9-A8EDE77BFA58}"/>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694007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C11162-224D-4B63-A23B-05804ECB0B0C}"/>
              </a:ext>
            </a:extLst>
          </p:cNvPr>
          <p:cNvSpPr>
            <a:spLocks noGrp="1"/>
          </p:cNvSpPr>
          <p:nvPr/>
        </p:nvSpPr>
        <p:spPr>
          <a:xfrm>
            <a:off x="272476" y="1574140"/>
            <a:ext cx="7840980" cy="3400907"/>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3600" b="1">
                <a:latin typeface="Arial Rounded MT Bold"/>
                <a:ea typeface="Arial Rounded MT Bold"/>
                <a:cs typeface="Arial Rounded MT Bold"/>
              </a:rPr>
              <a:t>C:	He descended into hell.  On the third day he rose again.  He ascended into heaven, and is seated at the right hand of the Father.  He will come again to judge the living and the dead.  </a:t>
            </a:r>
            <a:endParaRPr sz="36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63909E1E-1CB6-418F-9D1A-0B4890E04B42}"/>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406489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6400DC-80D4-44FF-BCD4-B8E1AED0C287}"/>
              </a:ext>
            </a:extLst>
          </p:cNvPr>
          <p:cNvSpPr>
            <a:spLocks noGrp="1"/>
          </p:cNvSpPr>
          <p:nvPr/>
        </p:nvSpPr>
        <p:spPr>
          <a:xfrm>
            <a:off x="272476" y="1519707"/>
            <a:ext cx="7810342" cy="4385792"/>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the Holy Spirit, the holy catholic Church, the communion of saints, the forgiveness of sins, the resurrection of the body, and the life everlasting.  Amen.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F156A512-1777-42AE-A816-C891FD03DBCC}"/>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2145916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 OF INTERCESSION</a:t>
            </a:r>
            <a:endParaRPr sz="36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DD901BC2-19AB-C0E7-56BB-3EF0A5A6F062}"/>
              </a:ext>
            </a:extLst>
          </p:cNvPr>
          <p:cNvSpPr>
            <a:spLocks noGrp="1"/>
          </p:cNvSpPr>
          <p:nvPr/>
        </p:nvSpPr>
        <p:spPr>
          <a:xfrm>
            <a:off x="391341" y="1261653"/>
            <a:ext cx="7666809" cy="3771674"/>
          </a:xfrm>
          <a:prstGeom prst="rect">
            <a:avLst/>
          </a:prstGeom>
          <a:noFill/>
        </p:spPr>
        <p:txBody>
          <a:bodyPr wrap="square">
            <a:spAutoFit/>
          </a:bodyPr>
          <a:lstStyle/>
          <a:p>
            <a:pPr marL="514350" marR="0" indent="-514350">
              <a:lnSpc>
                <a:spcPct val="119000"/>
              </a:lnSpc>
              <a:spcAft>
                <a:spcPts val="600"/>
              </a:spcAft>
              <a:buNone/>
            </a:pPr>
            <a:r>
              <a:rPr sz="3200">
                <a:latin typeface="Arial Rounded MT Bold"/>
                <a:ea typeface="Arial Rounded MT Bold"/>
                <a:cs typeface="Arial Rounded MT Bold"/>
              </a:rPr>
              <a:t>L:	Confident that our Creator God listens and answers prayer, we pray for the church, the world, and all who are in need.</a:t>
            </a:r>
          </a:p>
          <a:p>
            <a:pPr marL="514350" marR="0" indent="-514350">
              <a:lnSpc>
                <a:spcPct val="119000"/>
              </a:lnSpc>
              <a:spcAft>
                <a:spcPts val="600"/>
              </a:spcAft>
              <a:buNone/>
            </a:pPr>
            <a:endParaRPr sz="3200" i="1">
              <a:solidFill>
                <a:srgbClr val="C00000"/>
              </a:solidFill>
              <a:latin typeface="Arial Rounded MT Bold"/>
              <a:ea typeface="Arial Rounded MT Bold"/>
              <a:cs typeface="Arial Rounded MT Bold"/>
            </a:endParaRPr>
          </a:p>
          <a:p>
            <a:pPr marL="514350" marR="0" indent="-514350">
              <a:lnSpc>
                <a:spcPct val="119000"/>
              </a:lnSpc>
              <a:spcAft>
                <a:spcPts val="600"/>
              </a:spcAft>
              <a:buNone/>
            </a:pPr>
            <a:r>
              <a:rPr sz="3600" i="1">
                <a:solidFill>
                  <a:srgbClr val="C00000"/>
                </a:solidFill>
                <a:latin typeface="Arial Rounded MT Bold"/>
                <a:ea typeface="Arial Rounded MT Bold"/>
                <a:cs typeface="Arial Rounded MT Bold"/>
              </a:rPr>
              <a:t>A brief silence.</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59279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Grp="1"/>
          </p:cNvSpPr>
          <p:nvPr/>
        </p:nvSpPr>
        <p:spPr>
          <a:xfrm>
            <a:off x="189346" y="1086697"/>
            <a:ext cx="8249260" cy="2908464"/>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R="0">
              <a:spcBef>
                <a:spcPts val="0"/>
              </a:spcBef>
              <a:spcAft>
                <a:spcPts val="0"/>
              </a:spcAft>
              <a:buNone/>
            </a:pPr>
            <a:r>
              <a:rPr sz="3600" i="1">
                <a:solidFill>
                  <a:srgbClr val="C00000"/>
                </a:solidFill>
                <a:latin typeface="Arial Rounded MT Bold"/>
                <a:ea typeface="Arial Rounded MT Bold"/>
                <a:cs typeface="Arial Rounded MT Bold"/>
              </a:rPr>
              <a:t>Each petition will end with the words, </a:t>
            </a:r>
            <a:endParaRPr sz="3600">
              <a:solidFill>
                <a:srgbClr val="C00000"/>
              </a:solidFill>
              <a:latin typeface="Arial Rounded MT Bold"/>
              <a:ea typeface="Arial Rounded MT Bold"/>
              <a:cs typeface="Arial Rounded MT Bold"/>
            </a:endParaRPr>
          </a:p>
          <a:p>
            <a:pPr marL="0" marR="0">
              <a:spcBef>
                <a:spcPts val="0"/>
              </a:spcBef>
              <a:spcAft>
                <a:spcPts val="0"/>
              </a:spcAft>
              <a:buNone/>
            </a:pPr>
            <a:endParaRPr sz="4000">
              <a:latin typeface="Arial Rounded MT Bold"/>
              <a:ea typeface="Arial Rounded MT Bold"/>
              <a:cs typeface="Arial Rounded MT Bold"/>
            </a:endParaRPr>
          </a:p>
          <a:p>
            <a:pPr marL="0" marR="0">
              <a:spcBef>
                <a:spcPts val="0"/>
              </a:spcBef>
              <a:spcAft>
                <a:spcPts val="0"/>
              </a:spcAft>
              <a:buNone/>
            </a:pPr>
            <a:r>
              <a:rPr sz="3200">
                <a:latin typeface="Arial Rounded MT Bold"/>
                <a:ea typeface="Arial Rounded MT Bold"/>
                <a:cs typeface="Arial Rounded MT Bold"/>
              </a:rPr>
              <a:t>A:	God of mercy and grace,</a:t>
            </a:r>
          </a:p>
          <a:p>
            <a:pPr marL="0" marR="0">
              <a:spcBef>
                <a:spcPts val="0"/>
              </a:spcBef>
              <a:spcAft>
                <a:spcPts val="0"/>
              </a:spcAft>
              <a:buNone/>
            </a:pPr>
            <a:r>
              <a:rPr sz="3600">
                <a:solidFill>
                  <a:srgbClr val="C00000"/>
                </a:solidFill>
                <a:latin typeface="Arial Rounded MT Bold"/>
                <a:ea typeface="Arial Rounded MT Bold"/>
                <a:cs typeface="Arial Rounded MT Bold"/>
              </a:rPr>
              <a:t> </a:t>
            </a:r>
          </a:p>
          <a:p>
            <a:pPr marL="0" marR="0">
              <a:spcBef>
                <a:spcPts val="0"/>
              </a:spcBef>
              <a:spcAft>
                <a:spcPts val="0"/>
              </a:spcAft>
              <a:buNone/>
            </a:pPr>
            <a:r>
              <a:rPr sz="3600" b="1">
                <a:latin typeface="Arial Rounded MT Bold"/>
                <a:ea typeface="Arial Rounded MT Bold"/>
                <a:cs typeface="Arial Rounded MT Bold"/>
              </a:rPr>
              <a:t>C:	We lift our prayers to you.</a:t>
            </a:r>
            <a:r>
              <a:rPr sz="4000" b="1">
                <a:latin typeface="Arial Rounded MT Bold"/>
                <a:ea typeface="Arial Rounded MT Bold"/>
                <a:cs typeface="Arial Rounded MT Bold"/>
              </a:rPr>
              <a:t>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3875234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Grp="1"/>
          </p:cNvSpPr>
          <p:nvPr/>
        </p:nvSpPr>
        <p:spPr>
          <a:xfrm>
            <a:off x="452582" y="821137"/>
            <a:ext cx="7680036" cy="4662791"/>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0" marR="0">
              <a:spcBef>
                <a:spcPts val="0"/>
              </a:spcBef>
              <a:spcAft>
                <a:spcPts val="0"/>
              </a:spcAft>
              <a:buNone/>
            </a:pPr>
            <a:r>
              <a:rPr sz="4000" i="1">
                <a:solidFill>
                  <a:srgbClr val="C00000"/>
                </a:solidFill>
                <a:latin typeface="Arial Rounded MT Bold"/>
                <a:ea typeface="Arial Rounded MT Bold"/>
                <a:cs typeface="Arial Rounded MT Bold"/>
              </a:rPr>
              <a:t>The prayer concludes…</a:t>
            </a:r>
          </a:p>
          <a:p>
            <a:pPr marL="0" marR="0">
              <a:spcBef>
                <a:spcPts val="0"/>
              </a:spcBef>
              <a:spcAft>
                <a:spcPts val="0"/>
              </a:spcAft>
              <a:buNone/>
            </a:pPr>
            <a:endParaRPr sz="1400">
              <a:latin typeface="Arial Rounded MT Bold"/>
              <a:ea typeface="Arial Rounded MT Bold"/>
              <a:cs typeface="Arial Rounded MT Bold"/>
            </a:endParaRPr>
          </a:p>
          <a:p>
            <a:pPr marL="684213" marR="0" indent="-684213">
              <a:spcBef>
                <a:spcPts val="0"/>
              </a:spcBef>
              <a:spcAft>
                <a:spcPts val="0"/>
              </a:spcAft>
              <a:buNone/>
            </a:pPr>
            <a:r>
              <a:rPr sz="3600">
                <a:latin typeface="Arial Rounded MT Bold"/>
                <a:ea typeface="Arial Rounded MT Bold"/>
                <a:cs typeface="Arial Rounded MT Bold"/>
              </a:rPr>
              <a:t>P:	God who created all that is, we place all for whom we pray, both aloud and in the silence of our hearts, into your loving arms.</a:t>
            </a:r>
          </a:p>
          <a:p>
            <a:pPr marL="684213" marR="0" indent="-684213">
              <a:spcBef>
                <a:spcPts val="0"/>
              </a:spcBef>
              <a:spcAft>
                <a:spcPts val="0"/>
              </a:spcAft>
              <a:buNone/>
            </a:pPr>
            <a:endParaRPr sz="2400">
              <a:latin typeface="Arial Rounded MT Bold"/>
              <a:ea typeface="Arial Rounded MT Bold"/>
              <a:cs typeface="Arial Rounded MT Bold"/>
            </a:endParaRPr>
          </a:p>
          <a:p>
            <a:pPr marL="684213" marR="0" indent="-684213">
              <a:spcBef>
                <a:spcPts val="0"/>
              </a:spcBef>
              <a:spcAft>
                <a:spcPts val="0"/>
              </a:spcAft>
              <a:buNone/>
            </a:pPr>
            <a:r>
              <a:rPr sz="4000" b="1">
                <a:latin typeface="Arial Rounded MT Bold"/>
                <a:ea typeface="Arial Rounded MT Bold"/>
                <a:cs typeface="Arial Rounded MT Bold"/>
              </a:rPr>
              <a:t>C:	Amen.</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 OF INTERCESSION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8636831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D568DF-5F3A-4225-9A3D-7196971BE121}"/>
              </a:ext>
            </a:extLst>
          </p:cNvPr>
          <p:cNvSpPr>
            <a:spLocks noGrp="1"/>
          </p:cNvSpPr>
          <p:nvPr/>
        </p:nvSpPr>
        <p:spPr>
          <a:xfrm>
            <a:off x="84840" y="145771"/>
            <a:ext cx="9059160" cy="618631"/>
          </a:xfrm>
          <a:prstGeom prst="rect">
            <a:avLst/>
          </a:prstGeom>
        </p:spPr>
        <p:txBody>
          <a:bodyPr wrap="square">
            <a:spAutoFit/>
          </a:bodyPr>
          <a:lstStyle/>
          <a:p>
            <a:pPr marL="571500" marR="0" lvl="0" indent="-571500" algn="ctr">
              <a:lnSpc>
                <a:spcPct val="95000"/>
              </a:lnSpc>
              <a:spcBef>
                <a:spcPts val="0"/>
              </a:spcBef>
              <a:spcAft>
                <a:spcPts val="600"/>
              </a:spcAft>
              <a:buFont typeface="Arial"/>
              <a:buChar char="•"/>
            </a:pPr>
            <a:r>
              <a:rPr sz="3600" b="1">
                <a:latin typeface="Arial Rounded MT Bold"/>
                <a:ea typeface="Arial Rounded MT Bold"/>
                <a:cs typeface="Arial Rounded MT Bold"/>
              </a:rPr>
              <a:t>OFFERING/OFFERING PRAYER</a:t>
            </a:r>
          </a:p>
        </p:txBody>
      </p:sp>
      <p:pic>
        <p:nvPicPr>
          <p:cNvPr id="10" name="Picture 2"/>
          <p:cNvPicPr>
            <a:picLocks noChangeAspect="1"/>
          </p:cNvPicPr>
          <p:nvPr/>
        </p:nvPicPr>
        <p:blipFill>
          <a:blip r:embed="rId3"/>
          <a:stretch>
            <a:fillRect/>
          </a:stretch>
        </p:blipFill>
        <p:spPr>
          <a:xfrm>
            <a:off x="709849" y="1252539"/>
            <a:ext cx="7724301" cy="4352921"/>
          </a:xfrm>
          <a:prstGeom prst="rect">
            <a:avLst/>
          </a:prstGeom>
        </p:spPr>
      </p:pic>
    </p:spTree>
    <p:extLst>
      <p:ext uri="{BB962C8B-B14F-4D97-AF65-F5344CB8AC3E}">
        <p14:creationId xmlns:p14="http://schemas.microsoft.com/office/powerpoint/2010/main" val="2563240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E094BD-6407-498B-BDDA-F42E3E030E1A}"/>
              </a:ext>
            </a:extLst>
          </p:cNvPr>
          <p:cNvSpPr>
            <a:spLocks noGrp="1"/>
          </p:cNvSpPr>
          <p:nvPr/>
        </p:nvSpPr>
        <p:spPr>
          <a:xfrm>
            <a:off x="159249" y="135689"/>
            <a:ext cx="8825501" cy="698525"/>
          </a:xfrm>
          <a:prstGeom prst="rect">
            <a:avLst/>
          </a:prstGeom>
        </p:spPr>
        <p:txBody>
          <a:bodyPr wrap="square">
            <a:spAutoFit/>
          </a:bodyPr>
          <a:lstStyle/>
          <a:p>
            <a:pPr marL="571500" marR="0" indent="-571500" algn="ctr">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THE GREAT THANKSGIVING</a:t>
            </a:r>
            <a:endParaRPr sz="4000">
              <a:latin typeface="Arial Rounded MT Bold"/>
              <a:ea typeface="Arial Rounded MT Bold"/>
              <a:cs typeface="Arial Rounded MT Bold"/>
            </a:endParaRPr>
          </a:p>
        </p:txBody>
      </p:sp>
      <p:sp>
        <p:nvSpPr>
          <p:cNvPr id="8" name="Rectangle 7">
            <a:extLst>
              <a:ext uri="{FF2B5EF4-FFF2-40B4-BE49-F238E27FC236}">
                <a16:creationId xmlns:a16="http://schemas.microsoft.com/office/drawing/2014/main" id="{4CEE7E59-37F8-42F9-99C3-E89A921846FB}"/>
              </a:ext>
            </a:extLst>
          </p:cNvPr>
          <p:cNvSpPr>
            <a:spLocks noGrp="1"/>
          </p:cNvSpPr>
          <p:nvPr/>
        </p:nvSpPr>
        <p:spPr>
          <a:xfrm>
            <a:off x="492891" y="1891750"/>
            <a:ext cx="8158216" cy="2312043"/>
          </a:xfrm>
          <a:prstGeom prst="rect">
            <a:avLst/>
          </a:prstGeom>
        </p:spPr>
        <p:txBody>
          <a:bodyPr wrap="square">
            <a:spAutoFit/>
          </a:bodyPr>
          <a:lstStyle/>
          <a:p>
            <a:pPr marR="0" algn="ctr">
              <a:lnSpc>
                <a:spcPct val="107000"/>
              </a:lnSpc>
              <a:spcBef>
                <a:spcPts val="0"/>
              </a:spcBef>
              <a:spcAft>
                <a:spcPts val="600"/>
              </a:spcAft>
              <a:buNone/>
            </a:pPr>
            <a:r>
              <a:rPr sz="3200" i="1">
                <a:solidFill>
                  <a:srgbClr val="C00000"/>
                </a:solidFill>
                <a:latin typeface="Arial Rounded MT Bold"/>
                <a:ea typeface="Arial Rounded MT Bold"/>
                <a:cs typeface="Arial Rounded MT Bold"/>
              </a:rPr>
              <a:t>Communion is “Continuous, by Station”.</a:t>
            </a:r>
          </a:p>
          <a:p>
            <a:pPr marR="0" algn="ctr">
              <a:lnSpc>
                <a:spcPct val="107000"/>
              </a:lnSpc>
              <a:spcBef>
                <a:spcPts val="0"/>
              </a:spcBef>
              <a:spcAft>
                <a:spcPts val="600"/>
              </a:spcAft>
              <a:buNone/>
            </a:pPr>
            <a:endParaRPr sz="3200" i="1">
              <a:solidFill>
                <a:srgbClr val="C00000"/>
              </a:solidFill>
              <a:latin typeface="Arial Rounded MT Bold"/>
              <a:ea typeface="Arial Rounded MT Bold"/>
              <a:cs typeface="Arial Rounded MT Bold"/>
            </a:endParaRPr>
          </a:p>
          <a:p>
            <a:pPr marR="0" algn="ctr">
              <a:lnSpc>
                <a:spcPct val="107000"/>
              </a:lnSpc>
              <a:spcBef>
                <a:spcPts val="0"/>
              </a:spcBef>
              <a:spcAft>
                <a:spcPts val="600"/>
              </a:spcAft>
              <a:buNone/>
            </a:pPr>
            <a:r>
              <a:rPr sz="3200" i="1">
                <a:solidFill>
                  <a:srgbClr val="C00000"/>
                </a:solidFill>
                <a:latin typeface="Arial Rounded MT Bold"/>
                <a:ea typeface="Arial Rounded MT Bold"/>
                <a:cs typeface="Arial Rounded MT Bold"/>
              </a:rPr>
              <a:t>All the Baptized are welcome to celebrate this Holy Meal.  </a:t>
            </a:r>
            <a:endParaRPr sz="3200">
              <a:solidFill>
                <a:srgbClr val="C00000"/>
              </a:solidFill>
              <a:latin typeface="Arial Rounded MT Bold"/>
              <a:ea typeface="Arial Rounded MT Bold"/>
              <a:cs typeface="Arial Rounded MT Bold"/>
            </a:endParaRPr>
          </a:p>
        </p:txBody>
      </p:sp>
    </p:spTree>
    <p:extLst>
      <p:ext uri="{BB962C8B-B14F-4D97-AF65-F5344CB8AC3E}">
        <p14:creationId xmlns:p14="http://schemas.microsoft.com/office/powerpoint/2010/main" val="8853657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75097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DIALOGUE</a:t>
            </a:r>
            <a:endParaRPr sz="4000">
              <a:latin typeface="Arial Rounded MT Bold"/>
              <a:ea typeface="Arial Rounded MT Bold"/>
              <a:cs typeface="Arial Rounded MT Bold"/>
            </a:endParaRPr>
          </a:p>
        </p:txBody>
      </p:sp>
      <p:pic>
        <p:nvPicPr>
          <p:cNvPr id="9" name="Picture 6"/>
          <p:cNvPicPr>
            <a:picLocks noChangeAspect="1"/>
          </p:cNvPicPr>
          <p:nvPr/>
        </p:nvPicPr>
        <p:blipFill>
          <a:blip r:embed="rId3"/>
          <a:stretch>
            <a:fillRect/>
          </a:stretch>
        </p:blipFill>
        <p:spPr>
          <a:xfrm>
            <a:off x="0" y="812057"/>
            <a:ext cx="9144000" cy="6045942"/>
          </a:xfrm>
          <a:prstGeom prst="rect">
            <a:avLst/>
          </a:prstGeom>
        </p:spPr>
      </p:pic>
    </p:spTree>
    <p:extLst>
      <p:ext uri="{BB962C8B-B14F-4D97-AF65-F5344CB8AC3E}">
        <p14:creationId xmlns:p14="http://schemas.microsoft.com/office/powerpoint/2010/main" val="31342618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PREFACE</a:t>
            </a:r>
            <a:endParaRPr sz="40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CAF296BA-ECD4-4806-B314-8949409D0B42}"/>
              </a:ext>
            </a:extLst>
          </p:cNvPr>
          <p:cNvSpPr>
            <a:spLocks noGrp="1"/>
          </p:cNvSpPr>
          <p:nvPr/>
        </p:nvSpPr>
        <p:spPr>
          <a:xfrm>
            <a:off x="318500" y="2145023"/>
            <a:ext cx="8041730" cy="2312043"/>
          </a:xfrm>
          <a:prstGeom prst="rect">
            <a:avLst/>
          </a:prstGeom>
        </p:spPr>
        <p:txBody>
          <a:bodyPr wrap="square">
            <a:spAutoFit/>
          </a:bodyPr>
          <a:lstStyle/>
          <a:p>
            <a:pPr marR="0" lvl="0">
              <a:lnSpc>
                <a:spcPct val="107000"/>
              </a:lnSpc>
              <a:spcBef>
                <a:spcPts val="0"/>
              </a:spcBef>
              <a:spcAft>
                <a:spcPts val="600"/>
              </a:spcAft>
              <a:buNone/>
            </a:pPr>
            <a:r>
              <a:rPr sz="3200">
                <a:solidFill>
                  <a:srgbClr val="000000"/>
                </a:solidFill>
                <a:latin typeface="Arial Rounded MT Bold"/>
                <a:ea typeface="Arial Rounded MT Bold"/>
                <a:cs typeface="Arial Rounded MT Bold"/>
              </a:rPr>
              <a:t>P:	It is indeed right and salutary…</a:t>
            </a:r>
          </a:p>
          <a:p>
            <a:pPr marR="0" lvl="0">
              <a:lnSpc>
                <a:spcPct val="107000"/>
              </a:lnSpc>
              <a:spcBef>
                <a:spcPts val="0"/>
              </a:spcBef>
              <a:spcAft>
                <a:spcPts val="600"/>
              </a:spcAft>
              <a:buNone/>
            </a:pPr>
            <a:endParaRPr sz="3200" b="1">
              <a:solidFill>
                <a:srgbClr val="000000"/>
              </a:solidFill>
              <a:latin typeface="Arial Rounded MT Bold"/>
              <a:ea typeface="Arial Rounded MT Bold"/>
              <a:cs typeface="Arial Rounded MT Bold"/>
            </a:endParaRPr>
          </a:p>
          <a:p>
            <a:pPr marR="0" lvl="0">
              <a:lnSpc>
                <a:spcPct val="107000"/>
              </a:lnSpc>
              <a:spcBef>
                <a:spcPts val="0"/>
              </a:spcBef>
              <a:spcAft>
                <a:spcPts val="600"/>
              </a:spcAft>
              <a:buNone/>
            </a:pPr>
            <a:r>
              <a:rPr sz="3200">
                <a:solidFill>
                  <a:srgbClr val="000000"/>
                </a:solidFill>
                <a:latin typeface="Arial Rounded MT Bold"/>
                <a:ea typeface="Arial Rounded MT Bold"/>
                <a:cs typeface="Arial Rounded MT Bold"/>
              </a:rPr>
              <a:t>		… we praise your name and 		     join their unending hymn.</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526391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SANCTUS</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885371"/>
            <a:ext cx="9144000" cy="5972629"/>
          </a:xfrm>
          <a:prstGeom prst="rect">
            <a:avLst/>
          </a:prstGeom>
        </p:spPr>
      </p:pic>
    </p:spTree>
    <p:extLst>
      <p:ext uri="{BB962C8B-B14F-4D97-AF65-F5344CB8AC3E}">
        <p14:creationId xmlns:p14="http://schemas.microsoft.com/office/powerpoint/2010/main" val="39072897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EUCHARISTIC PRAYER</a:t>
            </a:r>
            <a:endParaRPr sz="40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B28E97EE-4357-9D39-6857-A6C1450C800C}"/>
              </a:ext>
            </a:extLst>
          </p:cNvPr>
          <p:cNvSpPr>
            <a:spLocks noGrp="1"/>
          </p:cNvSpPr>
          <p:nvPr/>
        </p:nvSpPr>
        <p:spPr>
          <a:xfrm>
            <a:off x="519112" y="1248682"/>
            <a:ext cx="8029575" cy="2848280"/>
          </a:xfrm>
          <a:prstGeom prst="rect">
            <a:avLst/>
          </a:prstGeom>
          <a:noFill/>
        </p:spPr>
        <p:txBody>
          <a:bodyPr wrap="square">
            <a:spAutoFit/>
          </a:bodyPr>
          <a:lstStyle/>
          <a:p>
            <a:pPr marL="800100" marR="0" indent="-800100">
              <a:lnSpc>
                <a:spcPct val="97000"/>
              </a:lnSpc>
              <a:spcAft>
                <a:spcPts val="600"/>
              </a:spcAft>
              <a:buNone/>
            </a:pPr>
            <a:r>
              <a:rPr sz="3200">
                <a:latin typeface="Arial Rounded MT Bold"/>
                <a:ea typeface="Arial Rounded MT Bold"/>
                <a:cs typeface="Arial Rounded MT Bold"/>
              </a:rPr>
              <a:t>P:	Holy God, our Maker, Redeemer…</a:t>
            </a:r>
          </a:p>
          <a:p>
            <a:pPr marL="800100" marR="0" indent="-800100">
              <a:lnSpc>
                <a:spcPct val="97000"/>
              </a:lnSpc>
              <a:spcAft>
                <a:spcPts val="600"/>
              </a:spcAft>
              <a:buNone/>
            </a:pPr>
            <a:endParaRPr sz="3200" b="1">
              <a:latin typeface="Arial Rounded MT Bold"/>
              <a:ea typeface="Arial Rounded MT Bold"/>
              <a:cs typeface="Arial Rounded MT Bold"/>
            </a:endParaRPr>
          </a:p>
          <a:p>
            <a:pPr marL="800100" marR="0" indent="-800100">
              <a:lnSpc>
                <a:spcPct val="97000"/>
              </a:lnSpc>
              <a:spcAft>
                <a:spcPts val="600"/>
              </a:spcAft>
              <a:buNone/>
            </a:pPr>
            <a:r>
              <a:rPr sz="3200" b="1">
                <a:latin typeface="Arial Rounded MT Bold"/>
                <a:ea typeface="Arial Rounded MT Bold"/>
                <a:cs typeface="Arial Rounded MT Bold"/>
              </a:rPr>
              <a:t>		</a:t>
            </a:r>
            <a:r>
              <a:rPr sz="3200">
                <a:latin typeface="Arial Rounded MT Bold"/>
                <a:ea typeface="Arial Rounded MT Bold"/>
                <a:cs typeface="Arial Rounded MT Bold"/>
              </a:rPr>
              <a:t>…both now and forever.</a:t>
            </a:r>
          </a:p>
          <a:p>
            <a:pPr marL="800100" marR="0" indent="-800100">
              <a:lnSpc>
                <a:spcPct val="97000"/>
              </a:lnSpc>
              <a:spcAft>
                <a:spcPts val="600"/>
              </a:spcAft>
              <a:buNone/>
            </a:pPr>
            <a:endParaRPr sz="3200" b="1">
              <a:latin typeface="Arial Rounded MT Bold"/>
              <a:ea typeface="Arial Rounded MT Bold"/>
              <a:cs typeface="Arial Rounded MT Bold"/>
            </a:endParaRPr>
          </a:p>
          <a:p>
            <a:pPr marL="800100" marR="0" indent="-800100">
              <a:lnSpc>
                <a:spcPct val="97000"/>
              </a:lnSpc>
              <a:spcAft>
                <a:spcPts val="600"/>
              </a:spcAft>
              <a:buNone/>
            </a:pPr>
            <a:r>
              <a:rPr sz="3600" b="1">
                <a:latin typeface="Arial Rounded MT Bold"/>
                <a:ea typeface="Arial Rounded MT Bold"/>
                <a:cs typeface="Arial Rounded MT Bold"/>
              </a:rPr>
              <a:t>C: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41965938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LORD’S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B4A41BBB-E889-4A57-B7AE-01E63041DBAA}"/>
              </a:ext>
            </a:extLst>
          </p:cNvPr>
          <p:cNvSpPr>
            <a:spLocks noGrp="1"/>
          </p:cNvSpPr>
          <p:nvPr/>
        </p:nvSpPr>
        <p:spPr>
          <a:xfrm>
            <a:off x="159248" y="1005568"/>
            <a:ext cx="8825501" cy="5427448"/>
          </a:xfrm>
          <a:prstGeom prst="rect">
            <a:avLst/>
          </a:prstGeom>
        </p:spPr>
        <p:txBody>
          <a:bodyPr wrap="square">
            <a:spAutoFit/>
          </a:bodyPr>
          <a:lstStyle/>
          <a:p>
            <a:pPr marL="688975" marR="0" indent="-688975">
              <a:lnSpc>
                <a:spcPct val="107000"/>
              </a:lnSpc>
              <a:spcBef>
                <a:spcPts val="0"/>
              </a:spcBef>
              <a:spcAft>
                <a:spcPts val="0"/>
              </a:spcAft>
              <a:buNone/>
            </a:pPr>
            <a:r>
              <a:rPr sz="3600" b="1">
                <a:solidFill>
                  <a:srgbClr val="000000"/>
                </a:solidFill>
                <a:latin typeface="Arial Rounded MT Bold"/>
                <a:ea typeface="Arial Rounded MT Bold"/>
                <a:cs typeface="Arial Rounded MT Bold"/>
              </a:rPr>
              <a:t>C:	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077905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LORD’S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B4A41BBB-E889-4A57-B7AE-01E63041DBAA}"/>
              </a:ext>
            </a:extLst>
          </p:cNvPr>
          <p:cNvSpPr>
            <a:spLocks noGrp="1"/>
          </p:cNvSpPr>
          <p:nvPr/>
        </p:nvSpPr>
        <p:spPr>
          <a:xfrm>
            <a:off x="896317" y="1431466"/>
            <a:ext cx="7536093" cy="1870705"/>
          </a:xfrm>
          <a:prstGeom prst="rect">
            <a:avLst/>
          </a:prstGeom>
        </p:spPr>
        <p:txBody>
          <a:bodyPr wrap="square">
            <a:spAutoFit/>
          </a:bodyPr>
          <a:lstStyle/>
          <a:p>
            <a:pPr marL="688975" marR="0" indent="-688975">
              <a:lnSpc>
                <a:spcPct val="107000"/>
              </a:lnSpc>
              <a:spcBef>
                <a:spcPts val="0"/>
              </a:spcBef>
              <a:spcAft>
                <a:spcPts val="0"/>
              </a:spcAft>
              <a:buNone/>
            </a:pPr>
            <a:r>
              <a:rPr sz="3600" b="1">
                <a:solidFill>
                  <a:srgbClr val="000000"/>
                </a:solidFill>
                <a:latin typeface="Arial Rounded MT Bold"/>
                <a:ea typeface="Arial Rounded MT Bold"/>
                <a:cs typeface="Arial Rounded MT Bold"/>
              </a:rPr>
              <a:t>C:	For thine is the kingdom, and the power, and the glory, forever and ever.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40449805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INVITATION TO COMMUNION</a:t>
            </a:r>
            <a:endParaRPr sz="40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F6E101CF-2376-48DF-83F1-0663968FA873}"/>
              </a:ext>
            </a:extLst>
          </p:cNvPr>
          <p:cNvSpPr>
            <a:spLocks noGrp="1"/>
          </p:cNvSpPr>
          <p:nvPr/>
        </p:nvSpPr>
        <p:spPr>
          <a:xfrm>
            <a:off x="410967" y="1543169"/>
            <a:ext cx="7730952" cy="3046988"/>
          </a:xfrm>
          <a:prstGeom prst="rect">
            <a:avLst/>
          </a:prstGeom>
        </p:spPr>
        <p:txBody>
          <a:bodyPr wrap="square">
            <a:spAutoFit/>
          </a:bodyPr>
          <a:lstStyle/>
          <a:p>
            <a:pPr marL="573088" marR="0" indent="-573088">
              <a:spcBef>
                <a:spcPts val="0"/>
              </a:spcBef>
              <a:spcAft>
                <a:spcPts val="0"/>
              </a:spcAft>
              <a:buNone/>
            </a:pPr>
            <a:r>
              <a:rPr sz="3200" dirty="0">
                <a:solidFill>
                  <a:srgbClr val="000000"/>
                </a:solidFill>
                <a:latin typeface="Arial Rounded MT Bold"/>
                <a:ea typeface="Arial Rounded MT Bold"/>
                <a:cs typeface="Arial Rounded MT Bold"/>
              </a:rPr>
              <a:t>P:	The one who called Abram and Sarai to follow into the unknown also calls you to this table where Christ is made known in the breaking of the bread. Come. Join your siblings at the feast of life.	</a:t>
            </a:r>
            <a:endParaRPr sz="3200" dirty="0">
              <a:latin typeface="Arial Rounded MT Bold"/>
              <a:ea typeface="Arial Rounded MT Bold"/>
              <a:cs typeface="Arial Rounded MT Bold"/>
            </a:endParaRPr>
          </a:p>
        </p:txBody>
      </p:sp>
    </p:spTree>
    <p:extLst>
      <p:ext uri="{BB962C8B-B14F-4D97-AF65-F5344CB8AC3E}">
        <p14:creationId xmlns:p14="http://schemas.microsoft.com/office/powerpoint/2010/main" val="258479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EE3A552-173C-4D0C-99DF-90F7879001DF}"/>
              </a:ext>
            </a:extLst>
          </p:cNvPr>
          <p:cNvSpPr>
            <a:spLocks noGrp="1"/>
          </p:cNvSpPr>
          <p:nvPr/>
        </p:nvSpPr>
        <p:spPr>
          <a:xfrm>
            <a:off x="159250" y="61083"/>
            <a:ext cx="8825501" cy="637932"/>
          </a:xfrm>
          <a:prstGeom prst="rect">
            <a:avLst/>
          </a:prstGeom>
        </p:spPr>
        <p:txBody>
          <a:bodyPr wrap="square">
            <a:spAutoFit/>
          </a:bodyPr>
          <a:lstStyle/>
          <a:p>
            <a:pPr marL="571486" indent="-571486">
              <a:lnSpc>
                <a:spcPct val="107000"/>
              </a:lnSpc>
              <a:spcBef>
                <a:spcPts val="0"/>
              </a:spcBef>
              <a:spcAft>
                <a:spcPts val="600"/>
              </a:spcAft>
              <a:buFont typeface="Arial"/>
              <a:buChar char="•"/>
            </a:pPr>
            <a:r>
              <a:rPr sz="3600" b="1">
                <a:solidFill>
                  <a:srgbClr val="000000"/>
                </a:solidFill>
                <a:latin typeface="Arial Rounded MT Bold"/>
                <a:ea typeface="Arial Rounded MT Bold"/>
                <a:cs typeface="Arial Rounded MT Bold"/>
              </a:rPr>
              <a:t>COMMUNION DISTRIBUTION</a:t>
            </a:r>
            <a:endParaRPr sz="36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ECCC3FFB-80DB-4AF0-BCF1-3BFA7B4815F4}"/>
              </a:ext>
            </a:extLst>
          </p:cNvPr>
          <p:cNvSpPr>
            <a:spLocks noGrp="1"/>
          </p:cNvSpPr>
          <p:nvPr/>
        </p:nvSpPr>
        <p:spPr>
          <a:xfrm>
            <a:off x="236307" y="697420"/>
            <a:ext cx="8748444" cy="3857916"/>
          </a:xfrm>
          <a:prstGeom prst="rect">
            <a:avLst/>
          </a:prstGeom>
        </p:spPr>
        <p:txBody>
          <a:bodyPr wrap="square">
            <a:spAutoFit/>
          </a:bodyPr>
          <a:lstStyle/>
          <a:p>
            <a:pPr>
              <a:spcBef>
                <a:spcPts val="0"/>
              </a:spcBef>
              <a:spcAft>
                <a:spcPts val="600"/>
              </a:spcAft>
              <a:buNone/>
            </a:pPr>
            <a:r>
              <a:rPr sz="3200" i="1">
                <a:solidFill>
                  <a:srgbClr val="C00000"/>
                </a:solidFill>
                <a:latin typeface="Arial Rounded MT Bold"/>
                <a:ea typeface="Arial Rounded MT Bold"/>
                <a:cs typeface="Arial Rounded MT Bold"/>
              </a:rPr>
              <a:t>All may commune “Continuously, by Station”.  The bread may be broken for distribution.  As the ministers give the bread and wine, they say these words :</a:t>
            </a:r>
          </a:p>
          <a:p>
            <a:pPr>
              <a:spcBef>
                <a:spcPts val="0"/>
              </a:spcBef>
              <a:spcAft>
                <a:spcPts val="600"/>
              </a:spcAft>
              <a:buNone/>
            </a:pPr>
            <a:r>
              <a:rPr sz="3200">
                <a:solidFill>
                  <a:srgbClr val="000000"/>
                </a:solidFill>
                <a:latin typeface="Arial Rounded MT Bold"/>
                <a:ea typeface="Arial Rounded MT Bold"/>
                <a:cs typeface="Arial Rounded MT Bold"/>
              </a:rPr>
              <a:t>The body of Christ, given for you.</a:t>
            </a:r>
            <a:endParaRPr sz="3200">
              <a:latin typeface="Arial Rounded MT Bold"/>
              <a:ea typeface="Arial Rounded MT Bold"/>
              <a:cs typeface="Arial Rounded MT Bold"/>
            </a:endParaRPr>
          </a:p>
          <a:p>
            <a:pPr>
              <a:lnSpc>
                <a:spcPct val="107000"/>
              </a:lnSpc>
              <a:spcBef>
                <a:spcPts val="0"/>
              </a:spcBef>
              <a:spcAft>
                <a:spcPts val="600"/>
              </a:spcAft>
              <a:buNone/>
            </a:pPr>
            <a:r>
              <a:rPr sz="3200">
                <a:solidFill>
                  <a:srgbClr val="000000"/>
                </a:solidFill>
                <a:latin typeface="Arial Rounded MT Bold"/>
                <a:ea typeface="Arial Rounded MT Bold"/>
                <a:cs typeface="Arial Rounded MT Bold"/>
              </a:rPr>
              <a:t>The blood of Christ, shed for you.</a:t>
            </a:r>
            <a:endParaRPr sz="3200">
              <a:latin typeface="Arial Rounded MT Bold"/>
              <a:ea typeface="Arial Rounded MT Bold"/>
              <a:cs typeface="Arial Rounded MT Bold"/>
            </a:endParaRPr>
          </a:p>
          <a:p>
            <a:pPr>
              <a:lnSpc>
                <a:spcPct val="107000"/>
              </a:lnSpc>
              <a:spcBef>
                <a:spcPts val="0"/>
              </a:spcBef>
              <a:spcAft>
                <a:spcPts val="600"/>
              </a:spcAft>
              <a:buNone/>
            </a:pPr>
            <a:r>
              <a:rPr sz="3600" i="1">
                <a:solidFill>
                  <a:srgbClr val="C00000"/>
                </a:solidFill>
                <a:latin typeface="Arial Rounded MT Bold"/>
                <a:ea typeface="Arial Rounded MT Bold"/>
                <a:cs typeface="Arial Rounded MT Bold"/>
              </a:rPr>
              <a:t>The communicant may say: </a:t>
            </a:r>
            <a:r>
              <a:rPr sz="3600" b="1">
                <a:solidFill>
                  <a:srgbClr val="000000"/>
                </a:solidFill>
                <a:latin typeface="Arial Rounded MT Bold"/>
                <a:ea typeface="Arial Rounded MT Bold"/>
                <a:cs typeface="Arial Rounded MT Bold"/>
              </a:rPr>
              <a:t>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6370828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BLESSING</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31610A61-53FF-42BC-9BBB-9A2AFC5B9606}"/>
              </a:ext>
            </a:extLst>
          </p:cNvPr>
          <p:cNvSpPr>
            <a:spLocks noGrp="1"/>
          </p:cNvSpPr>
          <p:nvPr/>
        </p:nvSpPr>
        <p:spPr>
          <a:xfrm>
            <a:off x="934982" y="1536717"/>
            <a:ext cx="6811292" cy="3600986"/>
          </a:xfrm>
          <a:prstGeom prst="rect">
            <a:avLst/>
          </a:prstGeom>
        </p:spPr>
        <p:txBody>
          <a:bodyPr wrap="square">
            <a:spAutoFit/>
          </a:bodyPr>
          <a:lstStyle/>
          <a:p>
            <a:pPr marL="914400" indent="-914400" defTabSz="7777163">
              <a:buNone/>
            </a:pPr>
            <a:r>
              <a:rPr sz="3200">
                <a:latin typeface="Arial Rounded MT Bold"/>
                <a:ea typeface="Arial Rounded MT Bold"/>
                <a:cs typeface="Arial Rounded MT Bold"/>
              </a:rPr>
              <a:t>P:	May this Body and Blood of our Lord and Savior, Jesus Christ, strengthen, keep, and unite us, </a:t>
            </a:r>
            <a:r>
              <a:rPr sz="3200">
                <a:solidFill>
                  <a:srgbClr val="C00000"/>
                </a:solidFill>
                <a:latin typeface="Segoe UI Symbol"/>
                <a:ea typeface="Segoe UI Symbol"/>
                <a:cs typeface="Segoe UI Symbol"/>
              </a:rPr>
              <a:t>☩ </a:t>
            </a:r>
            <a:r>
              <a:rPr sz="3200">
                <a:latin typeface="Arial Rounded MT Bold"/>
                <a:ea typeface="Arial Rounded MT Bold"/>
                <a:cs typeface="Arial Rounded MT Bold"/>
              </a:rPr>
              <a:t>now and forever.</a:t>
            </a:r>
          </a:p>
          <a:p>
            <a:pPr marL="914400" indent="-914400" defTabSz="7777163">
              <a:buNone/>
            </a:pPr>
            <a:endParaRPr sz="3200">
              <a:latin typeface="Arial Rounded MT Bold"/>
              <a:ea typeface="Arial Rounded MT Bold"/>
              <a:cs typeface="Arial Rounded MT Bold"/>
            </a:endParaRPr>
          </a:p>
          <a:p>
            <a:pPr marL="914400" indent="-914400" defTabSz="7777163">
              <a:buNone/>
            </a:pPr>
            <a:endParaRPr sz="3200">
              <a:latin typeface="Arial Rounded MT Bold"/>
              <a:ea typeface="Arial Rounded MT Bold"/>
              <a:cs typeface="Arial Rounded MT Bold"/>
            </a:endParaRPr>
          </a:p>
          <a:p>
            <a:pPr marL="914400" indent="-914400" defTabSz="7777163">
              <a:buNone/>
            </a:pPr>
            <a:r>
              <a:rPr sz="3600" b="1">
                <a:latin typeface="Arial Rounded MT Bold"/>
                <a:ea typeface="Arial Rounded MT Bold"/>
                <a:cs typeface="Arial Rounded MT Bold"/>
              </a:rPr>
              <a:t>C:	Amen.</a:t>
            </a:r>
          </a:p>
        </p:txBody>
      </p:sp>
    </p:spTree>
    <p:extLst>
      <p:ext uri="{BB962C8B-B14F-4D97-AF65-F5344CB8AC3E}">
        <p14:creationId xmlns:p14="http://schemas.microsoft.com/office/powerpoint/2010/main" val="722977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5CCAF98-1D7B-41AE-9822-E9D73669BAE8}"/>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CANTACLE</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943429"/>
            <a:ext cx="9144000" cy="5406571"/>
          </a:xfrm>
          <a:prstGeom prst="rect">
            <a:avLst/>
          </a:prstGeom>
        </p:spPr>
      </p:pic>
    </p:spTree>
    <p:extLst>
      <p:ext uri="{BB962C8B-B14F-4D97-AF65-F5344CB8AC3E}">
        <p14:creationId xmlns:p14="http://schemas.microsoft.com/office/powerpoint/2010/main" val="37351987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C0822F1-6402-4612-8267-69748EE0A289}"/>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CANTACLE</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885371"/>
            <a:ext cx="9144000" cy="5595257"/>
          </a:xfrm>
          <a:prstGeom prst="rect">
            <a:avLst/>
          </a:prstGeom>
        </p:spPr>
      </p:pic>
    </p:spTree>
    <p:extLst>
      <p:ext uri="{BB962C8B-B14F-4D97-AF65-F5344CB8AC3E}">
        <p14:creationId xmlns:p14="http://schemas.microsoft.com/office/powerpoint/2010/main" val="6596332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D3718BD4-2BC1-43E3-BFDC-F43F71C2DBEA}"/>
              </a:ext>
            </a:extLst>
          </p:cNvPr>
          <p:cNvSpPr>
            <a:spLocks noGrp="1"/>
          </p:cNvSpPr>
          <p:nvPr/>
        </p:nvSpPr>
        <p:spPr>
          <a:xfrm>
            <a:off x="281010" y="811151"/>
            <a:ext cx="7977619" cy="5380384"/>
          </a:xfrm>
          <a:prstGeom prst="rect">
            <a:avLst/>
          </a:prstGeom>
        </p:spPr>
        <p:txBody>
          <a:bodyPr wrap="square">
            <a:spAutoFit/>
          </a:bodyPr>
          <a:lstStyle/>
          <a:p>
            <a:pPr marL="574675" marR="0" indent="-574675">
              <a:lnSpc>
                <a:spcPct val="107000"/>
              </a:lnSpc>
              <a:spcBef>
                <a:spcPts val="0"/>
              </a:spcBef>
              <a:spcAft>
                <a:spcPts val="0"/>
              </a:spcAft>
              <a:buNone/>
            </a:pPr>
            <a:r>
              <a:rPr sz="3200">
                <a:solidFill>
                  <a:srgbClr val="000000"/>
                </a:solidFill>
                <a:latin typeface="Arial Rounded MT Bold"/>
                <a:ea typeface="Arial Rounded MT Bold"/>
                <a:cs typeface="Arial Rounded MT Bold"/>
              </a:rPr>
              <a:t>P:</a:t>
            </a:r>
            <a:r>
              <a:rPr sz="3200">
                <a:latin typeface="Arial Rounded MT Bold"/>
                <a:ea typeface="Arial Rounded MT Bold"/>
                <a:cs typeface="Arial Rounded MT Bold"/>
              </a:rPr>
              <a:t>	Let us pray…  Sustaining God, with this bread and cup, you nourish us with mercy and abundant life.  By your Spirit, send us from this table to serve a needy world.  Make us living signs of your liberation, healing, and love, following the way of Jesus, in whose name we pray.</a:t>
            </a:r>
          </a:p>
          <a:p>
            <a:pPr marL="574675" marR="0" indent="-574675">
              <a:lnSpc>
                <a:spcPct val="107000"/>
              </a:lnSpc>
              <a:spcBef>
                <a:spcPts val="0"/>
              </a:spcBef>
              <a:spcAft>
                <a:spcPts val="0"/>
              </a:spcAft>
              <a:buNone/>
            </a:pPr>
            <a:endParaRPr sz="3200">
              <a:latin typeface="Arial Rounded MT Bold"/>
              <a:ea typeface="Arial Rounded MT Bold"/>
              <a:cs typeface="Arial Rounded MT Bold"/>
            </a:endParaRPr>
          </a:p>
          <a:p>
            <a:pPr marL="574675" marR="0" indent="-574675">
              <a:lnSpc>
                <a:spcPct val="107000"/>
              </a:lnSpc>
              <a:spcBef>
                <a:spcPts val="0"/>
              </a:spcBef>
              <a:spcAft>
                <a:spcPts val="0"/>
              </a:spcAft>
              <a:buNone/>
            </a:pPr>
            <a:r>
              <a:rPr sz="3600" b="1">
                <a:solidFill>
                  <a:srgbClr val="000000"/>
                </a:solidFill>
                <a:latin typeface="Arial Rounded MT Bold"/>
                <a:ea typeface="Arial Rounded MT Bold"/>
                <a:cs typeface="Arial Rounded MT Bold"/>
              </a:rPr>
              <a:t>C:	Amen</a:t>
            </a:r>
            <a:r>
              <a:rPr sz="3600" b="1">
                <a:latin typeface="Arial Rounded MT Bold"/>
                <a:ea typeface="Arial Rounded MT Bold"/>
                <a:cs typeface="Arial Rounded MT Bold"/>
              </a:rPr>
              <a:t> </a:t>
            </a:r>
          </a:p>
        </p:txBody>
      </p:sp>
    </p:spTree>
    <p:extLst>
      <p:ext uri="{BB962C8B-B14F-4D97-AF65-F5344CB8AC3E}">
        <p14:creationId xmlns:p14="http://schemas.microsoft.com/office/powerpoint/2010/main" val="41353856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C7B2F6-3D66-5E40-FEA4-346627258582}"/>
              </a:ext>
            </a:extLst>
          </p:cNvPr>
          <p:cNvSpPr>
            <a:spLocks noGrp="1"/>
          </p:cNvSpPr>
          <p:nvPr/>
        </p:nvSpPr>
        <p:spPr>
          <a:xfrm>
            <a:off x="0" y="61083"/>
            <a:ext cx="8984751" cy="562142"/>
          </a:xfrm>
          <a:prstGeom prst="rect">
            <a:avLst/>
          </a:prstGeom>
        </p:spPr>
        <p:txBody>
          <a:bodyPr wrap="square">
            <a:spAutoFit/>
          </a:bodyPr>
          <a:lstStyle/>
          <a:p>
            <a:pPr marL="571486" indent="-571486">
              <a:lnSpc>
                <a:spcPct val="107000"/>
              </a:lnSpc>
              <a:spcBef>
                <a:spcPts val="0"/>
              </a:spcBef>
              <a:spcAft>
                <a:spcPts val="600"/>
              </a:spcAft>
              <a:buFont typeface="Symbol"/>
              <a:buChar char=""/>
            </a:pPr>
            <a:r>
              <a:rPr sz="3100" b="1">
                <a:solidFill>
                  <a:srgbClr val="000000"/>
                </a:solidFill>
                <a:latin typeface="Arial Rounded MT Bold"/>
                <a:ea typeface="Arial Rounded MT Bold"/>
                <a:cs typeface="Arial Rounded MT Bold"/>
              </a:rPr>
              <a:t>SENDING OF HOMEBOUND COMMUNION</a:t>
            </a:r>
            <a:endParaRPr sz="31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12963AD0-BF9C-D03E-DEC4-BCCF7C5549DD}"/>
              </a:ext>
            </a:extLst>
          </p:cNvPr>
          <p:cNvSpPr>
            <a:spLocks noGrp="1"/>
          </p:cNvSpPr>
          <p:nvPr/>
        </p:nvSpPr>
        <p:spPr>
          <a:xfrm>
            <a:off x="886265" y="1357441"/>
            <a:ext cx="6794695" cy="3738972"/>
          </a:xfrm>
          <a:prstGeom prst="rect">
            <a:avLst/>
          </a:prstGeom>
        </p:spPr>
        <p:txBody>
          <a:bodyPr wrap="square">
            <a:spAutoFit/>
          </a:bodyPr>
          <a:lstStyle/>
          <a:p>
            <a:pPr marL="574660" indent="-574660">
              <a:lnSpc>
                <a:spcPct val="107000"/>
              </a:lnSpc>
              <a:spcBef>
                <a:spcPts val="0"/>
              </a:spcBef>
              <a:spcAft>
                <a:spcPts val="0"/>
              </a:spcAft>
              <a:buNone/>
            </a:pPr>
            <a:r>
              <a:rPr sz="3200" dirty="0">
                <a:solidFill>
                  <a:srgbClr val="000000"/>
                </a:solidFill>
                <a:latin typeface="Arial Rounded MT Bold"/>
                <a:ea typeface="Arial Rounded MT Bold"/>
                <a:cs typeface="Arial Rounded MT Bold"/>
              </a:rPr>
              <a:t>P:</a:t>
            </a:r>
            <a:r>
              <a:rPr sz="3200" dirty="0">
                <a:latin typeface="Arial Rounded MT Bold"/>
                <a:ea typeface="Arial Rounded MT Bold"/>
                <a:cs typeface="Arial Rounded MT Bold"/>
              </a:rPr>
              <a:t>	Gracious God, whose mercy endures from generation to generation: bless those who go forth to share your word and sacrament with our sisters and brothers who are sick or homebound.  </a:t>
            </a:r>
            <a:endParaRPr sz="3600" b="1" dirty="0">
              <a:latin typeface="Arial Rounded MT Bold"/>
              <a:ea typeface="Arial Rounded MT Bold"/>
              <a:cs typeface="Arial Rounded MT Bold"/>
            </a:endParaRPr>
          </a:p>
        </p:txBody>
      </p:sp>
    </p:spTree>
    <p:extLst>
      <p:ext uri="{BB962C8B-B14F-4D97-AF65-F5344CB8AC3E}">
        <p14:creationId xmlns:p14="http://schemas.microsoft.com/office/powerpoint/2010/main" val="23620586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09AA57-954E-45BD-CFB0-05BF879BE2F9}"/>
              </a:ext>
            </a:extLst>
          </p:cNvPr>
          <p:cNvSpPr>
            <a:spLocks noGrp="1"/>
          </p:cNvSpPr>
          <p:nvPr/>
        </p:nvSpPr>
        <p:spPr>
          <a:xfrm>
            <a:off x="0" y="61083"/>
            <a:ext cx="8984751" cy="562142"/>
          </a:xfrm>
          <a:prstGeom prst="rect">
            <a:avLst/>
          </a:prstGeom>
        </p:spPr>
        <p:txBody>
          <a:bodyPr wrap="square">
            <a:spAutoFit/>
          </a:bodyPr>
          <a:lstStyle/>
          <a:p>
            <a:pPr marL="571486" indent="-571486">
              <a:lnSpc>
                <a:spcPct val="107000"/>
              </a:lnSpc>
              <a:spcBef>
                <a:spcPts val="0"/>
              </a:spcBef>
              <a:spcAft>
                <a:spcPts val="600"/>
              </a:spcAft>
              <a:buFont typeface="Symbol"/>
              <a:buChar char=""/>
            </a:pPr>
            <a:r>
              <a:rPr sz="3100" b="1">
                <a:solidFill>
                  <a:srgbClr val="000000"/>
                </a:solidFill>
                <a:latin typeface="Arial Rounded MT Bold"/>
                <a:ea typeface="Arial Rounded MT Bold"/>
                <a:cs typeface="Arial Rounded MT Bold"/>
              </a:rPr>
              <a:t>SENDING OF HOMEBOUND COMMUNION</a:t>
            </a:r>
            <a:endParaRPr sz="31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AAE8F6EB-9023-00B7-750A-68091C5BAD61}"/>
              </a:ext>
            </a:extLst>
          </p:cNvPr>
          <p:cNvSpPr>
            <a:spLocks noGrp="1"/>
          </p:cNvSpPr>
          <p:nvPr/>
        </p:nvSpPr>
        <p:spPr>
          <a:xfrm>
            <a:off x="886265" y="1357441"/>
            <a:ext cx="6794695" cy="4853445"/>
          </a:xfrm>
          <a:prstGeom prst="rect">
            <a:avLst/>
          </a:prstGeom>
        </p:spPr>
        <p:txBody>
          <a:bodyPr wrap="square">
            <a:spAutoFit/>
          </a:bodyPr>
          <a:lstStyle/>
          <a:p>
            <a:pPr marL="574660" indent="-574660">
              <a:lnSpc>
                <a:spcPct val="107000"/>
              </a:lnSpc>
              <a:spcBef>
                <a:spcPts val="0"/>
              </a:spcBef>
              <a:spcAft>
                <a:spcPts val="0"/>
              </a:spcAft>
              <a:buNone/>
            </a:pPr>
            <a:r>
              <a:rPr sz="3200" dirty="0">
                <a:solidFill>
                  <a:srgbClr val="000000"/>
                </a:solidFill>
                <a:latin typeface="Arial Rounded MT Bold"/>
                <a:ea typeface="Arial Rounded MT Bold"/>
                <a:cs typeface="Arial Rounded MT Bold"/>
              </a:rPr>
              <a:t>P:</a:t>
            </a:r>
            <a:r>
              <a:rPr sz="3200" dirty="0">
                <a:latin typeface="Arial Rounded MT Bold"/>
                <a:ea typeface="Arial Rounded MT Bold"/>
                <a:cs typeface="Arial Rounded MT Bold"/>
              </a:rPr>
              <a:t>	In your love and care, nourish and strengthen those to whom we bring this communion, that through the body and blood of your Son we may all know the hope of your promised coming in Jesus Christ our Lord. </a:t>
            </a:r>
          </a:p>
          <a:p>
            <a:pPr marL="574660" indent="-574660">
              <a:lnSpc>
                <a:spcPct val="107000"/>
              </a:lnSpc>
              <a:spcBef>
                <a:spcPts val="0"/>
              </a:spcBef>
              <a:spcAft>
                <a:spcPts val="0"/>
              </a:spcAft>
              <a:buNone/>
            </a:pPr>
            <a:endParaRPr sz="3200" dirty="0">
              <a:latin typeface="Arial Rounded MT Bold"/>
              <a:ea typeface="Arial Rounded MT Bold"/>
              <a:cs typeface="Arial Rounded MT Bold"/>
            </a:endParaRPr>
          </a:p>
          <a:p>
            <a:pPr marL="574660" indent="-574660">
              <a:lnSpc>
                <a:spcPct val="107000"/>
              </a:lnSpc>
              <a:spcBef>
                <a:spcPts val="0"/>
              </a:spcBef>
              <a:spcAft>
                <a:spcPts val="0"/>
              </a:spcAft>
              <a:buNone/>
            </a:pPr>
            <a:r>
              <a:rPr sz="3600" b="1" dirty="0">
                <a:latin typeface="Arial Rounded MT Bold"/>
                <a:ea typeface="Arial Rounded MT Bold"/>
                <a:cs typeface="Arial Rounded MT Bold"/>
              </a:rPr>
              <a:t>C:	Amen.</a:t>
            </a:r>
          </a:p>
        </p:txBody>
      </p:sp>
    </p:spTree>
    <p:extLst>
      <p:ext uri="{BB962C8B-B14F-4D97-AF65-F5344CB8AC3E}">
        <p14:creationId xmlns:p14="http://schemas.microsoft.com/office/powerpoint/2010/main" val="19805338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1B97F8-BD38-628C-EC5A-738E03D6018B}"/>
              </a:ext>
            </a:extLst>
          </p:cNvPr>
          <p:cNvSpPr>
            <a:spLocks noGrp="1"/>
          </p:cNvSpPr>
          <p:nvPr/>
        </p:nvSpPr>
        <p:spPr>
          <a:xfrm>
            <a:off x="42420" y="245728"/>
            <a:ext cx="9059160" cy="677108"/>
          </a:xfrm>
          <a:prstGeom prst="rect">
            <a:avLst/>
          </a:prstGeom>
        </p:spPr>
        <p:txBody>
          <a:bodyPr wrap="square">
            <a:spAutoFit/>
          </a:bodyPr>
          <a:lstStyle/>
          <a:p>
            <a:pPr marL="571500" marR="0" lvl="0" indent="-571500" algn="ctr">
              <a:lnSpc>
                <a:spcPct val="95000"/>
              </a:lnSpc>
              <a:spcBef>
                <a:spcPts val="0"/>
              </a:spcBef>
              <a:spcAft>
                <a:spcPts val="600"/>
              </a:spcAft>
              <a:buFont typeface="Arial"/>
              <a:buChar char="•"/>
            </a:pPr>
            <a:r>
              <a:rPr sz="4000" b="1">
                <a:latin typeface="Arial Rounded MT Bold"/>
                <a:ea typeface="Arial Rounded MT Bold"/>
                <a:cs typeface="Arial Rounded MT Bold"/>
              </a:rPr>
              <a:t>ANNOUNCEMENTS</a:t>
            </a:r>
          </a:p>
        </p:txBody>
      </p:sp>
      <p:pic>
        <p:nvPicPr>
          <p:cNvPr id="10" name="Picture 2"/>
          <p:cNvPicPr>
            <a:picLocks noChangeAspect="1"/>
          </p:cNvPicPr>
          <p:nvPr/>
        </p:nvPicPr>
        <p:blipFill>
          <a:blip r:embed="rId3"/>
          <a:stretch>
            <a:fillRect/>
          </a:stretch>
        </p:blipFill>
        <p:spPr>
          <a:xfrm>
            <a:off x="709849" y="1252539"/>
            <a:ext cx="7724301" cy="4352921"/>
          </a:xfrm>
          <a:prstGeom prst="rect">
            <a:avLst/>
          </a:prstGeom>
        </p:spPr>
      </p:pic>
    </p:spTree>
    <p:extLst>
      <p:ext uri="{BB962C8B-B14F-4D97-AF65-F5344CB8AC3E}">
        <p14:creationId xmlns:p14="http://schemas.microsoft.com/office/powerpoint/2010/main" val="15061915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D568DF-5F3A-4225-9A3D-7196971BE121}"/>
              </a:ext>
            </a:extLst>
          </p:cNvPr>
          <p:cNvSpPr>
            <a:spLocks noGrp="1"/>
          </p:cNvSpPr>
          <p:nvPr/>
        </p:nvSpPr>
        <p:spPr>
          <a:xfrm>
            <a:off x="42420" y="245728"/>
            <a:ext cx="9059160" cy="677108"/>
          </a:xfrm>
          <a:prstGeom prst="rect">
            <a:avLst/>
          </a:prstGeom>
        </p:spPr>
        <p:txBody>
          <a:bodyPr wrap="square">
            <a:spAutoFit/>
          </a:bodyPr>
          <a:lstStyle/>
          <a:p>
            <a:pPr marL="571500" marR="0" lvl="0" indent="-571500" algn="ctr">
              <a:lnSpc>
                <a:spcPct val="95000"/>
              </a:lnSpc>
              <a:spcBef>
                <a:spcPts val="0"/>
              </a:spcBef>
              <a:spcAft>
                <a:spcPts val="600"/>
              </a:spcAft>
              <a:buFont typeface="Arial Rounded MT Bold"/>
              <a:buChar char="*"/>
            </a:pPr>
            <a:r>
              <a:rPr sz="4000" b="1">
                <a:latin typeface="Arial Rounded MT Bold"/>
                <a:ea typeface="Arial Rounded MT Bold"/>
                <a:cs typeface="Arial Rounded MT Bold"/>
              </a:rPr>
              <a:t>SENDING BLESSING</a:t>
            </a:r>
          </a:p>
        </p:txBody>
      </p:sp>
      <p:pic>
        <p:nvPicPr>
          <p:cNvPr id="10" name="Picture 2"/>
          <p:cNvPicPr>
            <a:picLocks noChangeAspect="1"/>
          </p:cNvPicPr>
          <p:nvPr/>
        </p:nvPicPr>
        <p:blipFill>
          <a:blip r:embed="rId3"/>
          <a:stretch>
            <a:fillRect/>
          </a:stretch>
        </p:blipFill>
        <p:spPr>
          <a:xfrm>
            <a:off x="709849" y="1252539"/>
            <a:ext cx="7724301" cy="4352921"/>
          </a:xfrm>
          <a:prstGeom prst="rect">
            <a:avLst/>
          </a:prstGeom>
        </p:spPr>
      </p:pic>
    </p:spTree>
    <p:extLst>
      <p:ext uri="{BB962C8B-B14F-4D97-AF65-F5344CB8AC3E}">
        <p14:creationId xmlns:p14="http://schemas.microsoft.com/office/powerpoint/2010/main" val="39706636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CB192-0E67-512A-F8A9-20FFCD5C8D94}"/>
              </a:ext>
            </a:extLst>
          </p:cNvPr>
          <p:cNvSpPr>
            <a:spLocks noGrp="1"/>
          </p:cNvSpPr>
          <p:nvPr/>
        </p:nvSpPr>
        <p:spPr>
          <a:xfrm>
            <a:off x="42420" y="245728"/>
            <a:ext cx="7949055" cy="677108"/>
          </a:xfrm>
          <a:prstGeom prst="rect">
            <a:avLst/>
          </a:prstGeom>
        </p:spPr>
        <p:txBody>
          <a:bodyPr wrap="square">
            <a:spAutoFit/>
          </a:bodyPr>
          <a:lstStyle/>
          <a:p>
            <a:pPr marL="571500" marR="0" lvl="0" indent="-571500">
              <a:lnSpc>
                <a:spcPct val="95000"/>
              </a:lnSpc>
              <a:spcBef>
                <a:spcPts val="0"/>
              </a:spcBef>
              <a:spcAft>
                <a:spcPts val="600"/>
              </a:spcAft>
              <a:buFont typeface="Arial Rounded MT Bold"/>
              <a:buChar char="*"/>
            </a:pPr>
            <a:r>
              <a:rPr sz="4000" b="1">
                <a:latin typeface="Arial Rounded MT Bold"/>
                <a:ea typeface="Arial Rounded MT Bold"/>
                <a:cs typeface="Arial Rounded MT Bold"/>
              </a:rPr>
              <a:t>FAREWELL AND GODSPEED</a:t>
            </a:r>
          </a:p>
        </p:txBody>
      </p:sp>
      <p:sp>
        <p:nvSpPr>
          <p:cNvPr id="3" name="TextBox 2">
            <a:extLst>
              <a:ext uri="{FF2B5EF4-FFF2-40B4-BE49-F238E27FC236}">
                <a16:creationId xmlns:a16="http://schemas.microsoft.com/office/drawing/2014/main" id="{413E552F-117E-78FE-0CDF-E68B3BFDA28F}"/>
              </a:ext>
            </a:extLst>
          </p:cNvPr>
          <p:cNvSpPr>
            <a:spLocks noGrp="1"/>
          </p:cNvSpPr>
          <p:nvPr/>
        </p:nvSpPr>
        <p:spPr>
          <a:xfrm>
            <a:off x="180975" y="1019175"/>
            <a:ext cx="8105775" cy="4431983"/>
          </a:xfrm>
          <a:prstGeom prst="rect">
            <a:avLst/>
          </a:prstGeom>
          <a:noFill/>
        </p:spPr>
        <p:txBody>
          <a:bodyPr wrap="square">
            <a:spAutoFit/>
          </a:bodyPr>
          <a:lstStyle/>
          <a:p>
            <a:pPr marL="685800" marR="0" indent="-685800">
              <a:spcAft>
                <a:spcPts val="600"/>
              </a:spcAft>
              <a:buNone/>
            </a:pPr>
            <a:r>
              <a:rPr sz="3200">
                <a:latin typeface="Arial Rounded MT Bold"/>
                <a:ea typeface="Arial Rounded MT Bold"/>
                <a:cs typeface="Arial Rounded MT Bold"/>
              </a:rPr>
              <a:t> P:	Simon and Tina Wolfe , as you leave our </a:t>
            </a:r>
            <a:r>
              <a:rPr sz="3200" i="1">
                <a:latin typeface="Arial Rounded MT Bold"/>
                <a:ea typeface="Arial Rounded MT Bold"/>
                <a:cs typeface="Arial Rounded MT Bold"/>
              </a:rPr>
              <a:t>congregation</a:t>
            </a:r>
            <a:r>
              <a:rPr sz="3200">
                <a:latin typeface="Arial Rounded MT Bold"/>
                <a:ea typeface="Arial Rounded MT Bold"/>
                <a:cs typeface="Arial Rounded MT Bold"/>
              </a:rPr>
              <a:t>, we wish to bid you farewell.</a:t>
            </a:r>
          </a:p>
          <a:p>
            <a:pPr marL="0" marR="0">
              <a:spcAft>
                <a:spcPts val="600"/>
              </a:spcAft>
              <a:buNone/>
            </a:pPr>
            <a:r>
              <a:rPr sz="1600">
                <a:latin typeface="Arial Rounded MT Bold"/>
                <a:ea typeface="Arial Rounded MT Bold"/>
                <a:cs typeface="Arial Rounded MT Bold"/>
              </a:rPr>
              <a:t> </a:t>
            </a:r>
          </a:p>
          <a:p>
            <a:pPr marL="0" marR="0">
              <a:spcAft>
                <a:spcPts val="600"/>
              </a:spcAft>
              <a:buNone/>
            </a:pPr>
            <a:r>
              <a:rPr sz="3200" i="1">
                <a:latin typeface="Arial Rounded MT Bold"/>
                <a:ea typeface="Arial Rounded MT Bold"/>
                <a:cs typeface="Arial Rounded MT Bold"/>
              </a:rPr>
              <a:t>A reading from Exodus: </a:t>
            </a:r>
            <a:r>
              <a:rPr sz="3200">
                <a:latin typeface="Arial Rounded MT Bold"/>
                <a:ea typeface="Arial Rounded MT Bold"/>
                <a:cs typeface="Arial Rounded MT Bold"/>
              </a:rPr>
              <a:t>The </a:t>
            </a:r>
            <a:r>
              <a:rPr sz="3200" cap="small">
                <a:latin typeface="Arial Rounded MT Bold"/>
                <a:ea typeface="Arial Rounded MT Bold"/>
                <a:cs typeface="Arial Rounded MT Bold"/>
              </a:rPr>
              <a:t>Lord</a:t>
            </a:r>
            <a:r>
              <a:rPr sz="3200">
                <a:latin typeface="Arial Rounded MT Bold"/>
                <a:ea typeface="Arial Rounded MT Bold"/>
                <a:cs typeface="Arial Rounded MT Bold"/>
              </a:rPr>
              <a:t> said, “I am going to send an angel in front of you, to guard you on the way and to bring you to the place that I have prepared.” </a:t>
            </a:r>
            <a:r>
              <a:rPr sz="3200" i="1">
                <a:latin typeface="Arial Rounded MT Bold"/>
                <a:ea typeface="Arial Rounded MT Bold"/>
                <a:cs typeface="Arial Rounded MT Bold"/>
              </a:rPr>
              <a:t>(Exodus 23:20)</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3541825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360F2FE-9933-DE6D-A471-F9B702A673C2}"/>
              </a:ext>
            </a:extLst>
          </p:cNvPr>
          <p:cNvSpPr>
            <a:spLocks noGrp="1"/>
          </p:cNvSpPr>
          <p:nvPr/>
        </p:nvSpPr>
        <p:spPr>
          <a:xfrm>
            <a:off x="42420" y="245728"/>
            <a:ext cx="7949055" cy="677108"/>
          </a:xfrm>
          <a:prstGeom prst="rect">
            <a:avLst/>
          </a:prstGeom>
        </p:spPr>
        <p:txBody>
          <a:bodyPr wrap="square">
            <a:spAutoFit/>
          </a:bodyPr>
          <a:lstStyle/>
          <a:p>
            <a:pPr marL="571500" marR="0" lvl="0" indent="-571500">
              <a:lnSpc>
                <a:spcPct val="95000"/>
              </a:lnSpc>
              <a:spcBef>
                <a:spcPts val="0"/>
              </a:spcBef>
              <a:spcAft>
                <a:spcPts val="600"/>
              </a:spcAft>
              <a:buFont typeface="Arial Rounded MT Bold"/>
              <a:buChar char="*"/>
            </a:pPr>
            <a:r>
              <a:rPr sz="4000" b="1">
                <a:latin typeface="Arial Rounded MT Bold"/>
                <a:ea typeface="Arial Rounded MT Bold"/>
                <a:cs typeface="Arial Rounded MT Bold"/>
              </a:rPr>
              <a:t>FAREWELL AND GODSPEED</a:t>
            </a:r>
          </a:p>
        </p:txBody>
      </p:sp>
      <p:sp>
        <p:nvSpPr>
          <p:cNvPr id="3" name="TextBox 2">
            <a:extLst>
              <a:ext uri="{FF2B5EF4-FFF2-40B4-BE49-F238E27FC236}">
                <a16:creationId xmlns:a16="http://schemas.microsoft.com/office/drawing/2014/main" id="{CDAF774C-91AC-BB9B-41A1-7FEF0B0809A5}"/>
              </a:ext>
            </a:extLst>
          </p:cNvPr>
          <p:cNvSpPr>
            <a:spLocks noGrp="1"/>
          </p:cNvSpPr>
          <p:nvPr/>
        </p:nvSpPr>
        <p:spPr>
          <a:xfrm>
            <a:off x="180975" y="1019175"/>
            <a:ext cx="8105775" cy="5509200"/>
          </a:xfrm>
          <a:prstGeom prst="rect">
            <a:avLst/>
          </a:prstGeom>
          <a:noFill/>
        </p:spPr>
        <p:txBody>
          <a:bodyPr wrap="square">
            <a:spAutoFit/>
          </a:bodyPr>
          <a:lstStyle/>
          <a:p>
            <a:pPr marL="514350" marR="0" indent="-514350">
              <a:spcAft>
                <a:spcPts val="600"/>
              </a:spcAft>
              <a:buNone/>
            </a:pPr>
            <a:r>
              <a:rPr sz="3200">
                <a:latin typeface="Arial Rounded MT Bold"/>
                <a:ea typeface="Arial Rounded MT Bold"/>
                <a:cs typeface="Arial Rounded MT Bold"/>
              </a:rPr>
              <a:t>P:	In holy baptism our Lord Jesus Christ received you and made you </a:t>
            </a:r>
            <a:r>
              <a:rPr sz="3200" i="1">
                <a:latin typeface="Arial Rounded MT Bold"/>
                <a:ea typeface="Arial Rounded MT Bold"/>
                <a:cs typeface="Arial Rounded MT Bold"/>
              </a:rPr>
              <a:t>members</a:t>
            </a:r>
            <a:r>
              <a:rPr sz="3200">
                <a:latin typeface="Arial Rounded MT Bold"/>
                <a:ea typeface="Arial Rounded MT Bold"/>
                <a:cs typeface="Arial Rounded MT Bold"/>
              </a:rPr>
              <a:t> of his church.  When you came to this congregation we rejoiced to welcome you into the mission we share as the people of God.  In this community you have come to know and to share in God’s loving purpose for you and for all creation.  God has blessed you in this community, and God has blessed us through you.</a:t>
            </a:r>
          </a:p>
        </p:txBody>
      </p:sp>
    </p:spTree>
    <p:extLst>
      <p:ext uri="{BB962C8B-B14F-4D97-AF65-F5344CB8AC3E}">
        <p14:creationId xmlns:p14="http://schemas.microsoft.com/office/powerpoint/2010/main" val="2321349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979A53-30F6-C99A-5F20-9A4646AD98A7}"/>
              </a:ext>
            </a:extLst>
          </p:cNvPr>
          <p:cNvSpPr>
            <a:spLocks noGrp="1"/>
          </p:cNvSpPr>
          <p:nvPr/>
        </p:nvSpPr>
        <p:spPr>
          <a:xfrm>
            <a:off x="42420" y="245728"/>
            <a:ext cx="7949055" cy="677108"/>
          </a:xfrm>
          <a:prstGeom prst="rect">
            <a:avLst/>
          </a:prstGeom>
        </p:spPr>
        <p:txBody>
          <a:bodyPr wrap="square">
            <a:spAutoFit/>
          </a:bodyPr>
          <a:lstStyle/>
          <a:p>
            <a:pPr marL="571500" marR="0" lvl="0" indent="-571500">
              <a:lnSpc>
                <a:spcPct val="95000"/>
              </a:lnSpc>
              <a:spcBef>
                <a:spcPts val="0"/>
              </a:spcBef>
              <a:spcAft>
                <a:spcPts val="600"/>
              </a:spcAft>
              <a:buFont typeface="Arial Rounded MT Bold"/>
              <a:buChar char="*"/>
            </a:pPr>
            <a:r>
              <a:rPr sz="4000" b="1">
                <a:latin typeface="Arial Rounded MT Bold"/>
                <a:ea typeface="Arial Rounded MT Bold"/>
                <a:cs typeface="Arial Rounded MT Bold"/>
              </a:rPr>
              <a:t>FAREWELL AND GODSPEED</a:t>
            </a:r>
          </a:p>
        </p:txBody>
      </p:sp>
      <p:sp>
        <p:nvSpPr>
          <p:cNvPr id="3" name="TextBox 2">
            <a:extLst>
              <a:ext uri="{FF2B5EF4-FFF2-40B4-BE49-F238E27FC236}">
                <a16:creationId xmlns:a16="http://schemas.microsoft.com/office/drawing/2014/main" id="{80DA014F-E73E-77C5-B18A-70CD12F3801C}"/>
              </a:ext>
            </a:extLst>
          </p:cNvPr>
          <p:cNvSpPr>
            <a:spLocks noGrp="1"/>
          </p:cNvSpPr>
          <p:nvPr/>
        </p:nvSpPr>
        <p:spPr>
          <a:xfrm>
            <a:off x="714375" y="1504950"/>
            <a:ext cx="7277100" cy="3046988"/>
          </a:xfrm>
          <a:prstGeom prst="rect">
            <a:avLst/>
          </a:prstGeom>
          <a:noFill/>
        </p:spPr>
        <p:txBody>
          <a:bodyPr wrap="square">
            <a:spAutoFit/>
          </a:bodyPr>
          <a:lstStyle/>
          <a:p>
            <a:pPr marL="628650" marR="0" indent="-628650">
              <a:spcAft>
                <a:spcPts val="600"/>
              </a:spcAft>
              <a:buNone/>
            </a:pPr>
            <a:r>
              <a:rPr sz="3200">
                <a:latin typeface="Arial Rounded MT Bold"/>
                <a:ea typeface="Arial Rounded MT Bold"/>
                <a:cs typeface="Arial Rounded MT Bold"/>
              </a:rPr>
              <a:t>P:	We encourage you to continue to receive and share God’s gifts in </a:t>
            </a:r>
            <a:r>
              <a:rPr sz="3200" i="1" u="sng">
                <a:latin typeface="Arial Rounded MT Bold"/>
                <a:ea typeface="Arial Rounded MT Bold"/>
                <a:cs typeface="Arial Rounded MT Bold"/>
              </a:rPr>
              <a:t> </a:t>
            </a:r>
            <a:r>
              <a:rPr sz="3200">
                <a:latin typeface="Arial Rounded MT Bold"/>
                <a:ea typeface="Arial Rounded MT Bold"/>
                <a:cs typeface="Arial Rounded MT Bold"/>
              </a:rPr>
              <a:t>your new congregation in West Virginia , united with us in the body of Christ and the mission we share.</a:t>
            </a:r>
          </a:p>
        </p:txBody>
      </p:sp>
    </p:spTree>
    <p:extLst>
      <p:ext uri="{BB962C8B-B14F-4D97-AF65-F5344CB8AC3E}">
        <p14:creationId xmlns:p14="http://schemas.microsoft.com/office/powerpoint/2010/main" val="383575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2A52A5A-7347-B9FD-11D5-F1EC8B660D11}"/>
              </a:ext>
            </a:extLst>
          </p:cNvPr>
          <p:cNvSpPr>
            <a:spLocks noGrp="1"/>
          </p:cNvSpPr>
          <p:nvPr/>
        </p:nvSpPr>
        <p:spPr>
          <a:xfrm>
            <a:off x="42420" y="245728"/>
            <a:ext cx="7949055" cy="677108"/>
          </a:xfrm>
          <a:prstGeom prst="rect">
            <a:avLst/>
          </a:prstGeom>
        </p:spPr>
        <p:txBody>
          <a:bodyPr wrap="square">
            <a:spAutoFit/>
          </a:bodyPr>
          <a:lstStyle/>
          <a:p>
            <a:pPr marL="571500" marR="0" lvl="0" indent="-571500">
              <a:lnSpc>
                <a:spcPct val="95000"/>
              </a:lnSpc>
              <a:spcBef>
                <a:spcPts val="0"/>
              </a:spcBef>
              <a:spcAft>
                <a:spcPts val="600"/>
              </a:spcAft>
              <a:buFont typeface="Arial Rounded MT Bold"/>
              <a:buChar char="*"/>
            </a:pPr>
            <a:r>
              <a:rPr sz="4000" b="1">
                <a:latin typeface="Arial Rounded MT Bold"/>
                <a:ea typeface="Arial Rounded MT Bold"/>
                <a:cs typeface="Arial Rounded MT Bold"/>
              </a:rPr>
              <a:t>FAREWELL AND GODSPEED</a:t>
            </a:r>
          </a:p>
        </p:txBody>
      </p:sp>
      <p:sp>
        <p:nvSpPr>
          <p:cNvPr id="3" name="TextBox 2">
            <a:extLst>
              <a:ext uri="{FF2B5EF4-FFF2-40B4-BE49-F238E27FC236}">
                <a16:creationId xmlns:a16="http://schemas.microsoft.com/office/drawing/2014/main" id="{031A26CB-DF53-398A-B87D-5225A44F70EE}"/>
              </a:ext>
            </a:extLst>
          </p:cNvPr>
          <p:cNvSpPr>
            <a:spLocks noGrp="1"/>
          </p:cNvSpPr>
          <p:nvPr/>
        </p:nvSpPr>
        <p:spPr>
          <a:xfrm>
            <a:off x="180975" y="1019175"/>
            <a:ext cx="8105775" cy="4678204"/>
          </a:xfrm>
          <a:prstGeom prst="rect">
            <a:avLst/>
          </a:prstGeom>
          <a:noFill/>
        </p:spPr>
        <p:txBody>
          <a:bodyPr wrap="square">
            <a:spAutoFit/>
          </a:bodyPr>
          <a:lstStyle/>
          <a:p>
            <a:pPr marL="628650" marR="0" indent="-628650">
              <a:spcAft>
                <a:spcPts val="600"/>
              </a:spcAft>
              <a:buNone/>
            </a:pPr>
            <a:r>
              <a:rPr sz="3200">
                <a:latin typeface="Arial Rounded MT Bold"/>
                <a:ea typeface="Arial Rounded MT Bold"/>
                <a:cs typeface="Arial Rounded MT Bold"/>
              </a:rPr>
              <a:t>P:	Let us pray…  Eternal God, we thank you for </a:t>
            </a:r>
            <a:r>
              <a:rPr sz="3200" i="1" u="sng">
                <a:latin typeface="Arial Rounded MT Bold"/>
                <a:ea typeface="Arial Rounded MT Bold"/>
                <a:cs typeface="Arial Rounded MT Bold"/>
              </a:rPr>
              <a:t> </a:t>
            </a:r>
            <a:r>
              <a:rPr sz="3200">
                <a:latin typeface="Arial Rounded MT Bold"/>
                <a:ea typeface="Arial Rounded MT Bold"/>
                <a:cs typeface="Arial Rounded MT Bold"/>
              </a:rPr>
              <a:t>Simon and Tina Wolfe and for the time we have shared with </a:t>
            </a:r>
            <a:r>
              <a:rPr sz="3200" i="1">
                <a:latin typeface="Arial Rounded MT Bold"/>
                <a:ea typeface="Arial Rounded MT Bold"/>
                <a:cs typeface="Arial Rounded MT Bold"/>
              </a:rPr>
              <a:t>them</a:t>
            </a:r>
            <a:r>
              <a:rPr sz="3200">
                <a:latin typeface="Arial Rounded MT Bold"/>
                <a:ea typeface="Arial Rounded MT Bold"/>
                <a:cs typeface="Arial Rounded MT Bold"/>
              </a:rPr>
              <a:t>.  As </a:t>
            </a:r>
            <a:r>
              <a:rPr sz="3200" i="1">
                <a:latin typeface="Arial Rounded MT Bold"/>
                <a:ea typeface="Arial Rounded MT Bold"/>
                <a:cs typeface="Arial Rounded MT Bold"/>
              </a:rPr>
              <a:t>they have</a:t>
            </a:r>
            <a:r>
              <a:rPr sz="3200">
                <a:latin typeface="Arial Rounded MT Bold"/>
                <a:ea typeface="Arial Rounded MT Bold"/>
                <a:cs typeface="Arial Rounded MT Bold"/>
              </a:rPr>
              <a:t> been a blessing to us, so now send </a:t>
            </a:r>
            <a:r>
              <a:rPr sz="3200" i="1">
                <a:latin typeface="Arial Rounded MT Bold"/>
                <a:ea typeface="Arial Rounded MT Bold"/>
                <a:cs typeface="Arial Rounded MT Bold"/>
              </a:rPr>
              <a:t>them</a:t>
            </a:r>
            <a:r>
              <a:rPr sz="3200">
                <a:latin typeface="Arial Rounded MT Bold"/>
                <a:ea typeface="Arial Rounded MT Bold"/>
                <a:cs typeface="Arial Rounded MT Bold"/>
              </a:rPr>
              <a:t> forth to be a blessing to others; through Jesus Christ, our Savior and Lord.</a:t>
            </a:r>
          </a:p>
          <a:p>
            <a:pPr marL="628650" marR="0" indent="-628650">
              <a:spcAft>
                <a:spcPts val="600"/>
              </a:spcAft>
              <a:buNone/>
            </a:pPr>
            <a:endParaRPr sz="3200">
              <a:latin typeface="Arial Rounded MT Bold"/>
              <a:ea typeface="Arial Rounded MT Bold"/>
              <a:cs typeface="Arial Rounded MT Bold"/>
            </a:endParaRPr>
          </a:p>
          <a:p>
            <a:pPr marL="628650" marR="0" indent="-628650">
              <a:spcAft>
                <a:spcPts val="600"/>
              </a:spcAft>
              <a:buNone/>
            </a:pPr>
            <a:r>
              <a:rPr sz="3200" b="1">
                <a:latin typeface="Arial Rounded MT Bold"/>
                <a:ea typeface="Arial Rounded MT Bold"/>
                <a:cs typeface="Arial Rounded MT Bold"/>
              </a:rPr>
              <a:t>C:	Amen.</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7693211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D568DF-5F3A-4225-9A3D-7196971BE121}"/>
              </a:ext>
            </a:extLst>
          </p:cNvPr>
          <p:cNvSpPr>
            <a:spLocks noGrp="1"/>
          </p:cNvSpPr>
          <p:nvPr/>
        </p:nvSpPr>
        <p:spPr>
          <a:xfrm>
            <a:off x="42420" y="245728"/>
            <a:ext cx="9059160" cy="677108"/>
          </a:xfrm>
          <a:prstGeom prst="rect">
            <a:avLst/>
          </a:prstGeom>
        </p:spPr>
        <p:txBody>
          <a:bodyPr wrap="square">
            <a:spAutoFit/>
          </a:bodyPr>
          <a:lstStyle/>
          <a:p>
            <a:pPr marL="571500" marR="0" lvl="0" indent="-571500" algn="ctr">
              <a:lnSpc>
                <a:spcPct val="95000"/>
              </a:lnSpc>
              <a:spcBef>
                <a:spcPts val="0"/>
              </a:spcBef>
              <a:spcAft>
                <a:spcPts val="600"/>
              </a:spcAft>
              <a:buFont typeface="Arial Rounded MT Bold"/>
              <a:buChar char="*"/>
            </a:pPr>
            <a:r>
              <a:rPr sz="4000" b="1">
                <a:latin typeface="Arial Rounded MT Bold"/>
                <a:ea typeface="Arial Rounded MT Bold"/>
                <a:cs typeface="Arial Rounded MT Bold"/>
              </a:rPr>
              <a:t>SENDING BLESSING</a:t>
            </a:r>
          </a:p>
        </p:txBody>
      </p:sp>
      <p:sp>
        <p:nvSpPr>
          <p:cNvPr id="8" name="Sending Blessing Text">
            <a:extLst>
              <a:ext uri="{FF2B5EF4-FFF2-40B4-BE49-F238E27FC236}">
                <a16:creationId xmlns:a16="http://schemas.microsoft.com/office/drawing/2014/main" id="{F5E2828E-D791-43F9-BB22-A083F9D4EAD3}"/>
              </a:ext>
            </a:extLst>
          </p:cNvPr>
          <p:cNvSpPr>
            <a:spLocks noGrp="1"/>
          </p:cNvSpPr>
          <p:nvPr/>
        </p:nvSpPr>
        <p:spPr>
          <a:xfrm>
            <a:off x="228600" y="1476375"/>
            <a:ext cx="8286750" cy="2952750"/>
          </a:xfrm>
          <a:prstGeom prst="rect">
            <a:avLst/>
          </a:prstGeom>
          <a:noFill/>
          <a:ln w="0">
            <a:noFill/>
          </a:ln>
        </p:spPr>
        <p:txBody>
          <a:bodyPr wrap="square" lIns="76200" tIns="76200" rIns="76200" bIns="76200" anchor="t">
            <a:normAutofit/>
          </a:bodyPr>
          <a:lstStyle/>
          <a:p>
            <a:pPr marL="627063" indent="-627063" algn="l">
              <a:buNone/>
              <a:defRPr sz="3200" b="1">
                <a:solidFill>
                  <a:srgbClr val="000000"/>
                </a:solidFill>
                <a:latin typeface="Arial Rounded MT Bold"/>
                <a:ea typeface="Arial Rounded MT Bold"/>
                <a:cs typeface="Arial Rounded MT Bold"/>
              </a:defRPr>
            </a:pPr>
            <a:r>
              <a:rPr sz="3200" b="1">
                <a:solidFill>
                  <a:srgbClr val="000000"/>
                </a:solidFill>
                <a:latin typeface="Arial Rounded MT Bold"/>
                <a:ea typeface="Arial Rounded MT Bold"/>
                <a:cs typeface="Arial Rounded MT Bold"/>
              </a:rPr>
              <a:t>P:	Creator, Redeemer, Sustainer, one God, bless, heal, and hold you today and always.</a:t>
            </a:r>
          </a:p>
          <a:p>
            <a:pPr marL="627063" indent="-627063">
              <a:buNone/>
            </a:pPr>
            <a:endParaRPr sz="3200" b="1">
              <a:solidFill>
                <a:srgbClr val="000000"/>
              </a:solidFill>
              <a:latin typeface="Arial Rounded MT Bold"/>
              <a:ea typeface="Arial Rounded MT Bold"/>
              <a:cs typeface="Arial Rounded MT Bold"/>
            </a:endParaRPr>
          </a:p>
          <a:p>
            <a:pPr marL="627063" indent="-627063" algn="l">
              <a:buNone/>
              <a:defRPr sz="3200" b="1">
                <a:solidFill>
                  <a:srgbClr val="000000"/>
                </a:solidFill>
                <a:latin typeface="Arial Rounded MT Bold"/>
                <a:ea typeface="Arial Rounded MT Bold"/>
                <a:cs typeface="Arial Rounded MT Bold"/>
              </a:defRPr>
            </a:pPr>
            <a:r>
              <a:rPr sz="3200" b="1">
                <a:solidFill>
                  <a:srgbClr val="000000"/>
                </a:solidFill>
                <a:latin typeface="Arial Rounded MT Bold"/>
                <a:ea typeface="Arial Rounded MT Bold"/>
                <a:cs typeface="Arial Rounded MT Bold"/>
              </a:rPr>
              <a:t>C:	Amen.</a:t>
            </a:r>
          </a:p>
        </p:txBody>
      </p:sp>
    </p:spTree>
    <p:extLst>
      <p:ext uri="{BB962C8B-B14F-4D97-AF65-F5344CB8AC3E}">
        <p14:creationId xmlns:p14="http://schemas.microsoft.com/office/powerpoint/2010/main" val="24393345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4B783D-F0FD-488C-A8B3-14747F71B85B}"/>
              </a:ext>
            </a:extLst>
          </p:cNvPr>
          <p:cNvSpPr>
            <a:spLocks noGrp="1"/>
          </p:cNvSpPr>
          <p:nvPr>
            <p:ph type="title"/>
          </p:nvPr>
        </p:nvSpPr>
        <p:spPr>
          <a:xfrm>
            <a:off x="0" y="79376"/>
            <a:ext cx="9013370" cy="787400"/>
          </a:xfrm>
        </p:spPr>
        <p:txBody>
          <a:bodyPr/>
          <a:lstStyle/>
          <a:p>
            <a:pPr marL="571500" indent="-571500" algn="ctr">
              <a:buFont typeface="Symbol"/>
              <a:buChar char=""/>
            </a:pPr>
            <a:r>
              <a:rPr sz="3600"/>
              <a:t>SENDING SONG</a:t>
            </a:r>
          </a:p>
        </p:txBody>
      </p:sp>
      <p:sp>
        <p:nvSpPr>
          <p:cNvPr id="2" name="Rectangle 1">
            <a:extLst>
              <a:ext uri="{FF2B5EF4-FFF2-40B4-BE49-F238E27FC236}">
                <a16:creationId xmlns:a16="http://schemas.microsoft.com/office/drawing/2014/main" id="{0171F8FB-1E22-4A16-AEED-8E055637BC71}"/>
              </a:ext>
            </a:extLst>
          </p:cNvPr>
          <p:cNvSpPr>
            <a:spLocks noGrp="1"/>
          </p:cNvSpPr>
          <p:nvPr/>
        </p:nvSpPr>
        <p:spPr>
          <a:xfrm>
            <a:off x="0" y="744950"/>
            <a:ext cx="9144000" cy="1200329"/>
          </a:xfrm>
          <a:prstGeom prst="rect">
            <a:avLst/>
          </a:prstGeom>
        </p:spPr>
        <p:txBody>
          <a:bodyPr wrap="square">
            <a:spAutoFit/>
          </a:bodyPr>
          <a:lstStyle/>
          <a:p>
            <a:pPr algn="ctr">
              <a:buNone/>
            </a:pPr>
            <a:r>
              <a:rPr sz="3600" b="1">
                <a:solidFill>
                  <a:srgbClr val="000000"/>
                </a:solidFill>
                <a:latin typeface="Arial Rounded MT Bold"/>
                <a:ea typeface="Arial Rounded MT Bold"/>
                <a:cs typeface="Arial Rounded MT Bold"/>
              </a:rPr>
              <a:t>“Here I Am, Lord” </a:t>
            </a:r>
          </a:p>
          <a:p>
            <a:pPr algn="ctr">
              <a:buNone/>
            </a:pPr>
            <a:r>
              <a:rPr sz="3600" b="1">
                <a:solidFill>
                  <a:srgbClr val="000000"/>
                </a:solidFill>
                <a:latin typeface="Arial Rounded MT Bold"/>
                <a:ea typeface="Arial Rounded MT Bold"/>
                <a:cs typeface="Arial Rounded MT Bold"/>
              </a:rPr>
              <a:t>ELW 574 </a:t>
            </a:r>
            <a:endParaRPr sz="3600" i="1">
              <a:solidFill>
                <a:srgbClr val="C00000"/>
              </a:solidFill>
              <a:latin typeface="Arial Rounded MT Bold"/>
              <a:ea typeface="Arial Rounded MT Bold"/>
              <a:cs typeface="Arial Rounded MT Bold"/>
            </a:endParaRPr>
          </a:p>
        </p:txBody>
      </p:sp>
      <p:pic>
        <p:nvPicPr>
          <p:cNvPr id="8" name="Picture 4"/>
          <p:cNvPicPr>
            <a:picLocks noChangeAspect="1"/>
          </p:cNvPicPr>
          <p:nvPr/>
        </p:nvPicPr>
        <p:blipFill>
          <a:blip r:embed="rId3"/>
          <a:stretch>
            <a:fillRect/>
          </a:stretch>
        </p:blipFill>
        <p:spPr>
          <a:xfrm>
            <a:off x="786049" y="2100264"/>
            <a:ext cx="7724301" cy="4352921"/>
          </a:xfrm>
          <a:prstGeom prst="rect">
            <a:avLst/>
          </a:prstGeom>
        </p:spPr>
      </p:pic>
    </p:spTree>
    <p:extLst>
      <p:ext uri="{BB962C8B-B14F-4D97-AF65-F5344CB8AC3E}">
        <p14:creationId xmlns:p14="http://schemas.microsoft.com/office/powerpoint/2010/main" val="2070241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1" y="51769"/>
            <a:ext cx="6264321" cy="577338"/>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“Here I Am, Lord”    ELW 574 </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80C23687-1060-45AB-0B07-C6B72B19B741}"/>
              </a:ext>
            </a:extLst>
          </p:cNvPr>
          <p:cNvSpPr>
            <a:spLocks noGrp="1"/>
          </p:cNvSpPr>
          <p:nvPr/>
        </p:nvSpPr>
        <p:spPr>
          <a:xfrm>
            <a:off x="341194" y="1122528"/>
            <a:ext cx="7806519" cy="4612943"/>
          </a:xfrm>
          <a:prstGeom prst="rect">
            <a:avLst/>
          </a:prstGeom>
          <a:noFill/>
        </p:spPr>
        <p:txBody>
          <a:bodyPr wrap="square" lIns="76200" tIns="76200" rIns="76200" bIns="76200" anchor="t">
            <a:noAutofit/>
          </a:bodyPr>
          <a:lstStyle/>
          <a:p>
            <a:pPr marL="395288" marR="0" indent="-395288" algn="l">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1  I, the Lord of sea and sky,                                              I have heard my people’s cry.                        All who dwell in dark and sin                    my hand will save.                                          I, who made the stars of night,                 I will make their darkness bright. Who will bear my light to them?       Whom shall I send?</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9894595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E60B8F-1FF1-5585-C88B-A98E2630C1B0}"/>
              </a:ext>
            </a:extLst>
          </p:cNvPr>
          <p:cNvSpPr>
            <a:spLocks noGrp="1"/>
          </p:cNvSpPr>
          <p:nvPr/>
        </p:nvSpPr>
        <p:spPr>
          <a:xfrm>
            <a:off x="1" y="51769"/>
            <a:ext cx="6264321" cy="577338"/>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“Here I Am, Lord”    ELW 574 </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91B852E1-5BA4-7468-2577-A2BE4A4B19BC}"/>
              </a:ext>
            </a:extLst>
          </p:cNvPr>
          <p:cNvSpPr>
            <a:spLocks noGrp="1"/>
          </p:cNvSpPr>
          <p:nvPr/>
        </p:nvSpPr>
        <p:spPr>
          <a:xfrm>
            <a:off x="1733266" y="1064526"/>
            <a:ext cx="4981432" cy="5186149"/>
          </a:xfrm>
          <a:prstGeom prst="rect">
            <a:avLst/>
          </a:prstGeom>
          <a:noFill/>
        </p:spPr>
        <p:txBody>
          <a:bodyPr wrap="square" lIns="76200" tIns="76200" rIns="76200" bIns="76200" anchor="t">
            <a:noAutofit/>
          </a:bodyPr>
          <a:lstStyle/>
          <a:p>
            <a:pPr marL="395288" marR="0" indent="-395288" algn="l">
              <a:buNone/>
              <a:defRPr sz="2550" b="1">
                <a:solidFill>
                  <a:srgbClr val="000000"/>
                </a:solidFill>
                <a:latin typeface="Arial Rounded MT Bold"/>
                <a:ea typeface="Arial Rounded MT Bold"/>
                <a:cs typeface="Arial Rounded MT Bold"/>
              </a:defRPr>
            </a:pPr>
            <a:r>
              <a:rPr sz="3600" b="1" i="1">
                <a:solidFill>
                  <a:srgbClr val="C00000"/>
                </a:solidFill>
                <a:latin typeface="Arial Rounded MT Bold"/>
                <a:ea typeface="Arial Rounded MT Bold"/>
                <a:cs typeface="Arial Rounded MT Bold"/>
              </a:rPr>
              <a:t>Refrain:</a:t>
            </a:r>
            <a:endParaRPr sz="3600" i="1">
              <a:solidFill>
                <a:srgbClr val="C00000"/>
              </a:solidFill>
              <a:latin typeface="Arial Rounded MT Bold"/>
              <a:ea typeface="Arial Rounded MT Bold"/>
              <a:cs typeface="Arial Rounded MT Bold"/>
            </a:endParaRPr>
          </a:p>
          <a:p>
            <a:pPr marL="341313" lvl="1" indent="1588" defTabSz="6578600">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Here I am, Lord.                                                                            Is it I, Lord?</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have heard you                                                             calling in the night.</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will go, Lord,                                                              if you lead me.</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will hold your                                         people in my heart.</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504842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B828AB0-E6F1-890A-CD88-671ABCC44B00}"/>
              </a:ext>
            </a:extLst>
          </p:cNvPr>
          <p:cNvSpPr>
            <a:spLocks noGrp="1"/>
          </p:cNvSpPr>
          <p:nvPr/>
        </p:nvSpPr>
        <p:spPr>
          <a:xfrm>
            <a:off x="1" y="51769"/>
            <a:ext cx="6264321" cy="577338"/>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“Here I Am, Lord”    ELW 574 </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0352594A-E522-8AE9-1595-7FDB923555AC}"/>
              </a:ext>
            </a:extLst>
          </p:cNvPr>
          <p:cNvSpPr>
            <a:spLocks noGrp="1"/>
          </p:cNvSpPr>
          <p:nvPr/>
        </p:nvSpPr>
        <p:spPr>
          <a:xfrm>
            <a:off x="382137" y="1108881"/>
            <a:ext cx="7847462" cy="4640238"/>
          </a:xfrm>
          <a:prstGeom prst="rect">
            <a:avLst/>
          </a:prstGeom>
          <a:noFill/>
        </p:spPr>
        <p:txBody>
          <a:bodyPr wrap="square" lIns="76200" tIns="76200" rIns="76200" bIns="76200" anchor="t">
            <a:noAutofit/>
          </a:bodyPr>
          <a:lstStyle/>
          <a:p>
            <a:pPr marL="463550" marR="0" indent="-463550" algn="l">
              <a:buNone/>
              <a:defRPr sz="2550" b="1">
                <a:solidFill>
                  <a:srgbClr val="000000"/>
                </a:solidFill>
                <a:latin typeface="Arial Rounded MT Bold"/>
                <a:ea typeface="Arial Rounded MT Bold"/>
                <a:cs typeface="Arial Rounded MT Bold"/>
              </a:defRPr>
            </a:pPr>
            <a:r>
              <a:rPr sz="3600">
                <a:solidFill>
                  <a:srgbClr val="000000"/>
                </a:solidFill>
                <a:latin typeface="Arial Rounded MT Bold"/>
                <a:ea typeface="Arial Rounded MT Bold"/>
                <a:cs typeface="Arial Rounded MT Bold"/>
              </a:rPr>
              <a:t>2  I, the Lord of snow and rain,                 I have borne my people’s pain.                   I have wept for love of them.              They turn away.                                                          I will break their hearts of stone,          give them hearts for love alone.                   I will speak my word to them.               Whom shall I send?</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0541965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04FF42-2097-8D56-154F-60B2592B8C55}"/>
              </a:ext>
            </a:extLst>
          </p:cNvPr>
          <p:cNvSpPr>
            <a:spLocks noGrp="1"/>
          </p:cNvSpPr>
          <p:nvPr/>
        </p:nvSpPr>
        <p:spPr>
          <a:xfrm>
            <a:off x="1" y="51769"/>
            <a:ext cx="6264321" cy="577338"/>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“Here I Am, Lord”    ELW 574 </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E5C113E4-BFB8-E7CF-BAF9-5C86B7FD9F83}"/>
              </a:ext>
            </a:extLst>
          </p:cNvPr>
          <p:cNvSpPr>
            <a:spLocks noGrp="1"/>
          </p:cNvSpPr>
          <p:nvPr/>
        </p:nvSpPr>
        <p:spPr>
          <a:xfrm>
            <a:off x="1733266" y="1064526"/>
            <a:ext cx="4981432" cy="5186149"/>
          </a:xfrm>
          <a:prstGeom prst="rect">
            <a:avLst/>
          </a:prstGeom>
          <a:noFill/>
        </p:spPr>
        <p:txBody>
          <a:bodyPr wrap="square" lIns="76200" tIns="76200" rIns="76200" bIns="76200" anchor="t">
            <a:noAutofit/>
          </a:bodyPr>
          <a:lstStyle/>
          <a:p>
            <a:pPr marL="395288" marR="0" indent="-395288" algn="l">
              <a:buNone/>
              <a:defRPr sz="2550" b="1">
                <a:solidFill>
                  <a:srgbClr val="000000"/>
                </a:solidFill>
                <a:latin typeface="Arial Rounded MT Bold"/>
                <a:ea typeface="Arial Rounded MT Bold"/>
                <a:cs typeface="Arial Rounded MT Bold"/>
              </a:defRPr>
            </a:pPr>
            <a:r>
              <a:rPr sz="3600" b="1" i="1">
                <a:solidFill>
                  <a:srgbClr val="C00000"/>
                </a:solidFill>
                <a:latin typeface="Arial Rounded MT Bold"/>
                <a:ea typeface="Arial Rounded MT Bold"/>
                <a:cs typeface="Arial Rounded MT Bold"/>
              </a:rPr>
              <a:t>Refrain:</a:t>
            </a:r>
            <a:endParaRPr sz="3600" i="1">
              <a:solidFill>
                <a:srgbClr val="C00000"/>
              </a:solidFill>
              <a:latin typeface="Arial Rounded MT Bold"/>
              <a:ea typeface="Arial Rounded MT Bold"/>
              <a:cs typeface="Arial Rounded MT Bold"/>
            </a:endParaRPr>
          </a:p>
          <a:p>
            <a:pPr marL="341313" lvl="1" indent="1588" defTabSz="6578600">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Here I am, Lord.                                                                            Is it I, Lord?</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have heard you                                                             calling in the night.</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will go, Lord,                                                              if you lead me.</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will hold your                                         people in my heart.</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9347874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2A78E4-AEFF-A5B5-CB4A-E4E4AC5885C3}"/>
              </a:ext>
            </a:extLst>
          </p:cNvPr>
          <p:cNvSpPr>
            <a:spLocks noGrp="1"/>
          </p:cNvSpPr>
          <p:nvPr/>
        </p:nvSpPr>
        <p:spPr>
          <a:xfrm>
            <a:off x="1" y="51769"/>
            <a:ext cx="6264321" cy="577338"/>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“Here I Am, Lord”    ELW 574 </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8A6926D4-4BF1-8992-2E18-E1E8B9E65517}"/>
              </a:ext>
            </a:extLst>
          </p:cNvPr>
          <p:cNvSpPr>
            <a:spLocks noGrp="1"/>
          </p:cNvSpPr>
          <p:nvPr/>
        </p:nvSpPr>
        <p:spPr>
          <a:xfrm>
            <a:off x="518615" y="1170295"/>
            <a:ext cx="7206018" cy="4517409"/>
          </a:xfrm>
          <a:prstGeom prst="rect">
            <a:avLst/>
          </a:prstGeom>
          <a:noFill/>
        </p:spPr>
        <p:txBody>
          <a:bodyPr wrap="square" lIns="76200" tIns="76200" rIns="76200" bIns="76200" anchor="t">
            <a:noAutofit/>
          </a:bodyPr>
          <a:lstStyle/>
          <a:p>
            <a:pPr marL="519113" marR="0" indent="-519113" algn="l">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3  I, the Lord of wind and flame,                 I will tend the poor and lame.                                I will set a feast for them.                           My hand will save.                                         Finest bread I will provide                                   till their hearts be satisfied.                                          I will give my life to them.                                 Whom shall I send?</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8837161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8455A2-E149-AE3D-81D2-17D53D3546D2}"/>
              </a:ext>
            </a:extLst>
          </p:cNvPr>
          <p:cNvSpPr>
            <a:spLocks noGrp="1"/>
          </p:cNvSpPr>
          <p:nvPr/>
        </p:nvSpPr>
        <p:spPr>
          <a:xfrm>
            <a:off x="1" y="51769"/>
            <a:ext cx="6264321" cy="577338"/>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“Here I Am, Lord”    ELW 574 </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D441878E-2715-EA32-C85D-110FC544AF82}"/>
              </a:ext>
            </a:extLst>
          </p:cNvPr>
          <p:cNvSpPr>
            <a:spLocks noGrp="1"/>
          </p:cNvSpPr>
          <p:nvPr/>
        </p:nvSpPr>
        <p:spPr>
          <a:xfrm>
            <a:off x="1733266" y="1064526"/>
            <a:ext cx="4981432" cy="5186149"/>
          </a:xfrm>
          <a:prstGeom prst="rect">
            <a:avLst/>
          </a:prstGeom>
          <a:noFill/>
        </p:spPr>
        <p:txBody>
          <a:bodyPr wrap="square" lIns="76200" tIns="76200" rIns="76200" bIns="76200" anchor="t">
            <a:noAutofit/>
          </a:bodyPr>
          <a:lstStyle/>
          <a:p>
            <a:pPr marL="395288" marR="0" indent="-395288" algn="l">
              <a:buNone/>
              <a:defRPr sz="2550" b="1">
                <a:solidFill>
                  <a:srgbClr val="000000"/>
                </a:solidFill>
                <a:latin typeface="Arial Rounded MT Bold"/>
                <a:ea typeface="Arial Rounded MT Bold"/>
                <a:cs typeface="Arial Rounded MT Bold"/>
              </a:defRPr>
            </a:pPr>
            <a:r>
              <a:rPr sz="3600" b="1" i="1">
                <a:solidFill>
                  <a:srgbClr val="C00000"/>
                </a:solidFill>
                <a:latin typeface="Arial Rounded MT Bold"/>
                <a:ea typeface="Arial Rounded MT Bold"/>
                <a:cs typeface="Arial Rounded MT Bold"/>
              </a:rPr>
              <a:t>Refrain:</a:t>
            </a:r>
            <a:endParaRPr sz="3600" i="1">
              <a:solidFill>
                <a:srgbClr val="C00000"/>
              </a:solidFill>
              <a:latin typeface="Arial Rounded MT Bold"/>
              <a:ea typeface="Arial Rounded MT Bold"/>
              <a:cs typeface="Arial Rounded MT Bold"/>
            </a:endParaRPr>
          </a:p>
          <a:p>
            <a:pPr marL="341313" lvl="1" indent="1588" defTabSz="6578600">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Here I am, Lord.                                                                            Is it I, Lord?</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have heard you                                                             calling in the night.</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will go, Lord,                                                              if you lead me.</a:t>
            </a:r>
            <a:endParaRPr sz="3600">
              <a:latin typeface="Arial Rounded MT Bold"/>
              <a:ea typeface="Arial Rounded MT Bold"/>
              <a:cs typeface="Arial Rounded MT Bold"/>
            </a:endParaRPr>
          </a:p>
          <a:p>
            <a:pPr marL="341313" lvl="1" indent="1588">
              <a:buNone/>
              <a:defRPr sz="2550" b="1">
                <a:solidFill>
                  <a:srgbClr val="000000"/>
                </a:solidFill>
                <a:latin typeface="Arial Rounded MT Bold"/>
                <a:ea typeface="Arial Rounded MT Bold"/>
                <a:cs typeface="Arial Rounded MT Bold"/>
              </a:defRPr>
            </a:pPr>
            <a:r>
              <a:rPr sz="3600" b="1">
                <a:solidFill>
                  <a:srgbClr val="000000"/>
                </a:solidFill>
                <a:latin typeface="Arial Rounded MT Bold"/>
                <a:ea typeface="Arial Rounded MT Bold"/>
                <a:cs typeface="Arial Rounded MT Bold"/>
              </a:rPr>
              <a:t>I will hold your                                         people in my heart.</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1050135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37932"/>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DISMISSAL</a:t>
            </a:r>
          </a:p>
        </p:txBody>
      </p:sp>
      <p:sp>
        <p:nvSpPr>
          <p:cNvPr id="3" name="Rectangle 2">
            <a:extLst>
              <a:ext uri="{FF2B5EF4-FFF2-40B4-BE49-F238E27FC236}">
                <a16:creationId xmlns:a16="http://schemas.microsoft.com/office/drawing/2014/main" id="{4656AD64-08BE-4A76-BEAA-C4225975EA96}"/>
              </a:ext>
            </a:extLst>
          </p:cNvPr>
          <p:cNvSpPr>
            <a:spLocks noGrp="1"/>
          </p:cNvSpPr>
          <p:nvPr/>
        </p:nvSpPr>
        <p:spPr>
          <a:xfrm>
            <a:off x="308223" y="829580"/>
            <a:ext cx="8507003" cy="2331792"/>
          </a:xfrm>
          <a:prstGeom prst="rect">
            <a:avLst/>
          </a:prstGeom>
        </p:spPr>
        <p:txBody>
          <a:bodyPr wrap="square">
            <a:spAutoFit/>
          </a:bodyPr>
          <a:lstStyle/>
          <a:p>
            <a:pPr marL="347345" marR="0" indent="-347345">
              <a:lnSpc>
                <a:spcPct val="107000"/>
              </a:lnSpc>
              <a:spcBef>
                <a:spcPts val="0"/>
              </a:spcBef>
              <a:spcAft>
                <a:spcPts val="0"/>
              </a:spcAft>
              <a:buNone/>
            </a:pPr>
            <a:r>
              <a:rPr sz="3200">
                <a:solidFill>
                  <a:srgbClr val="000000"/>
                </a:solidFill>
                <a:latin typeface="Arial Rounded MT Bold"/>
                <a:ea typeface="Arial Rounded MT Bold"/>
                <a:cs typeface="Arial Rounded MT Bold"/>
              </a:rPr>
              <a:t>P:	Depart in Christ’s Love.</a:t>
            </a:r>
          </a:p>
          <a:p>
            <a:pPr marL="347345" marR="0" indent="-347345">
              <a:lnSpc>
                <a:spcPct val="107000"/>
              </a:lnSpc>
              <a:spcBef>
                <a:spcPts val="0"/>
              </a:spcBef>
              <a:spcAft>
                <a:spcPts val="0"/>
              </a:spcAft>
              <a:buNone/>
            </a:pPr>
            <a:endParaRPr sz="3200">
              <a:latin typeface="Arial Rounded MT Bold"/>
              <a:ea typeface="Arial Rounded MT Bold"/>
              <a:cs typeface="Arial Rounded MT Bold"/>
            </a:endParaRPr>
          </a:p>
          <a:p>
            <a:pPr marL="347345" marR="0" indent="-347345">
              <a:lnSpc>
                <a:spcPct val="107000"/>
              </a:lnSpc>
              <a:spcBef>
                <a:spcPts val="0"/>
              </a:spcBef>
              <a:spcAft>
                <a:spcPts val="1200"/>
              </a:spcAft>
              <a:buNone/>
            </a:pPr>
            <a:r>
              <a:rPr sz="3600" b="1">
                <a:solidFill>
                  <a:srgbClr val="000000"/>
                </a:solidFill>
                <a:latin typeface="Arial Rounded MT Bold"/>
                <a:ea typeface="Arial Rounded MT Bold"/>
                <a:cs typeface="Arial Rounded MT Bold"/>
              </a:rPr>
              <a:t>C:	Seeking, welcoming, and serving all.  Amen!</a:t>
            </a:r>
            <a:endParaRPr sz="3600">
              <a:latin typeface="Arial Rounded MT Bold"/>
              <a:ea typeface="Arial Rounded MT Bold"/>
              <a:cs typeface="Arial Rounded MT Bold"/>
            </a:endParaRPr>
          </a:p>
        </p:txBody>
      </p:sp>
      <p:sp>
        <p:nvSpPr>
          <p:cNvPr id="7" name="Rectangle 6">
            <a:extLst>
              <a:ext uri="{FF2B5EF4-FFF2-40B4-BE49-F238E27FC236}">
                <a16:creationId xmlns:a16="http://schemas.microsoft.com/office/drawing/2014/main" id="{46F60FD9-17A8-452B-8D8B-B10B7821F0B3}"/>
              </a:ext>
            </a:extLst>
          </p:cNvPr>
          <p:cNvSpPr>
            <a:spLocks noGrp="1"/>
          </p:cNvSpPr>
          <p:nvPr/>
        </p:nvSpPr>
        <p:spPr>
          <a:xfrm>
            <a:off x="234591" y="3316010"/>
            <a:ext cx="8507003" cy="2178481"/>
          </a:xfrm>
          <a:prstGeom prst="rect">
            <a:avLst/>
          </a:prstGeom>
        </p:spPr>
        <p:txBody>
          <a:bodyPr wrap="square">
            <a:spAutoFit/>
          </a:bodyPr>
          <a:lstStyle/>
          <a:p>
            <a:pPr marR="0" algn="ctr">
              <a:lnSpc>
                <a:spcPct val="107000"/>
              </a:lnSpc>
              <a:spcBef>
                <a:spcPts val="0"/>
              </a:spcBef>
              <a:spcAft>
                <a:spcPts val="1200"/>
              </a:spcAft>
              <a:buNone/>
            </a:pPr>
            <a:r>
              <a:rPr sz="3600" b="1">
                <a:solidFill>
                  <a:srgbClr val="000000"/>
                </a:solidFill>
                <a:latin typeface="Arial Rounded MT Bold"/>
                <a:ea typeface="Arial Rounded MT Bold"/>
                <a:cs typeface="Arial Rounded MT Bold"/>
              </a:rPr>
              <a:t>POSTLUDE</a:t>
            </a:r>
          </a:p>
          <a:p>
            <a:pPr marR="0" algn="ctr">
              <a:lnSpc>
                <a:spcPct val="107000"/>
              </a:lnSpc>
              <a:spcBef>
                <a:spcPts val="0"/>
              </a:spcBef>
              <a:spcAft>
                <a:spcPts val="1200"/>
              </a:spcAft>
              <a:buNone/>
            </a:pPr>
            <a:endParaRPr sz="3600">
              <a:solidFill>
                <a:srgbClr val="000000"/>
              </a:solidFill>
              <a:latin typeface="Arial Rounded MT Bold"/>
              <a:ea typeface="Arial Rounded MT Bold"/>
              <a:cs typeface="Arial Rounded MT Bold"/>
            </a:endParaRPr>
          </a:p>
          <a:p>
            <a:pPr marR="0" algn="ctr">
              <a:lnSpc>
                <a:spcPct val="107000"/>
              </a:lnSpc>
              <a:spcBef>
                <a:spcPts val="0"/>
              </a:spcBef>
              <a:spcAft>
                <a:spcPts val="1200"/>
              </a:spcAft>
              <a:buNone/>
            </a:pPr>
            <a:r>
              <a:rPr sz="3600">
                <a:solidFill>
                  <a:srgbClr val="000000"/>
                </a:solidFill>
                <a:latin typeface="Arial Rounded MT Bold"/>
                <a:ea typeface="Arial Rounded MT Bold"/>
                <a:cs typeface="Arial Rounded MT Bold"/>
              </a:rPr>
              <a:t>By Roxanne Groff  </a:t>
            </a:r>
          </a:p>
        </p:txBody>
      </p:sp>
      <p:sp>
        <p:nvSpPr>
          <p:cNvPr id="8" name="Rectangle 7">
            <a:extLst>
              <a:ext uri="{FF2B5EF4-FFF2-40B4-BE49-F238E27FC236}">
                <a16:creationId xmlns:a16="http://schemas.microsoft.com/office/drawing/2014/main" id="{586513A4-E57B-48A7-AEDA-DD3E2B975B8C}"/>
              </a:ext>
            </a:extLst>
          </p:cNvPr>
          <p:cNvSpPr>
            <a:spLocks noGrp="1"/>
          </p:cNvSpPr>
          <p:nvPr/>
        </p:nvSpPr>
        <p:spPr>
          <a:xfrm>
            <a:off x="10277" y="5494491"/>
            <a:ext cx="8825500" cy="1169551"/>
          </a:xfrm>
          <a:prstGeom prst="rect">
            <a:avLst/>
          </a:prstGeom>
        </p:spPr>
        <p:txBody>
          <a:bodyPr wrap="square">
            <a:spAutoFit/>
          </a:bodyPr>
          <a:lstStyle/>
          <a:p>
            <a:pPr marL="0" marR="0">
              <a:spcBef>
                <a:spcPts val="0"/>
              </a:spcBef>
              <a:spcAft>
                <a:spcPts val="0"/>
              </a:spcAft>
              <a:buNone/>
            </a:pPr>
            <a:r>
              <a:rPr sz="1400">
                <a:latin typeface="Times New Roman"/>
                <a:ea typeface="Times New Roman"/>
                <a:cs typeface="Times New Roman"/>
              </a:rPr>
              <a:t>From sundaysandseasons.com.  Copyright © 2026 Augsburg Fortress. All rights reserved. Reprinted by permission under Augsburg Fortress Liturgies Annual License #SAS023830.  New Revised Standard Version Bible, Copyright © 1989, Division of Christian Education of the National Council of the Churches of Christ in the United States of America. Used by permission. All rights reserved.  Revised Common Lectionary, Copyright © 1992 Consultation on Common Texts, admin Augsburg Fortress. Used by permission. Some images generated with ChatGPT (“Theo”) using OpenAI.</a:t>
            </a:r>
          </a:p>
        </p:txBody>
      </p:sp>
    </p:spTree>
    <p:extLst>
      <p:ext uri="{BB962C8B-B14F-4D97-AF65-F5344CB8AC3E}">
        <p14:creationId xmlns:p14="http://schemas.microsoft.com/office/powerpoint/2010/main" val="713384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910</TotalTime>
  <Words>2827</Words>
  <Application>Microsoft Office PowerPoint</Application>
  <DocSecurity>0</DocSecurity>
  <PresentationFormat>On-screen Show (4:3)</PresentationFormat>
  <Paragraphs>246</Paragraphs>
  <Slides>71</Slides>
  <Notes>71</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Arial</vt:lpstr>
      <vt:lpstr>Arial Rounded MT Bold</vt:lpstr>
      <vt:lpstr>Calibri</vt:lpstr>
      <vt:lpstr>Calibri Light</vt:lpstr>
      <vt:lpstr>Segoe UI Symbol</vt:lpstr>
      <vt:lpstr>Symbol</vt:lpstr>
      <vt:lpstr>Times New Roman</vt:lpstr>
      <vt:lpstr>Office Theme</vt:lpstr>
      <vt:lpstr>Trinity Evangelical Lutheran Church September 20, 2026</vt:lpstr>
      <vt:lpstr>PowerPoint Presentation</vt:lpstr>
      <vt:lpstr>PowerPoint Presentation</vt:lpstr>
      <vt:lpstr>PowerPoint Presentation</vt:lpstr>
      <vt:lpstr>PowerPoint Presentation</vt:lpstr>
      <vt:lpstr>PowerPoint Presentation</vt:lpstr>
      <vt:lpstr>PowerPoint Presentation</vt:lpstr>
      <vt:lpstr>Gathering Song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SENDING SONG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Mel Musser</cp:lastModifiedBy>
  <cp:revision>2</cp:revision>
  <dcterms:created xsi:type="dcterms:W3CDTF">2026-09-19T19:06:36Z</dcterms:created>
  <dcterms:modified xsi:type="dcterms:W3CDTF">2026-09-20T10:56:22Z</dcterms:modified>
</cp:coreProperties>
</file>