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4" r:id="rId31"/>
    <p:sldId id="573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794" autoAdjust="0"/>
  </p:normalViewPr>
  <p:slideViewPr>
    <p:cSldViewPr snapToGrid="0" snapToObjects="1" showGuides="1">
      <p:cViewPr>
        <p:scale>
          <a:sx n="100" d="100"/>
          <a:sy n="100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CDE9-A243-6EBD-DE26-41DE5AE5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A7449-CB0D-72A3-DEFE-6A7652B7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F9A13-02E6-9642-A785-C6FC0B16C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D9CD2-1B88-63CF-7607-A46C7ABA3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9/27/2025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September 28,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595D45-AA4B-82DC-D139-EA3974E6F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075" y="2543754"/>
            <a:ext cx="5057775" cy="3469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 is …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October 15</a:t>
            </a:r>
            <a:r>
              <a:rPr lang="en-US" sz="3600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dirty="0">
                <a:latin typeface="Arial Rounded MT Bold" panose="020F0704030504030204" pitchFamily="34" charset="0"/>
              </a:rPr>
              <a:t> @ 7:00 pm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September 30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October 9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49701"/>
            <a:ext cx="78538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    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October 16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El Carreton Mexican Grill			      401 Wagner Ave, Greenville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(7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8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33550" cy="1733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94" y="1724025"/>
            <a:ext cx="857495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Starting Soon! </a:t>
            </a:r>
            <a:r>
              <a:rPr lang="en-US" sz="3000" b="1" u="sng" dirty="0">
                <a:solidFill>
                  <a:srgbClr val="C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Osaka"/>
              </a:rPr>
              <a:t>1</a:t>
            </a:r>
            <a:r>
              <a:rPr lang="en-US" sz="3000" b="1" u="sng" baseline="30000" dirty="0">
                <a:solidFill>
                  <a:srgbClr val="C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Osaka"/>
              </a:rPr>
              <a:t>st</a:t>
            </a:r>
            <a:r>
              <a:rPr lang="en-US" sz="3000" b="1" u="sng" dirty="0">
                <a:solidFill>
                  <a:srgbClr val="C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Osaka"/>
              </a:rPr>
              <a:t> meeting-after Worship on October 12th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in person or via FaceBook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1904017"/>
            <a:ext cx="862404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Given today to the glory of God!!!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And to honor Pr Mel’s &amp; PJ’s 46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Wedding Anniversary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want to honor your special occasion with Altar Flowers, see PJ Musser or call the Rose Post!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9156" y="1206885"/>
            <a:ext cx="6125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Tonight at 6:00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2, Episode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861" y="325755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BLESSING of the Animals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011"/>
            <a:ext cx="870585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Date/Time: October 4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11 am-2:30 pm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Time:  11:00 am – 1:00 pm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Humane Society - 7053  N. Oh 49</a:t>
            </a:r>
          </a:p>
          <a:p>
            <a:pPr marL="4000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Bring your pet for a special  Blessing</a:t>
            </a:r>
          </a:p>
          <a:p>
            <a:pPr marL="4000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Plenty of pets ready for adoption</a:t>
            </a:r>
          </a:p>
          <a:p>
            <a:pPr marL="4000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Music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A4F8A-6FD2-F4C8-AA3A-E073022E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5" b="90141" l="2825" r="97458">
                        <a14:foregroundMark x1="31638" y1="48592" x2="27684" y2="58451"/>
                        <a14:foregroundMark x1="27684" y1="58451" x2="25989" y2="74648"/>
                        <a14:foregroundMark x1="25989" y1="74648" x2="28814" y2="86620"/>
                        <a14:foregroundMark x1="28814" y1="86620" x2="29944" y2="61972"/>
                        <a14:foregroundMark x1="29944" y1="61972" x2="22599" y2="70423"/>
                        <a14:foregroundMark x1="22599" y1="70423" x2="21751" y2="86620"/>
                        <a14:foregroundMark x1="21751" y1="86620" x2="25989" y2="64085"/>
                        <a14:foregroundMark x1="25989" y1="64085" x2="26836" y2="39437"/>
                        <a14:foregroundMark x1="29661" y1="36620" x2="30791" y2="47183"/>
                        <a14:foregroundMark x1="35311" y1="68310" x2="37571" y2="83099"/>
                        <a14:foregroundMark x1="37571" y1="83099" x2="43503" y2="85211"/>
                        <a14:foregroundMark x1="43503" y1="85211" x2="46328" y2="81690"/>
                        <a14:foregroundMark x1="35028" y1="82394" x2="32203" y2="86620"/>
                        <a14:foregroundMark x1="12712" y1="52113" x2="16384" y2="52113"/>
                        <a14:foregroundMark x1="12994" y1="59155" x2="15819" y2="63380"/>
                        <a14:foregroundMark x1="7910" y1="65493" x2="9040" y2="80986"/>
                        <a14:foregroundMark x1="9040" y1="80986" x2="3107" y2="83099"/>
                        <a14:foregroundMark x1="3107" y1="83099" x2="2825" y2="83803"/>
                        <a14:foregroundMark x1="7062" y1="64789" x2="5650" y2="73944"/>
                        <a14:foregroundMark x1="5367" y1="65493" x2="5367" y2="65493"/>
                        <a14:foregroundMark x1="5650" y1="69014" x2="6497" y2="78873"/>
                        <a14:foregroundMark x1="13559" y1="63380" x2="16102" y2="78873"/>
                        <a14:foregroundMark x1="16102" y1="78873" x2="18079" y2="84507"/>
                        <a14:foregroundMark x1="37571" y1="59155" x2="35876" y2="66197"/>
                        <a14:foregroundMark x1="77966" y1="62676" x2="79944" y2="79577"/>
                        <a14:foregroundMark x1="79944" y1="79577" x2="77401" y2="72535"/>
                        <a14:foregroundMark x1="75706" y1="76056" x2="78249" y2="84507"/>
                        <a14:foregroundMark x1="84181" y1="80986" x2="89548" y2="84507"/>
                        <a14:foregroundMark x1="89548" y1="84507" x2="84463" y2="80986"/>
                        <a14:foregroundMark x1="84463" y1="80986" x2="87006" y2="84507"/>
                        <a14:foregroundMark x1="91243" y1="85915" x2="97740" y2="88732"/>
                        <a14:foregroundMark x1="91525" y1="88028" x2="91243" y2="90141"/>
                        <a14:foregroundMark x1="31073" y1="35915" x2="32486" y2="45775"/>
                        <a14:foregroundMark x1="31638" y1="42254" x2="31356" y2="40141"/>
                        <a14:foregroundMark x1="31073" y1="34507" x2="31921" y2="40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9" y="3429000"/>
            <a:ext cx="911824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75" y="3429000"/>
            <a:ext cx="80772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Find out the meaning and origin of your name.</a:t>
            </a:r>
          </a:p>
          <a:p>
            <a:pPr marL="1828800" indent="-1828800" defTabSz="188595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Dance to your favorite song.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1828800" indent="-1828800" defTabSz="188595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Pray for our farmers.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6AD349-0C39-1F6F-67D9-A5B6D841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E504E67-BCB4-6C49-E5F6-DBC47E95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CC53-CBBE-33F9-EB5F-4AA010767F8A}"/>
              </a:ext>
            </a:extLst>
          </p:cNvPr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277E5D-2793-F61E-DBBB-F52E008CE0A2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FC51D3-6AF8-A811-35E6-7E69824C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BD79E3-143A-6954-048A-58D084091D2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33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38732"/>
              </p:ext>
            </p:extLst>
          </p:nvPr>
        </p:nvGraphicFramePr>
        <p:xfrm>
          <a:off x="200025" y="1476374"/>
          <a:ext cx="8591550" cy="408114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6467475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Oct 4 @     1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Hand out Fall Festival Flyers door to door in Pitsburg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Oct 12 @ 11:30 am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Confirmation Parent/Student Kickoff Meeting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090044"/>
                  </a:ext>
                </a:extLst>
              </a:tr>
              <a:tr h="1078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Oct 19 @   5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Trinity/Pitsburg COB Fall Festival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202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Oct 26</a:t>
                      </a:r>
                    </a:p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Reformation/Confirmation Sunday 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</a:rPr>
                        <a:t>(Wear Red!)</a:t>
                      </a:r>
                      <a:endParaRPr lang="en-US" sz="3200" dirty="0">
                        <a:solidFill>
                          <a:srgbClr val="C0000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45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October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September 23,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21201</TotalTime>
  <Words>1107</Words>
  <Application>Microsoft Office PowerPoint</Application>
  <PresentationFormat>On-screen Show (4:3)</PresentationFormat>
  <Paragraphs>202</Paragraphs>
  <Slides>32</Slides>
  <Notes>28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383</cp:revision>
  <cp:lastPrinted>2025-02-08T21:29:34Z</cp:lastPrinted>
  <dcterms:created xsi:type="dcterms:W3CDTF">2020-11-15T00:46:00Z</dcterms:created>
  <dcterms:modified xsi:type="dcterms:W3CDTF">2025-09-28T01:25:13Z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