
<file path=[Content_Types].xml><?xml version="1.0" encoding="utf-8"?>
<Types xmlns="http://schemas.openxmlformats.org/package/2006/content-types">
  <Default Extension="jpg" ContentType="image/jpeg"/>
  <Default Extension="png" ContentType="image/png"/>
  <Default Extension="rels" ContentType="application/vnd.openxmlformats-package.relationships+xml"/>
  <Default Extension="tiff" ContentType="image/tiff"/>
  <Default Extension="wdp" ContentType="image/vnd.ms-photo"/>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notesMasterIdLst>
    <p:notesMasterId r:id="rId82"/>
  </p:notesMasterIdLst>
  <p:sldIdLst>
    <p:sldId id="258" r:id="rId2"/>
    <p:sldId id="260" r:id="rId3"/>
    <p:sldId id="261" r:id="rId4"/>
    <p:sldId id="1914" r:id="rId5"/>
    <p:sldId id="1915" r:id="rId6"/>
    <p:sldId id="1916" r:id="rId7"/>
    <p:sldId id="267" r:id="rId8"/>
    <p:sldId id="1018" r:id="rId9"/>
    <p:sldId id="1951" r:id="rId10"/>
    <p:sldId id="1952" r:id="rId11"/>
    <p:sldId id="1953" r:id="rId12"/>
    <p:sldId id="1954" r:id="rId13"/>
    <p:sldId id="1955" r:id="rId14"/>
    <p:sldId id="270" r:id="rId15"/>
    <p:sldId id="272" r:id="rId16"/>
    <p:sldId id="271" r:id="rId17"/>
    <p:sldId id="273" r:id="rId18"/>
    <p:sldId id="274" r:id="rId19"/>
    <p:sldId id="275" r:id="rId20"/>
    <p:sldId id="348" r:id="rId21"/>
    <p:sldId id="277" r:id="rId22"/>
    <p:sldId id="1536" r:id="rId23"/>
    <p:sldId id="278" r:id="rId24"/>
    <p:sldId id="1498" r:id="rId25"/>
    <p:sldId id="1956" r:id="rId26"/>
    <p:sldId id="1957" r:id="rId27"/>
    <p:sldId id="1958" r:id="rId28"/>
    <p:sldId id="1959" r:id="rId29"/>
    <p:sldId id="1960" r:id="rId30"/>
    <p:sldId id="995" r:id="rId31"/>
    <p:sldId id="1328" r:id="rId32"/>
    <p:sldId id="1965" r:id="rId33"/>
    <p:sldId id="1966" r:id="rId34"/>
    <p:sldId id="1967" r:id="rId35"/>
    <p:sldId id="1968" r:id="rId36"/>
    <p:sldId id="1969" r:id="rId37"/>
    <p:sldId id="1970" r:id="rId38"/>
    <p:sldId id="1971" r:id="rId39"/>
    <p:sldId id="1972" r:id="rId40"/>
    <p:sldId id="1973" r:id="rId41"/>
    <p:sldId id="1974" r:id="rId42"/>
    <p:sldId id="1975" r:id="rId43"/>
    <p:sldId id="1976" r:id="rId44"/>
    <p:sldId id="1977" r:id="rId45"/>
    <p:sldId id="1448" r:id="rId46"/>
    <p:sldId id="310" r:id="rId47"/>
    <p:sldId id="1424" r:id="rId48"/>
    <p:sldId id="1425" r:id="rId49"/>
    <p:sldId id="1802" r:id="rId50"/>
    <p:sldId id="1803" r:id="rId51"/>
    <p:sldId id="1804" r:id="rId52"/>
    <p:sldId id="1805" r:id="rId53"/>
    <p:sldId id="1806" r:id="rId54"/>
    <p:sldId id="1807" r:id="rId55"/>
    <p:sldId id="1776" r:id="rId56"/>
    <p:sldId id="1777" r:id="rId57"/>
    <p:sldId id="1291" r:id="rId58"/>
    <p:sldId id="311" r:id="rId59"/>
    <p:sldId id="312" r:id="rId60"/>
    <p:sldId id="313" r:id="rId61"/>
    <p:sldId id="314" r:id="rId62"/>
    <p:sldId id="315" r:id="rId63"/>
    <p:sldId id="316" r:id="rId64"/>
    <p:sldId id="317" r:id="rId65"/>
    <p:sldId id="318" r:id="rId66"/>
    <p:sldId id="319" r:id="rId67"/>
    <p:sldId id="321" r:id="rId68"/>
    <p:sldId id="1691" r:id="rId69"/>
    <p:sldId id="1302" r:id="rId70"/>
    <p:sldId id="1861" r:id="rId71"/>
    <p:sldId id="1950" r:id="rId72"/>
    <p:sldId id="1917" r:id="rId73"/>
    <p:sldId id="1839" r:id="rId74"/>
    <p:sldId id="485" r:id="rId75"/>
    <p:sldId id="1017" r:id="rId76"/>
    <p:sldId id="297" r:id="rId77"/>
    <p:sldId id="1961" r:id="rId78"/>
    <p:sldId id="1962" r:id="rId79"/>
    <p:sldId id="1964" r:id="rId80"/>
    <p:sldId id="330" r:id="rId81"/>
  </p:sldIdLst>
  <p:sldSz cx="9144000" cy="6858000" type="screen4x3"/>
  <p:notesSz cx="6858000" cy="9144000"/>
  <p:defaultTextStyle>
    <a:defPPr>
      <a:defRPr lang="en-US"/>
    </a:defPPr>
    <a:lvl1pPr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1pPr>
    <a:lvl2pPr marL="342900" indent="1143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2pPr>
    <a:lvl3pPr marL="685800" indent="2286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3pPr>
    <a:lvl4pPr marL="1028700" indent="3429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4pPr>
    <a:lvl5pPr marL="1371600" indent="4572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5pPr>
    <a:lvl6pPr marL="22860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6pPr>
    <a:lvl7pPr marL="27432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7pPr>
    <a:lvl8pPr marL="32004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8pPr>
    <a:lvl9pPr marL="36576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9pPr>
  </p:defaultTextStyle>
  <p:extLst>
    <p:ext uri="{EFAFB233-063F-42B5-8137-9DF3F51BA10A}">
      <p15:sldGuideLst xmlns:p15="http://schemas.microsoft.com/office/powerpoint/2012/main">
        <p15:guide id="1" orient="horz" pos="2256" userDrawn="1">
          <p15:clr>
            <a:srgbClr val="A4A3A4"/>
          </p15:clr>
        </p15:guide>
        <p15:guide id="2" pos="2832"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B095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0480" autoAdjust="0"/>
    <p:restoredTop sz="94660"/>
  </p:normalViewPr>
  <p:slideViewPr>
    <p:cSldViewPr snapToGrid="0" snapToObjects="1" showGuides="1">
      <p:cViewPr varScale="1">
        <p:scale>
          <a:sx n="68" d="100"/>
          <a:sy n="68" d="100"/>
        </p:scale>
        <p:origin x="66" y="696"/>
      </p:cViewPr>
      <p:guideLst>
        <p:guide orient="horz" pos="2256"/>
        <p:guide pos="2832"/>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viewProps" Target="viewProps.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61" Type="http://schemas.openxmlformats.org/officeDocument/2006/relationships/slide" Target="slides/slide60.xml"/><Relationship Id="rId82"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pPr>
              <a:defRPr/>
            </a:pPr>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pPr>
              <a:defRPr/>
            </a:pPr>
            <a:fld id="{6735B07E-0200-45DC-BF01-BF15172474D2}" type="datetimeFigureOut">
              <a:rPr lang="en-US"/>
              <a:t>6/1/2025</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noProof="0"/>
              <a:t>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pPr>
              <a:defRPr/>
            </a:pPr>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pPr>
              <a:defRPr/>
            </a:pPr>
            <a:fld id="{2C2E7160-5CF9-415B-9465-96C8C5BE548E}" type="slidenum">
              <a:rPr lang="en-US"/>
              <a:t>‹#›</a:t>
            </a:fld>
            <a:endParaRPr 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1</a:t>
            </a:fld>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2</a:t>
            </a:fld>
            <a:endParaRPr lang="en-US"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3</a:t>
            </a:fld>
            <a:endParaRPr lang="en-US"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B5A629-A05B-CC1D-C28A-7C32B96D8953}"/>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CF5EAF80-2CD3-D686-5D92-65FD52775DE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BDB638C-6CA4-D0C3-F552-DCBF75461AE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00933689-DDDE-C78A-23C1-5ABB3F8269E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4</a:t>
            </a:fld>
            <a:endParaRPr lang="en-US" altLang="en-US"/>
          </a:p>
        </p:txBody>
      </p:sp>
    </p:spTree>
    <p:extLst>
      <p:ext uri="{BB962C8B-B14F-4D97-AF65-F5344CB8AC3E}">
        <p14:creationId xmlns:p14="http://schemas.microsoft.com/office/powerpoint/2010/main" val="33499264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BF818D6-BE50-C724-6909-54472A4CBD53}"/>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133033AC-5720-04C0-3056-F1CCB36BDF1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26C14CE-D88A-659F-02E5-441EFCBDC26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5E8951E4-872A-DEED-9C1D-BB2D9BD016CF}"/>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5</a:t>
            </a:fld>
            <a:endParaRPr lang="en-US" altLang="en-US"/>
          </a:p>
        </p:txBody>
      </p:sp>
    </p:spTree>
    <p:extLst>
      <p:ext uri="{BB962C8B-B14F-4D97-AF65-F5344CB8AC3E}">
        <p14:creationId xmlns:p14="http://schemas.microsoft.com/office/powerpoint/2010/main" val="2881870801"/>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9E0390F-AA62-9F42-2A76-DBFE079AA62F}"/>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ED5E8B05-1F2E-E110-EF74-4E9FE8A9192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C088BBD-49EE-700C-8EF6-FF2995C3C9A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C2DD90B1-2F58-62B0-678A-A1735B0833F9}"/>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6</a:t>
            </a:fld>
            <a:endParaRPr lang="en-US" altLang="en-US"/>
          </a:p>
        </p:txBody>
      </p:sp>
    </p:spTree>
    <p:extLst>
      <p:ext uri="{BB962C8B-B14F-4D97-AF65-F5344CB8AC3E}">
        <p14:creationId xmlns:p14="http://schemas.microsoft.com/office/powerpoint/2010/main" val="4105357916"/>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7</a:t>
            </a:fld>
            <a:endParaRPr lang="en-US" alt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8</a:t>
            </a:fld>
            <a:endParaRPr lang="en-US" alt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D82F04-B4B8-C966-2FAD-ECE7BD59B68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C2AB2F8F-73FE-22BC-68D0-E399BF133500}"/>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11C929D0-B5C5-F9F9-9F76-1852BB64FCE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E4060D2C-2E30-80A0-D2F8-64391C2B4A0F}"/>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9</a:t>
            </a:fld>
            <a:endParaRPr lang="en-US" altLang="en-US"/>
          </a:p>
        </p:txBody>
      </p:sp>
    </p:spTree>
    <p:extLst>
      <p:ext uri="{BB962C8B-B14F-4D97-AF65-F5344CB8AC3E}">
        <p14:creationId xmlns:p14="http://schemas.microsoft.com/office/powerpoint/2010/main" val="3469044473"/>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EE3868D-6950-7FE7-E79F-0A3B1BD8546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23D038A-0033-587D-A5AA-0F1480D5066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A6AD7F73-00E0-BCF0-C6AC-C4F4D5F32AD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08C25583-15AC-7FF0-B826-D42A5348016C}"/>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10</a:t>
            </a:fld>
            <a:endParaRPr lang="en-US" altLang="en-US"/>
          </a:p>
        </p:txBody>
      </p:sp>
    </p:spTree>
    <p:extLst>
      <p:ext uri="{BB962C8B-B14F-4D97-AF65-F5344CB8AC3E}">
        <p14:creationId xmlns:p14="http://schemas.microsoft.com/office/powerpoint/2010/main" val="99654002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9715643-C7AC-E403-EF7D-37CB004BA6CE}"/>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97728B41-50AB-25A4-B126-0D98121058E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92E25151-247D-7E23-5BED-A6D4E242084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39E45A1E-9F2F-DC9A-E0CE-7B57ADD04E9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11</a:t>
            </a:fld>
            <a:endParaRPr lang="en-US" altLang="en-US"/>
          </a:p>
        </p:txBody>
      </p:sp>
    </p:spTree>
    <p:extLst>
      <p:ext uri="{BB962C8B-B14F-4D97-AF65-F5344CB8AC3E}">
        <p14:creationId xmlns:p14="http://schemas.microsoft.com/office/powerpoint/2010/main" val="377182170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20D983D-557C-7F7F-0200-ED785F1B383D}"/>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8C6AD77D-58F8-992D-6B3A-7091705ECCAD}"/>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E0262F68-23BA-9ECB-7D7E-255B4E0336F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FA67F2A3-B0B2-1B83-A7A2-34A08679F5AA}"/>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12</a:t>
            </a:fld>
            <a:endParaRPr lang="en-US" altLang="en-US"/>
          </a:p>
        </p:txBody>
      </p:sp>
    </p:spTree>
    <p:extLst>
      <p:ext uri="{BB962C8B-B14F-4D97-AF65-F5344CB8AC3E}">
        <p14:creationId xmlns:p14="http://schemas.microsoft.com/office/powerpoint/2010/main" val="77032503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8122816-12BB-D397-8BE4-C5130A94A8DB}"/>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74DF84F-51E3-9F7B-914A-9D63457D8F5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2A0F8029-BD47-6B68-20E8-8D3828C0831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30A63F33-74BD-E474-BB36-41E8B04F788B}"/>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13</a:t>
            </a:fld>
            <a:endParaRPr lang="en-US" altLang="en-US"/>
          </a:p>
        </p:txBody>
      </p:sp>
    </p:spTree>
    <p:extLst>
      <p:ext uri="{BB962C8B-B14F-4D97-AF65-F5344CB8AC3E}">
        <p14:creationId xmlns:p14="http://schemas.microsoft.com/office/powerpoint/2010/main" val="3230610852"/>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14</a:t>
            </a:fld>
            <a:endParaRPr lang="en-US" alt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15</a:t>
            </a:fld>
            <a:endParaRPr lang="en-US" alt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16</a:t>
            </a:fld>
            <a:endParaRPr lang="en-US" alt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17</a:t>
            </a:fld>
            <a:endParaRPr lang="en-US" alt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18</a:t>
            </a:fld>
            <a:endParaRPr lang="en-US" alt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19</a:t>
            </a:fld>
            <a:endParaRPr lang="en-US" alt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20</a:t>
            </a:fld>
            <a:endParaRPr lang="en-US" alt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21</a:t>
            </a:fld>
            <a:endParaRPr lang="en-US" alt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22</a:t>
            </a:fld>
            <a:endParaRPr lang="en-US" altLang="en-US"/>
          </a:p>
        </p:txBody>
      </p:sp>
    </p:spTree>
    <p:extLst>
      <p:ext uri="{BB962C8B-B14F-4D97-AF65-F5344CB8AC3E}">
        <p14:creationId xmlns:p14="http://schemas.microsoft.com/office/powerpoint/2010/main" val="3309649573"/>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23</a:t>
            </a:fld>
            <a:endParaRPr lang="en-US" alt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24</a:t>
            </a:fld>
            <a:endParaRPr lang="en-US" altLang="en-US"/>
          </a:p>
        </p:txBody>
      </p:sp>
    </p:spTree>
    <p:extLst>
      <p:ext uri="{BB962C8B-B14F-4D97-AF65-F5344CB8AC3E}">
        <p14:creationId xmlns:p14="http://schemas.microsoft.com/office/powerpoint/2010/main" val="238012544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5E0A37E-8A97-5C7C-D674-18D6CFE12350}"/>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B13C38B5-01E3-8637-D804-824EB4492DA8}"/>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6DD484A-3EEA-6DF9-2CAA-DE33269F3D7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BF074528-6D17-ABE8-20D6-72B56078FBA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25</a:t>
            </a:fld>
            <a:endParaRPr lang="en-US" altLang="en-US"/>
          </a:p>
        </p:txBody>
      </p:sp>
    </p:spTree>
    <p:extLst>
      <p:ext uri="{BB962C8B-B14F-4D97-AF65-F5344CB8AC3E}">
        <p14:creationId xmlns:p14="http://schemas.microsoft.com/office/powerpoint/2010/main" val="1628270087"/>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659CFD5-B5B8-79DB-B974-5B46F692B92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4AF80F6-30EC-14CD-49D2-5E2D4EA0A53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CDAB8634-ADC7-F477-D8BA-8663D145CB6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485642A8-4EF6-3C6E-53EE-C91742DE0FD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26</a:t>
            </a:fld>
            <a:endParaRPr lang="en-US" altLang="en-US"/>
          </a:p>
        </p:txBody>
      </p:sp>
    </p:spTree>
    <p:extLst>
      <p:ext uri="{BB962C8B-B14F-4D97-AF65-F5344CB8AC3E}">
        <p14:creationId xmlns:p14="http://schemas.microsoft.com/office/powerpoint/2010/main" val="116830120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0F9A229-B7F3-BDA7-29F9-D52617BBBF52}"/>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533F28C-FD9A-2B26-A9D5-90D861F8CC84}"/>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93D44997-0E6B-495B-7327-C9374A9CAFE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B41A4107-2257-5D6C-106B-C8C598EFF5A4}"/>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27</a:t>
            </a:fld>
            <a:endParaRPr lang="en-US" altLang="en-US"/>
          </a:p>
        </p:txBody>
      </p:sp>
    </p:spTree>
    <p:extLst>
      <p:ext uri="{BB962C8B-B14F-4D97-AF65-F5344CB8AC3E}">
        <p14:creationId xmlns:p14="http://schemas.microsoft.com/office/powerpoint/2010/main" val="376519922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454A3A-63F1-0E5C-669C-59D7278370C8}"/>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3E936FF1-FEF0-F793-B57C-6C6B19BE7FE4}"/>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84C2B8FE-4396-18E9-AE76-9455064C7D5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E6198F80-DF96-1D38-FBD5-3E9981095B0C}"/>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28</a:t>
            </a:fld>
            <a:endParaRPr lang="en-US" altLang="en-US"/>
          </a:p>
        </p:txBody>
      </p:sp>
    </p:spTree>
    <p:extLst>
      <p:ext uri="{BB962C8B-B14F-4D97-AF65-F5344CB8AC3E}">
        <p14:creationId xmlns:p14="http://schemas.microsoft.com/office/powerpoint/2010/main" val="282103058"/>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2E24F4-9D85-8355-2029-E74F2840F97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46FEA7E6-A61E-9CD0-129B-A37AAE9F99E3}"/>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E47CD6B0-C053-7E11-FEF6-418A11935EF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E7F41105-2597-8544-ED02-7C30EE3843AC}"/>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29</a:t>
            </a:fld>
            <a:endParaRPr lang="en-US" altLang="en-US"/>
          </a:p>
        </p:txBody>
      </p:sp>
    </p:spTree>
    <p:extLst>
      <p:ext uri="{BB962C8B-B14F-4D97-AF65-F5344CB8AC3E}">
        <p14:creationId xmlns:p14="http://schemas.microsoft.com/office/powerpoint/2010/main" val="1868377104"/>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30</a:t>
            </a:fld>
            <a:endParaRPr lang="en-US" alt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31</a:t>
            </a:fld>
            <a:endParaRPr lang="en-US" altLang="en-US"/>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501F7A5-B177-84F3-D971-3A810D6201A5}"/>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17588B72-0DC9-46E3-43BA-BE90C6134D81}"/>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EC17EA2-4689-717B-18F6-8492C932E29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2D6AC419-AD08-3E66-FEFD-9DF4C81EE87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32</a:t>
            </a:fld>
            <a:endParaRPr lang="en-US" altLang="en-US"/>
          </a:p>
        </p:txBody>
      </p:sp>
    </p:spTree>
    <p:extLst>
      <p:ext uri="{BB962C8B-B14F-4D97-AF65-F5344CB8AC3E}">
        <p14:creationId xmlns:p14="http://schemas.microsoft.com/office/powerpoint/2010/main" val="896526346"/>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9786CA-C4F6-1392-9747-73C5F3799D0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CA071705-DC90-F1E5-C251-C87934269446}"/>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E3185DC2-84E6-DD1C-207E-24C0BC174B4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67F9BBED-4E78-005E-B751-6660CCF869DD}"/>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33</a:t>
            </a:fld>
            <a:endParaRPr lang="en-US" altLang="en-US"/>
          </a:p>
        </p:txBody>
      </p:sp>
    </p:spTree>
    <p:extLst>
      <p:ext uri="{BB962C8B-B14F-4D97-AF65-F5344CB8AC3E}">
        <p14:creationId xmlns:p14="http://schemas.microsoft.com/office/powerpoint/2010/main" val="273871196"/>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A9B0774-A441-03E3-3E9B-2A7E4F80B2E6}"/>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FF14DBE-F3B1-163E-F562-620B4B2C4B6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CD7FB1B0-5557-F9C6-1162-5EC38ADE293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FCB3D970-D309-F386-BC09-94E04FA5D844}"/>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34</a:t>
            </a:fld>
            <a:endParaRPr lang="en-US" altLang="en-US"/>
          </a:p>
        </p:txBody>
      </p:sp>
    </p:spTree>
    <p:extLst>
      <p:ext uri="{BB962C8B-B14F-4D97-AF65-F5344CB8AC3E}">
        <p14:creationId xmlns:p14="http://schemas.microsoft.com/office/powerpoint/2010/main" val="233100884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39E6EB9-31DB-5CD9-1145-35D55BCE22D6}"/>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4463B9E4-4975-806A-653F-B428608C34E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8563C5F1-ADCE-6181-DD1A-9249E9F5F9E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602432AD-6BE6-7985-8E88-E044A02D4D9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35</a:t>
            </a:fld>
            <a:endParaRPr lang="en-US" altLang="en-US"/>
          </a:p>
        </p:txBody>
      </p:sp>
    </p:spTree>
    <p:extLst>
      <p:ext uri="{BB962C8B-B14F-4D97-AF65-F5344CB8AC3E}">
        <p14:creationId xmlns:p14="http://schemas.microsoft.com/office/powerpoint/2010/main" val="1871545152"/>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FC37063-AFC7-79E1-03DE-F88FC7ED15DE}"/>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054FEAA-D17A-3434-D8F5-627D07794D7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33D60340-234C-29A2-CA7A-E6239E793F3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B82BD3A9-4763-C0EC-552C-F5E4183A2BC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36</a:t>
            </a:fld>
            <a:endParaRPr lang="en-US" altLang="en-US"/>
          </a:p>
        </p:txBody>
      </p:sp>
    </p:spTree>
    <p:extLst>
      <p:ext uri="{BB962C8B-B14F-4D97-AF65-F5344CB8AC3E}">
        <p14:creationId xmlns:p14="http://schemas.microsoft.com/office/powerpoint/2010/main" val="341461822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93699CE-317E-30DD-4EB1-8FADC4404481}"/>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51AEE40C-878F-72B9-E2D4-B1A887DCEF8F}"/>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2A05ED20-97AD-79C7-5CFB-7771D46FB38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B8C209F2-F4AD-086B-B013-510157D8291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37</a:t>
            </a:fld>
            <a:endParaRPr lang="en-US" altLang="en-US"/>
          </a:p>
        </p:txBody>
      </p:sp>
    </p:spTree>
    <p:extLst>
      <p:ext uri="{BB962C8B-B14F-4D97-AF65-F5344CB8AC3E}">
        <p14:creationId xmlns:p14="http://schemas.microsoft.com/office/powerpoint/2010/main" val="103458975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B6178AE-2CBE-198D-7E1E-4D1EF7B76420}"/>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84B5C797-B0E9-11D3-585B-B698FEE6978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7451D4E-CB36-BF14-3EA9-F63330AA43B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4ECD06A5-2A4F-0C41-B251-4E82B5B24473}"/>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38</a:t>
            </a:fld>
            <a:endParaRPr lang="en-US" altLang="en-US"/>
          </a:p>
        </p:txBody>
      </p:sp>
    </p:spTree>
    <p:extLst>
      <p:ext uri="{BB962C8B-B14F-4D97-AF65-F5344CB8AC3E}">
        <p14:creationId xmlns:p14="http://schemas.microsoft.com/office/powerpoint/2010/main" val="4168150051"/>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61FD7A-F55C-150A-16D9-3615ABED2D1B}"/>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AD5DBFA9-39AA-2825-C87C-3743BE5F349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5F8F2C81-6EA8-DF50-9FB2-DBA60647276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BC377FDC-7E4E-939D-7B4A-269DE2761E6E}"/>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39</a:t>
            </a:fld>
            <a:endParaRPr lang="en-US" altLang="en-US"/>
          </a:p>
        </p:txBody>
      </p:sp>
    </p:spTree>
    <p:extLst>
      <p:ext uri="{BB962C8B-B14F-4D97-AF65-F5344CB8AC3E}">
        <p14:creationId xmlns:p14="http://schemas.microsoft.com/office/powerpoint/2010/main" val="1416634236"/>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BFCE2F1-229E-5CE7-3E1E-C236346F8388}"/>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76A66CF-618B-D904-BE2F-119DCAC4D283}"/>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B9C7202A-5B1A-8159-EBA5-4A26191F76B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459BE9A6-0B05-42F4-EECD-50B03F7831E9}"/>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40</a:t>
            </a:fld>
            <a:endParaRPr lang="en-US" altLang="en-US"/>
          </a:p>
        </p:txBody>
      </p:sp>
    </p:spTree>
    <p:extLst>
      <p:ext uri="{BB962C8B-B14F-4D97-AF65-F5344CB8AC3E}">
        <p14:creationId xmlns:p14="http://schemas.microsoft.com/office/powerpoint/2010/main" val="282681303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89E1F6E-6B9B-9CF0-1C2B-D25AE166A00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D738DF00-BDCB-C44D-FA71-19E1747C8399}"/>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E6A55D0-A7AE-4EDA-0224-0C3F5C64DB3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F9E25175-9CD3-9F97-656F-22F89F794017}"/>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41</a:t>
            </a:fld>
            <a:endParaRPr lang="en-US" altLang="en-US"/>
          </a:p>
        </p:txBody>
      </p:sp>
    </p:spTree>
    <p:extLst>
      <p:ext uri="{BB962C8B-B14F-4D97-AF65-F5344CB8AC3E}">
        <p14:creationId xmlns:p14="http://schemas.microsoft.com/office/powerpoint/2010/main" val="1193071999"/>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7B5A212-7EFB-DE6F-842D-C14FA361118D}"/>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4331FB95-DB97-1686-C9D2-5515BBB1E09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B4BDAB5E-1637-7AF8-3756-96E72B58603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8450B666-881E-9510-D2C4-DE52CC7083E3}"/>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42</a:t>
            </a:fld>
            <a:endParaRPr lang="en-US" altLang="en-US"/>
          </a:p>
        </p:txBody>
      </p:sp>
    </p:spTree>
    <p:extLst>
      <p:ext uri="{BB962C8B-B14F-4D97-AF65-F5344CB8AC3E}">
        <p14:creationId xmlns:p14="http://schemas.microsoft.com/office/powerpoint/2010/main" val="1252915598"/>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781EBFA-5F50-3084-D4B4-DA0A4EAD8F8A}"/>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A7F8958D-3E63-3DD9-F1AF-C8CD4308709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9B1C520C-844A-9598-00F7-0BF8A511DE0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E3F590BD-5912-1F57-3D66-13E10C85C674}"/>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43</a:t>
            </a:fld>
            <a:endParaRPr lang="en-US" altLang="en-US"/>
          </a:p>
        </p:txBody>
      </p:sp>
    </p:spTree>
    <p:extLst>
      <p:ext uri="{BB962C8B-B14F-4D97-AF65-F5344CB8AC3E}">
        <p14:creationId xmlns:p14="http://schemas.microsoft.com/office/powerpoint/2010/main" val="1375167640"/>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0F39F6-8577-7DCF-A571-59FEDAE170D0}"/>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4898C0DD-CB59-0DC6-C73A-7B1B9962003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6924EE2-E032-5B89-1D59-181F477C902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647C1D6B-C164-9A0F-5171-3B04F18D01E7}"/>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44</a:t>
            </a:fld>
            <a:endParaRPr lang="en-US" altLang="en-US"/>
          </a:p>
        </p:txBody>
      </p:sp>
    </p:spTree>
    <p:extLst>
      <p:ext uri="{BB962C8B-B14F-4D97-AF65-F5344CB8AC3E}">
        <p14:creationId xmlns:p14="http://schemas.microsoft.com/office/powerpoint/2010/main" val="3713836231"/>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57</a:t>
            </a:fld>
            <a:endParaRPr lang="en-US" altLang="en-US"/>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F47CA0E-7E6E-CE0E-1426-8ADE8B43625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705A80B4-ABE6-1BE0-D647-C3B40F788D0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2735297A-E76A-7F20-3090-A1D0D2F01DD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339086DD-15DA-7D5A-D050-40BC8930E869}"/>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73</a:t>
            </a:fld>
            <a:endParaRPr lang="en-US" altLang="en-US"/>
          </a:p>
        </p:txBody>
      </p:sp>
    </p:spTree>
    <p:extLst>
      <p:ext uri="{BB962C8B-B14F-4D97-AF65-F5344CB8AC3E}">
        <p14:creationId xmlns:p14="http://schemas.microsoft.com/office/powerpoint/2010/main" val="382956488"/>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75</a:t>
            </a:fld>
            <a:endParaRPr lang="en-US" altLang="en-US"/>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76</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05FF0CC-CBE8-E071-B834-6D1016D4720C}"/>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B9B790A4-4A9A-F252-F45B-C5887AAA2B7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480A722-BC81-6E3A-321C-BDC271CBEBC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99665A36-34EB-4AFF-ACFA-924CA4433B1A}"/>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77</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4072186148"/>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1E1FB0F-FA6E-ED3B-DD3E-ABC8BD0FE813}"/>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50C80A1-1280-6C98-D1A2-FEFC75CCBC61}"/>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75BDCF76-0C22-333B-A040-48BFFCCD9A3F}"/>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6B9126C3-19B1-4317-AF32-3431B7B3160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78</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2140516267"/>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E81159D-FD81-30CF-44D5-3FEC0CFE4BD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130AF257-28EC-2F6A-AB66-92912DC05F5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FBA02D8-98EF-EA9E-C410-489256189D6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D612F42E-F3E2-CD33-BD35-1B5B2FCB28D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79</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244185291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143000" y="3602037"/>
            <a:ext cx="6858000" cy="1655763"/>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fld id="{7C9356E4-27AD-40F7-AE7B-F0C5F6126A42}" type="datetime1">
              <a:rPr lang="en-US" altLang="en-US"/>
              <a:t>6/1/2025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2397A87-0474-415B-9E76-F9B90C9D06B5}" type="slidenum">
              <a:rPr lang="en-US" altLang="en-US"/>
              <a:t>‹#›</a:t>
            </a:fld>
            <a:endParaRPr lang="en-US" alt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lvl1pPr>
              <a:lnSpc>
                <a:spcPct val="100000"/>
              </a:lnSpc>
              <a:spcAft>
                <a:spcPts val="600"/>
              </a:spcAft>
              <a:defRPr/>
            </a:lvl1pPr>
            <a:lvl2pPr>
              <a:lnSpc>
                <a:spcPct val="100000"/>
              </a:lnSpc>
              <a:spcAft>
                <a:spcPts val="600"/>
              </a:spcAft>
              <a:defRPr/>
            </a:lvl2pPr>
            <a:lvl3pPr>
              <a:lnSpc>
                <a:spcPct val="100000"/>
              </a:lnSpc>
              <a:spcAft>
                <a:spcPts val="600"/>
              </a:spcAft>
              <a:defRPr/>
            </a:lvl3pPr>
            <a:lvl4pPr>
              <a:lnSpc>
                <a:spcPct val="100000"/>
              </a:lnSpc>
              <a:spcAft>
                <a:spcPts val="600"/>
              </a:spcAft>
              <a:defRPr/>
            </a:lvl4pPr>
            <a:lvl5pPr>
              <a:lnSpc>
                <a:spcPct val="100000"/>
              </a:lnSpc>
              <a:spcAft>
                <a:spcPts val="600"/>
              </a:spcAf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E2A6DD66-0A80-4921-9D90-60F3DC78FD3C}" type="datetime1">
              <a:rPr lang="en-US" altLang="en-US"/>
              <a:t>6/1/2025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7C3A0D83-D2C9-471C-B8DD-EAE77C2D611F}" type="slidenum">
              <a:rPr lang="en-US" altLang="en-US"/>
              <a:t>‹#›</a:t>
            </a:fld>
            <a:endParaRPr lang="en-US" alt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41"/>
            <a:ext cx="78867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623888" y="4589465"/>
            <a:ext cx="7886700" cy="1500187"/>
          </a:xfrm>
        </p:spPr>
        <p:txBody>
          <a:bodyPr/>
          <a:lstStyle>
            <a:lvl1pPr marL="0" indent="0">
              <a:buNone/>
              <a:defRPr sz="2400">
                <a:solidFill>
                  <a:schemeClr val="tx1"/>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9BC99B86-44DF-4112-840D-BC383EC739D9}" type="datetime1">
              <a:rPr lang="en-US" altLang="en-US"/>
              <a:t>6/1/2025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DDED5FB4-4543-4D96-867A-388829449B21}" type="slidenum">
              <a:rPr lang="en-US" altLang="en-US"/>
              <a:t>‹#›</a:t>
            </a:fld>
            <a:endParaRPr lang="en-US" alt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28650" y="1825625"/>
            <a:ext cx="38862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29150" y="1825625"/>
            <a:ext cx="38862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0"/>
          </p:nvPr>
        </p:nvSpPr>
        <p:spPr/>
        <p:txBody>
          <a:bodyPr/>
          <a:lstStyle>
            <a:lvl1pPr>
              <a:defRPr/>
            </a:lvl1pPr>
          </a:lstStyle>
          <a:p>
            <a:pPr>
              <a:defRPr/>
            </a:pPr>
            <a:fld id="{1E45280E-4A6C-45E7-BC5D-1D1AE4A1B455}" type="datetime1">
              <a:rPr lang="en-US" altLang="en-US"/>
              <a:t>6/1/2025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CB80D466-9594-4CEE-BBA4-B6C4831EFF3A}" type="slidenum">
              <a:rPr lang="en-US" altLang="en-US"/>
              <a:t>‹#›</a:t>
            </a:fld>
            <a:endParaRPr lang="en-US" alt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7"/>
            <a:ext cx="78867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29152" y="1681163"/>
            <a:ext cx="3887391"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2" y="2505075"/>
            <a:ext cx="3887391"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a:lvl1pPr>
          </a:lstStyle>
          <a:p>
            <a:pPr>
              <a:defRPr/>
            </a:pPr>
            <a:fld id="{CC82D7E7-3F0C-4169-B664-7347E4773394}" type="datetime1">
              <a:rPr lang="en-US" altLang="en-US"/>
              <a:t>6/1/2025</a:t>
            </a:fld>
            <a:endParaRPr lang="en-US" alt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6B140BE0-8C60-4AEA-9015-4C55A5E14900}" type="slidenum">
              <a:rPr lang="en-US" altLang="en-US"/>
              <a:t>‹#›</a:t>
            </a:fld>
            <a:endParaRPr lang="en-US" alt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3"/>
          <p:cNvSpPr>
            <a:spLocks noGrp="1"/>
          </p:cNvSpPr>
          <p:nvPr>
            <p:ph type="dt" sz="half" idx="10"/>
          </p:nvPr>
        </p:nvSpPr>
        <p:spPr/>
        <p:txBody>
          <a:bodyPr/>
          <a:lstStyle>
            <a:lvl1pPr>
              <a:defRPr/>
            </a:lvl1pPr>
          </a:lstStyle>
          <a:p>
            <a:pPr>
              <a:defRPr/>
            </a:pPr>
            <a:fld id="{159CAA28-9504-4167-A3A9-57AB0BE1B178}" type="datetime1">
              <a:rPr lang="en-US" altLang="en-US"/>
              <a:t>6/1/2025</a:t>
            </a:fld>
            <a:endParaRPr lang="en-US" alt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9E8C76FF-C2DD-45E7-9CE4-1808F249419A}" type="slidenum">
              <a:rPr lang="en-US" altLang="en-US"/>
              <a:t>‹#›</a:t>
            </a:fld>
            <a:endParaRPr lang="en-US" alt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4292F1E1-63B9-4DB7-9686-C42525AD25E5}" type="datetime1">
              <a:rPr lang="en-US" altLang="en-US"/>
              <a:t>6/1/2025</a:t>
            </a:fld>
            <a:endParaRPr lang="en-US" alt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ADD6F0C9-3BAC-40B5-BDF0-49A6A5B4F47A}" type="slidenum">
              <a:rPr lang="en-US" altLang="en-US"/>
              <a:t>‹#›</a:t>
            </a:fld>
            <a:endParaRPr lang="en-US" alt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3887391" y="987428"/>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29841" y="2057401"/>
            <a:ext cx="2949178"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40F4A008-4B43-4407-A57C-CEB6CF1FD35F}" type="datetime1">
              <a:rPr lang="en-US" altLang="en-US"/>
              <a:t>6/1/2025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34083B56-AADD-4F8B-A45E-B28A2398FFC7}" type="slidenum">
              <a:rPr lang="en-US" altLang="en-US"/>
              <a:t>‹#›</a:t>
            </a:fld>
            <a:endParaRPr lang="en-US" alt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hasCustomPrompt="1"/>
          </p:nvPr>
        </p:nvSpPr>
        <p:spPr>
          <a:xfrm>
            <a:off x="3887391" y="987428"/>
            <a:ext cx="4629150" cy="4873625"/>
          </a:xfrm>
        </p:spPr>
        <p:txBody>
          <a:bodyPr rtlCol="0">
            <a:normAutofit/>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pPr lvl="0"/>
            <a:r>
              <a:rPr lang="en-US" noProof="0"/>
              <a:t>Drag picture to placeholder or click icon to add</a:t>
            </a:r>
            <a:endParaRPr lang="en-US" noProof="0" dirty="0"/>
          </a:p>
        </p:txBody>
      </p:sp>
      <p:sp>
        <p:nvSpPr>
          <p:cNvPr id="4" name="Text Placeholder 3"/>
          <p:cNvSpPr>
            <a:spLocks noGrp="1"/>
          </p:cNvSpPr>
          <p:nvPr>
            <p:ph type="body" sz="half" idx="2"/>
          </p:nvPr>
        </p:nvSpPr>
        <p:spPr>
          <a:xfrm>
            <a:off x="629841" y="2057401"/>
            <a:ext cx="2949178"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E78923E2-12CC-4975-AB8E-6A7692514269}" type="datetime1">
              <a:rPr lang="en-US" altLang="en-US"/>
              <a:t>6/1/2025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A4A9DF7C-AD2E-4CA8-88D8-FAA2EEA26440}" type="slidenum">
              <a:rPr lang="en-US" altLang="en-US"/>
              <a:t>‹#›</a:t>
            </a:fld>
            <a:endParaRPr lang="en-US" alt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4AD432DC-7562-4F74-95D6-8254A40CF065}" type="datetime1">
              <a:rPr lang="en-US" altLang="en-US"/>
              <a:t>6/1/2025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FB85B71-AAF5-4137-BC24-D12689B218BF}" type="slidenum">
              <a:rPr lang="en-US" altLang="en-US"/>
              <a:t>‹#›</a:t>
            </a:fld>
            <a:endParaRPr lang="en-US" alt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6" y="365126"/>
            <a:ext cx="1971675" cy="5811839"/>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28652" y="365126"/>
            <a:ext cx="5800725" cy="581183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0718D24A-BBE5-4F4A-8F8D-5B195E6CDFB3}" type="datetime1">
              <a:rPr lang="en-US" altLang="en-US"/>
              <a:t>6/1/2025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DE9AA58-3ABE-402A-96F4-A4419A580E4C}" type="slidenum">
              <a:rPr lang="en-US" altLang="en-US"/>
              <a:t>‹#›</a:t>
            </a:fld>
            <a:endParaRPr lang="en-US" alt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13"/>
          <a:stretch>
            <a:fillRect/>
          </a:stretch>
        </p:blipFill>
        <p:spPr>
          <a:xfrm>
            <a:off x="0" y="2"/>
            <a:ext cx="9144000" cy="6857999"/>
          </a:xfrm>
          <a:prstGeom prst="rect">
            <a:avLst/>
          </a:prstGeom>
        </p:spPr>
      </p:pic>
      <p:sp>
        <p:nvSpPr>
          <p:cNvPr id="1026" name="Title Placeholder 1"/>
          <p:cNvSpPr>
            <a:spLocks noGrp="1"/>
          </p:cNvSpPr>
          <p:nvPr>
            <p:ph type="title"/>
          </p:nvPr>
        </p:nvSpPr>
        <p:spPr bwMode="auto">
          <a:xfrm>
            <a:off x="628650" y="365125"/>
            <a:ext cx="788670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p>
            <a:pPr lvl="0"/>
            <a:r>
              <a:rPr lang="en-US" altLang="en-US" dirty="0"/>
              <a:t>Click to edit Master title style</a:t>
            </a:r>
          </a:p>
        </p:txBody>
      </p:sp>
      <p:sp>
        <p:nvSpPr>
          <p:cNvPr id="1027" name="Text Placeholder 2"/>
          <p:cNvSpPr>
            <a:spLocks noGrp="1"/>
          </p:cNvSpPr>
          <p:nvPr>
            <p:ph type="body" idx="1"/>
          </p:nvPr>
        </p:nvSpPr>
        <p:spPr bwMode="auto">
          <a:xfrm>
            <a:off x="628650" y="1825625"/>
            <a:ext cx="7886700" cy="43513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lstStyle/>
          <a:p>
            <a:pPr lvl="0"/>
            <a:r>
              <a:rPr lang="en-US" altLang="en-US" dirty="0"/>
              <a:t>Click to edit Master text styles</a:t>
            </a:r>
          </a:p>
          <a:p>
            <a:pPr lvl="1"/>
            <a:r>
              <a:rPr lang="en-US" altLang="en-US" dirty="0"/>
              <a:t>Second level</a:t>
            </a:r>
          </a:p>
          <a:p>
            <a:pPr lvl="2"/>
            <a:r>
              <a:rPr lang="en-US" altLang="en-US" dirty="0"/>
              <a:t>Third level</a:t>
            </a:r>
          </a:p>
          <a:p>
            <a:pPr lvl="3"/>
            <a:r>
              <a:rPr lang="en-US" altLang="en-US" dirty="0"/>
              <a:t>Fourth level</a:t>
            </a:r>
          </a:p>
          <a:p>
            <a:pPr lvl="4"/>
            <a:r>
              <a:rPr lang="en-US" altLang="en-US" dirty="0"/>
              <a:t>Fifth level</a:t>
            </a:r>
          </a:p>
        </p:txBody>
      </p:sp>
      <p:sp>
        <p:nvSpPr>
          <p:cNvPr id="4" name="Date Placeholder 3"/>
          <p:cNvSpPr>
            <a:spLocks noGrp="1"/>
          </p:cNvSpPr>
          <p:nvPr>
            <p:ph type="dt" sz="half" idx="2"/>
          </p:nvPr>
        </p:nvSpPr>
        <p:spPr>
          <a:xfrm>
            <a:off x="628650" y="6356351"/>
            <a:ext cx="2057400" cy="365125"/>
          </a:xfrm>
          <a:prstGeom prst="rect">
            <a:avLst/>
          </a:prstGeom>
        </p:spPr>
        <p:txBody>
          <a:bodyPr vert="horz" wrap="square" lIns="91440" tIns="45720" rIns="91440" bIns="45720" numCol="1" anchor="ctr" anchorCtr="0" compatLnSpc="1"/>
          <a:lstStyle>
            <a:lvl1pPr eaLnBrk="1" hangingPunct="1">
              <a:defRPr sz="1200">
                <a:solidFill>
                  <a:srgbClr val="898989"/>
                </a:solidFill>
              </a:defRPr>
            </a:lvl1pPr>
          </a:lstStyle>
          <a:p>
            <a:pPr>
              <a:defRPr/>
            </a:pPr>
            <a:fld id="{A0738838-4164-4279-AAC8-48DFFEA39D8B}" type="datetime1">
              <a:rPr lang="en-US" altLang="en-US"/>
              <a:t>6/1/2025</a:t>
            </a:fld>
            <a:endParaRPr lang="en-US"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wrap="square" lIns="91440" tIns="45720" rIns="91440" bIns="45720" numCol="1" anchor="ctr" anchorCtr="0" compatLnSpc="1"/>
          <a:lstStyle>
            <a:lvl1pPr algn="ctr" eaLnBrk="1" hangingPunct="1">
              <a:defRPr sz="1200">
                <a:solidFill>
                  <a:srgbClr val="898989"/>
                </a:solidFill>
                <a:latin typeface="Calibri" panose="020F0502020204030204" pitchFamily="34" charset="0"/>
                <a:ea typeface="+mn-ea"/>
              </a:defRPr>
            </a:lvl1pPr>
          </a:lstStyle>
          <a:p>
            <a:pPr>
              <a:defRPr/>
            </a:pPr>
            <a:endParaRPr 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wrap="square" lIns="91440" tIns="45720" rIns="91440" bIns="45720" numCol="1" anchor="ctr" anchorCtr="0" compatLnSpc="1"/>
          <a:lstStyle>
            <a:lvl1pPr algn="r" eaLnBrk="1" hangingPunct="1">
              <a:defRPr sz="1200">
                <a:solidFill>
                  <a:srgbClr val="898989"/>
                </a:solidFill>
              </a:defRPr>
            </a:lvl1pPr>
          </a:lstStyle>
          <a:p>
            <a:pPr>
              <a:defRPr/>
            </a:pPr>
            <a:fld id="{9E2C5CCA-394F-4F6E-8976-0BE5ECB64D97}" type="slidenum">
              <a:rPr lang="en-US" altLang="en-US"/>
              <a:t>‹#›</a:t>
            </a:fld>
            <a:endParaRPr lang="en-US"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rtl="0" eaLnBrk="0" fontAlgn="base" hangingPunct="0">
        <a:lnSpc>
          <a:spcPct val="90000"/>
        </a:lnSpc>
        <a:spcBef>
          <a:spcPct val="0"/>
        </a:spcBef>
        <a:spcAft>
          <a:spcPct val="0"/>
        </a:spcAft>
        <a:defRPr sz="4400" kern="1200">
          <a:solidFill>
            <a:schemeClr val="tx1"/>
          </a:solidFill>
          <a:latin typeface="Arial Rounded MT Bold" panose="020F0704030504030204" pitchFamily="34" charset="0"/>
          <a:ea typeface="ヒラギノ角ゴ Pro W3" pitchFamily="4" charset="-128"/>
          <a:cs typeface="Arial Rounded MT Bold" panose="020F0704030504030204" pitchFamily="34" charset="0"/>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189" algn="l" rtl="0" fontAlgn="base">
        <a:lnSpc>
          <a:spcPct val="90000"/>
        </a:lnSpc>
        <a:spcBef>
          <a:spcPct val="0"/>
        </a:spcBef>
        <a:spcAft>
          <a:spcPct val="0"/>
        </a:spcAft>
        <a:defRPr sz="4400">
          <a:solidFill>
            <a:schemeClr val="tx1"/>
          </a:solidFill>
          <a:latin typeface="Calibri Light" panose="020F0302020204030204" charset="0"/>
        </a:defRPr>
      </a:lvl6pPr>
      <a:lvl7pPr marL="914377" algn="l" rtl="0" fontAlgn="base">
        <a:lnSpc>
          <a:spcPct val="90000"/>
        </a:lnSpc>
        <a:spcBef>
          <a:spcPct val="0"/>
        </a:spcBef>
        <a:spcAft>
          <a:spcPct val="0"/>
        </a:spcAft>
        <a:defRPr sz="4400">
          <a:solidFill>
            <a:schemeClr val="tx1"/>
          </a:solidFill>
          <a:latin typeface="Calibri Light" panose="020F0302020204030204" charset="0"/>
        </a:defRPr>
      </a:lvl7pPr>
      <a:lvl8pPr marL="1371566" algn="l" rtl="0" fontAlgn="base">
        <a:lnSpc>
          <a:spcPct val="90000"/>
        </a:lnSpc>
        <a:spcBef>
          <a:spcPct val="0"/>
        </a:spcBef>
        <a:spcAft>
          <a:spcPct val="0"/>
        </a:spcAft>
        <a:defRPr sz="4400">
          <a:solidFill>
            <a:schemeClr val="tx1"/>
          </a:solidFill>
          <a:latin typeface="Calibri Light" panose="020F0302020204030204" charset="0"/>
        </a:defRPr>
      </a:lvl8pPr>
      <a:lvl9pPr marL="1828754" algn="l" rtl="0" fontAlgn="base">
        <a:lnSpc>
          <a:spcPct val="90000"/>
        </a:lnSpc>
        <a:spcBef>
          <a:spcPct val="0"/>
        </a:spcBef>
        <a:spcAft>
          <a:spcPct val="0"/>
        </a:spcAft>
        <a:defRPr sz="4400">
          <a:solidFill>
            <a:schemeClr val="tx1"/>
          </a:solidFill>
          <a:latin typeface="Calibri Light" panose="020F0302020204030204" charset="0"/>
        </a:defRPr>
      </a:lvl9pPr>
    </p:titleStyle>
    <p:bodyStyle>
      <a:lvl1pPr marL="228594" indent="-228594" algn="l" rtl="0" eaLnBrk="0" fontAlgn="base" hangingPunct="0">
        <a:lnSpc>
          <a:spcPct val="90000"/>
        </a:lnSpc>
        <a:spcBef>
          <a:spcPts val="10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Arial Rounded MT Bold" panose="020F0704030504030204" pitchFamily="34" charset="0"/>
        </a:defRPr>
      </a:lvl1pPr>
      <a:lvl2pPr marL="685783"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2pPr>
      <a:lvl3pPr marL="1142971"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3pPr>
      <a:lvl4pPr marL="1600160"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4pPr>
      <a:lvl5pPr marL="2057349"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 Id="rId4" Type="http://schemas.microsoft.com/office/2007/relationships/hdphoto" Target="../media/hdphoto1.wdp"/></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9.jpg"/><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0.jpg"/><Relationship Id="rId2" Type="http://schemas.openxmlformats.org/officeDocument/2006/relationships/notesSlide" Target="../notesSlides/notesSlide33.xml"/><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12.jpg"/><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36.xml"/><Relationship Id="rId1" Type="http://schemas.openxmlformats.org/officeDocument/2006/relationships/slideLayout" Target="../slideLayouts/slideLayout2.xml"/><Relationship Id="rId4" Type="http://schemas.microsoft.com/office/2007/relationships/hdphoto" Target="../media/hdphoto2.wdp"/></Relationships>
</file>

<file path=ppt/slides/_rels/slide37.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37.xml"/><Relationship Id="rId1" Type="http://schemas.openxmlformats.org/officeDocument/2006/relationships/slideLayout" Target="../slideLayouts/slideLayout2.xml"/><Relationship Id="rId4" Type="http://schemas.openxmlformats.org/officeDocument/2006/relationships/image" Target="../media/image15.png"/></Relationships>
</file>

<file path=ppt/slides/_rels/slide38.xml.rels><?xml version="1.0" encoding="UTF-8" standalone="yes"?>
<Relationships xmlns="http://schemas.openxmlformats.org/package/2006/relationships"><Relationship Id="rId3" Type="http://schemas.openxmlformats.org/officeDocument/2006/relationships/image" Target="../media/image16.jpg"/><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40.xml"/><Relationship Id="rId1" Type="http://schemas.openxmlformats.org/officeDocument/2006/relationships/slideLayout" Target="../slideLayouts/slideLayout2.xml"/></Relationships>
</file>

<file path=ppt/slides/_rels/slide41.xml.rels><?xml version="1.0" encoding="UTF-8" standalone="yes"?>
<Relationships xmlns="http://schemas.openxmlformats.org/package/2006/relationships"><Relationship Id="rId3" Type="http://schemas.openxmlformats.org/officeDocument/2006/relationships/image" Target="../media/image19.jpg"/><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43.xml"/><Relationship Id="rId1" Type="http://schemas.openxmlformats.org/officeDocument/2006/relationships/slideLayout" Target="../slideLayouts/slideLayout2.xml"/><Relationship Id="rId4" Type="http://schemas.microsoft.com/office/2007/relationships/hdphoto" Target="../media/hdphoto3.wdp"/></Relationships>
</file>

<file path=ppt/slides/_rels/slide44.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23.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2" Type="http://schemas.openxmlformats.org/officeDocument/2006/relationships/image" Target="../media/image24.png"/><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2" Type="http://schemas.openxmlformats.org/officeDocument/2006/relationships/image" Target="../media/image25.tiff"/><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2" Type="http://schemas.openxmlformats.org/officeDocument/2006/relationships/image" Target="../media/image25.tiff"/><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3" Type="http://schemas.openxmlformats.org/officeDocument/2006/relationships/image" Target="../media/image26.png"/><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notesSlide" Target="../notesSlides/notesSlide51.xml"/><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5" name="Title 1"/>
          <p:cNvSpPr>
            <a:spLocks noGrp="1"/>
          </p:cNvSpPr>
          <p:nvPr>
            <p:ph type="title"/>
          </p:nvPr>
        </p:nvSpPr>
        <p:spPr>
          <a:xfrm>
            <a:off x="1475262" y="6037006"/>
            <a:ext cx="6140471" cy="733999"/>
          </a:xfrm>
        </p:spPr>
        <p:txBody>
          <a:bodyPr/>
          <a:lstStyle/>
          <a:p>
            <a:pPr algn="ctr" eaLnBrk="1" hangingPunct="1"/>
            <a:r>
              <a:rPr lang="en-US" altLang="en-US" sz="3200" dirty="0"/>
              <a:t>June 1, 2025</a:t>
            </a:r>
          </a:p>
        </p:txBody>
      </p:sp>
      <p:sp>
        <p:nvSpPr>
          <p:cNvPr id="4" name="Title 1"/>
          <p:cNvSpPr txBox="1"/>
          <p:nvPr/>
        </p:nvSpPr>
        <p:spPr bwMode="auto">
          <a:xfrm>
            <a:off x="1444482" y="132479"/>
            <a:ext cx="6255039" cy="116865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3200" dirty="0">
                <a:latin typeface="Arial Rounded MT Bold" panose="020F0704030504030204" pitchFamily="34" charset="0"/>
              </a:rPr>
              <a:t>WELCOME!</a:t>
            </a:r>
          </a:p>
          <a:p>
            <a:pPr algn="ctr" eaLnBrk="1" hangingPunct="1"/>
            <a:r>
              <a:rPr lang="en-US" altLang="en-US" sz="3200" dirty="0">
                <a:latin typeface="Arial Rounded MT Bold" panose="020F0704030504030204" pitchFamily="34" charset="0"/>
              </a:rPr>
              <a:t>Trinity Lutheran Church</a:t>
            </a:r>
          </a:p>
        </p:txBody>
      </p:sp>
      <p:pic>
        <p:nvPicPr>
          <p:cNvPr id="2" name="Picture 1">
            <a:extLst>
              <a:ext uri="{FF2B5EF4-FFF2-40B4-BE49-F238E27FC236}">
                <a16:creationId xmlns:a16="http://schemas.microsoft.com/office/drawing/2014/main" id="{5C33634E-9BF7-8489-FC6E-9879B799E5A5}"/>
              </a:ext>
            </a:extLst>
          </p:cNvPr>
          <p:cNvPicPr>
            <a:picLocks noChangeAspect="1"/>
          </p:cNvPicPr>
          <p:nvPr/>
        </p:nvPicPr>
        <p:blipFill>
          <a:blip r:embed="rId3">
            <a:extLst>
              <a:ext uri="{BEBA8EAE-BF5A-486C-A8C5-ECC9F3942E4B}">
                <a14:imgProps xmlns:a14="http://schemas.microsoft.com/office/drawing/2010/main">
                  <a14:imgLayer r:embed="rId4">
                    <a14:imgEffect>
                      <a14:backgroundRemoval t="2276" b="98795" l="287" r="98949">
                        <a14:foregroundMark x1="17765" y1="7095" x2="17765" y2="6560"/>
                        <a14:foregroundMark x1="8023" y1="6292" x2="8596" y2="11245"/>
                        <a14:foregroundMark x1="16810" y1="4418" x2="18052" y2="2945"/>
                        <a14:foregroundMark x1="18625" y1="2276" x2="15186" y2="4552"/>
                        <a14:foregroundMark x1="19484" y1="11245" x2="16523" y2="21285"/>
                        <a14:foregroundMark x1="16523" y1="21285" x2="16714" y2="31593"/>
                        <a14:foregroundMark x1="8500" y1="21553" x2="3056" y2="19009"/>
                        <a14:foregroundMark x1="7450" y1="5622" x2="7736" y2="14056"/>
                        <a14:foregroundMark x1="44317" y1="18876" x2="52340" y2="17938"/>
                        <a14:foregroundMark x1="24451" y1="20750" x2="28462" y2="23025"/>
                        <a14:foregroundMark x1="25501" y1="36412" x2="36867" y2="37216"/>
                        <a14:foregroundMark x1="36867" y1="37216" x2="53868" y2="46720"/>
                        <a14:foregroundMark x1="53868" y1="46720" x2="46036" y2="57831"/>
                        <a14:foregroundMark x1="46036" y1="57831" x2="34575" y2="59705"/>
                        <a14:foregroundMark x1="34575" y1="59705" x2="34575" y2="60509"/>
                        <a14:foregroundMark x1="24546" y1="36814" x2="68004" y2="39357"/>
                        <a14:foregroundMark x1="68004" y1="39357" x2="78319" y2="38554"/>
                        <a14:foregroundMark x1="78319" y1="38554" x2="79847" y2="26238"/>
                        <a14:foregroundMark x1="79847" y1="26238" x2="40879" y2="66801"/>
                        <a14:foregroundMark x1="40879" y1="66801" x2="61605" y2="75636"/>
                        <a14:foregroundMark x1="61605" y1="75636" x2="76409" y2="73628"/>
                        <a14:foregroundMark x1="76409" y1="73628" x2="83381" y2="82463"/>
                        <a14:foregroundMark x1="83381" y1="82463" x2="30946" y2="72423"/>
                        <a14:foregroundMark x1="30946" y1="72423" x2="18625" y2="74565"/>
                        <a14:foregroundMark x1="18625" y1="74565" x2="16046" y2="85141"/>
                        <a14:foregroundMark x1="16046" y1="85141" x2="23782" y2="87015"/>
                        <a14:foregroundMark x1="23782" y1="87015" x2="36963" y2="84739"/>
                        <a14:foregroundMark x1="36963" y1="84739" x2="44986" y2="87282"/>
                        <a14:foregroundMark x1="44986" y1="87282" x2="68481" y2="80054"/>
                        <a14:foregroundMark x1="91595" y1="16734" x2="91595" y2="16734"/>
                        <a14:foregroundMark x1="78797" y1="40428" x2="89207" y2="44846"/>
                        <a14:foregroundMark x1="89207" y1="44846" x2="90544" y2="57296"/>
                        <a14:foregroundMark x1="90544" y1="57296" x2="88157" y2="82062"/>
                        <a14:foregroundMark x1="95893" y1="28916" x2="96180" y2="55288"/>
                        <a14:foregroundMark x1="92741" y1="71754" x2="95033" y2="69880"/>
                        <a14:foregroundMark x1="93410" y1="79518" x2="96084" y2="82195"/>
                        <a14:foregroundMark x1="76791" y1="66667" x2="79083" y2="70281"/>
                        <a14:foregroundMark x1="16523" y1="25301" x2="7259" y2="30388"/>
                        <a14:foregroundMark x1="7259" y1="30388" x2="7163" y2="30388"/>
                        <a14:foregroundMark x1="1719" y1="31191" x2="382" y2="40562"/>
                        <a14:foregroundMark x1="44604" y1="86212" x2="48424" y2="86212"/>
                        <a14:foregroundMark x1="56925" y1="85141" x2="58739" y2="85542"/>
                        <a14:foregroundMark x1="70869" y1="86613" x2="70869" y2="86613"/>
                        <a14:foregroundMark x1="88730" y1="89558" x2="88730" y2="89558"/>
                        <a14:foregroundMark x1="89207" y1="94779" x2="89207" y2="94779"/>
                        <a14:foregroundMark x1="81757" y1="88220" x2="81757" y2="88220"/>
                        <a14:foregroundMark x1="89016" y1="85944" x2="88921" y2="90629"/>
                        <a14:foregroundMark x1="97708" y1="72959" x2="94174" y2="73628"/>
                        <a14:foregroundMark x1="96848" y1="98126" x2="97135" y2="98929"/>
                        <a14:foregroundMark x1="98949" y1="84739" x2="98949" y2="84739"/>
                      </a14:backgroundRemoval>
                    </a14:imgEffect>
                  </a14:imgLayer>
                </a14:imgProps>
              </a:ext>
            </a:extLst>
          </a:blip>
          <a:stretch>
            <a:fillRect/>
          </a:stretch>
        </p:blipFill>
        <p:spPr>
          <a:xfrm>
            <a:off x="1316456" y="1304346"/>
            <a:ext cx="6383065" cy="4554107"/>
          </a:xfrm>
          <a:prstGeom prst="rect">
            <a:avLst/>
          </a:prstGeom>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133660" y="1622939"/>
            <a:ext cx="6876681" cy="3231654"/>
          </a:xfrm>
          <a:prstGeom prst="rect">
            <a:avLst/>
          </a:prstGeom>
        </p:spPr>
        <p:txBody>
          <a:bodyPr wrap="square">
            <a:spAutoFit/>
          </a:bodyPr>
          <a:lstStyle/>
          <a:p>
            <a:pPr marL="571486" indent="-571486">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Prelude - </a:t>
            </a:r>
            <a:r>
              <a:rPr lang="en-US" sz="3600" i="1" dirty="0">
                <a:solidFill>
                  <a:srgbClr val="000000"/>
                </a:solidFill>
                <a:latin typeface="Arial Rounded MT Bold" panose="020F0704030504030204" pitchFamily="34" charset="0"/>
                <a:ea typeface="Calibri" panose="020F0502020204030204" pitchFamily="34" charset="0"/>
              </a:rPr>
              <a:t>By Roxanne Groff</a:t>
            </a:r>
          </a:p>
          <a:p>
            <a:pPr marL="571486" indent="-571486">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Office of the Acolyte</a:t>
            </a:r>
          </a:p>
          <a:p>
            <a:pPr marL="457189" indent="-457189">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Ringing of the Bell</a:t>
            </a:r>
          </a:p>
          <a:p>
            <a:pPr marL="457189" indent="-457189" defTabSz="685783">
              <a:spcAft>
                <a:spcPts val="2400"/>
              </a:spcAft>
              <a:buFont typeface="Arial" panose="020B0604020202020204" pitchFamily="34" charset="0"/>
              <a:buChar char="•"/>
              <a:defRPr/>
            </a:pPr>
            <a:r>
              <a:rPr lang="en-US" sz="3600" b="1" dirty="0">
                <a:solidFill>
                  <a:srgbClr val="000000"/>
                </a:solidFill>
                <a:latin typeface="Arial Rounded MT Bold" panose="020F0704030504030204" pitchFamily="34" charset="0"/>
                <a:ea typeface="Calibri" panose="020F0502020204030204" pitchFamily="34" charset="0"/>
              </a:rPr>
              <a:t>Welcome</a:t>
            </a:r>
            <a:endParaRPr lang="en-US" sz="1400" dirty="0"/>
          </a:p>
        </p:txBody>
      </p:sp>
      <p:sp>
        <p:nvSpPr>
          <p:cNvPr id="6" name="Rectangle 5"/>
          <p:cNvSpPr/>
          <p:nvPr/>
        </p:nvSpPr>
        <p:spPr>
          <a:xfrm>
            <a:off x="272266" y="152261"/>
            <a:ext cx="8599471" cy="1077218"/>
          </a:xfrm>
          <a:prstGeom prst="rect">
            <a:avLst/>
          </a:prstGeom>
        </p:spPr>
        <p:txBody>
          <a:bodyPr wrap="square">
            <a:spAutoFit/>
          </a:bodyPr>
          <a:lstStyle/>
          <a:p>
            <a:pPr marL="457189" indent="-457189" algn="ctr">
              <a:buFont typeface="Symbol" panose="05050102010706020507" pitchFamily="18" charset="2"/>
              <a:buChar char=""/>
            </a:pPr>
            <a:r>
              <a:rPr lang="en-US" sz="3200" b="1" dirty="0">
                <a:solidFill>
                  <a:srgbClr val="C00000"/>
                </a:solidFill>
                <a:latin typeface="Arial Rounded MT Bold" panose="020F0704030504030204" pitchFamily="34" charset="0"/>
                <a:ea typeface="Calibri" panose="020F0502020204030204" pitchFamily="34" charset="0"/>
              </a:rPr>
              <a:t>=  Please stand if able</a:t>
            </a:r>
          </a:p>
          <a:p>
            <a:pPr marL="457189" indent="-457189" algn="ctr">
              <a:buFont typeface="Arial" panose="020B0604020202020204" pitchFamily="34" charset="0"/>
              <a:buChar char="•"/>
            </a:pPr>
            <a:r>
              <a:rPr lang="en-US" sz="3200" b="1" dirty="0">
                <a:solidFill>
                  <a:srgbClr val="C00000"/>
                </a:solidFill>
                <a:latin typeface="Arial Rounded MT Bold" panose="020F0704030504030204" pitchFamily="34" charset="0"/>
                <a:ea typeface="Calibri" panose="020F0502020204030204" pitchFamily="34" charset="0"/>
              </a:rPr>
              <a:t>=  Please be seated</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5" name="Rectangle 4"/>
          <p:cNvSpPr/>
          <p:nvPr/>
        </p:nvSpPr>
        <p:spPr>
          <a:xfrm>
            <a:off x="123291" y="912687"/>
            <a:ext cx="8650840" cy="1230722"/>
          </a:xfrm>
          <a:prstGeom prst="rect">
            <a:avLst/>
          </a:prstGeom>
        </p:spPr>
        <p:txBody>
          <a:bodyPr wrap="square">
            <a:spAutoFit/>
          </a:bodyPr>
          <a:lstStyle/>
          <a:p>
            <a:pPr>
              <a:lnSpc>
                <a:spcPct val="107000"/>
              </a:lnSpc>
              <a:spcBef>
                <a:spcPts val="0"/>
              </a:spcBef>
              <a:spcAft>
                <a:spcPts val="600"/>
              </a:spcAft>
            </a:pPr>
            <a:r>
              <a:rPr lang="en-US" sz="3600" i="1" dirty="0">
                <a:solidFill>
                  <a:srgbClr val="C00000"/>
                </a:solidFill>
                <a:latin typeface="Arial Rounded MT Bold" panose="020F0704030504030204" pitchFamily="34" charset="0"/>
                <a:ea typeface="Times New Roman" panose="02020603050405020304" pitchFamily="18" charset="0"/>
              </a:rPr>
              <a:t>All may make the sign of the cross, the sign marked at baptism…</a:t>
            </a:r>
          </a:p>
        </p:txBody>
      </p:sp>
      <p:sp>
        <p:nvSpPr>
          <p:cNvPr id="2" name="Rectangle 1"/>
          <p:cNvSpPr/>
          <p:nvPr/>
        </p:nvSpPr>
        <p:spPr>
          <a:xfrm>
            <a:off x="246582" y="3090055"/>
            <a:ext cx="8650839" cy="2312043"/>
          </a:xfrm>
          <a:prstGeom prst="rect">
            <a:avLst/>
          </a:prstGeom>
        </p:spPr>
        <p:txBody>
          <a:bodyPr wrap="square">
            <a:spAutoFit/>
          </a:bodyPr>
          <a:lstStyle/>
          <a:p>
            <a:pPr marL="682608" indent="-682608" defTabSz="6459693">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L:	We confess our sins before God and one another.</a:t>
            </a:r>
          </a:p>
          <a:p>
            <a:pPr marL="682608" indent="-682608" defTabSz="6459693">
              <a:lnSpc>
                <a:spcPct val="107000"/>
              </a:lnSpc>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Pause for silence and reflection.</a:t>
            </a:r>
          </a:p>
          <a:p>
            <a:pPr marL="682608" indent="-682608" defTabSz="6459693">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L:	God of new life,</a:t>
            </a:r>
          </a:p>
        </p:txBody>
      </p:sp>
    </p:spTree>
  </p:cSld>
  <p:clrMapOvr>
    <a:masterClrMapping/>
  </p:clrMapOv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8099051-C227-A89B-1304-0CBFDE921497}"/>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989EC447-CFD2-67AA-CD58-98997B48E077}"/>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E91FA7E1-21E7-1B94-494B-63DE572D61DE}"/>
              </a:ext>
            </a:extLst>
          </p:cNvPr>
          <p:cNvSpPr/>
          <p:nvPr/>
        </p:nvSpPr>
        <p:spPr>
          <a:xfrm>
            <a:off x="393895" y="1598100"/>
            <a:ext cx="7695028" cy="3966599"/>
          </a:xfrm>
          <a:prstGeom prst="rect">
            <a:avLst/>
          </a:prstGeom>
        </p:spPr>
        <p:txBody>
          <a:bodyPr wrap="square">
            <a:spAutoFit/>
          </a:bodyPr>
          <a:lstStyle/>
          <a:p>
            <a:pPr marL="682608" indent="-682608">
              <a:lnSpc>
                <a:spcPct val="107000"/>
              </a:lnSpc>
              <a:spcBef>
                <a:spcPts val="0"/>
              </a:spcBef>
              <a:spcAft>
                <a:spcPts val="600"/>
              </a:spcAft>
            </a:pPr>
            <a:r>
              <a:rPr lang="en-US" sz="3400" b="1" dirty="0">
                <a:solidFill>
                  <a:srgbClr val="000000"/>
                </a:solidFill>
                <a:latin typeface="Arial Rounded MT Bold" panose="020F0704030504030204" pitchFamily="34" charset="0"/>
                <a:ea typeface="Times New Roman" panose="02020603050405020304" pitchFamily="18" charset="0"/>
              </a:rPr>
              <a:t>C:	We live as though you are still in the grave. We do not rejoice in the good news of liberation for all people without exception. We continue to sin against you and our neighbors by our actions and our failure to act. </a:t>
            </a:r>
            <a:endParaRPr lang="en-US" sz="3400" b="1" dirty="0">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1059919516"/>
      </p:ext>
    </p:extLst>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61A9AF2-F198-A426-6425-3319F715EC91}"/>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F1708884-9055-849C-B014-861C80E7C076}"/>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7E4CFD5C-DBE0-CD70-6F95-37C93FC6630E}"/>
              </a:ext>
            </a:extLst>
          </p:cNvPr>
          <p:cNvSpPr/>
          <p:nvPr/>
        </p:nvSpPr>
        <p:spPr>
          <a:xfrm>
            <a:off x="323556" y="1608423"/>
            <a:ext cx="7990449" cy="2846933"/>
          </a:xfrm>
          <a:prstGeom prst="rect">
            <a:avLst/>
          </a:prstGeom>
        </p:spPr>
        <p:txBody>
          <a:bodyPr wrap="square">
            <a:spAutoFit/>
          </a:bodyPr>
          <a:lstStyle/>
          <a:p>
            <a:pPr marL="682608" indent="-682608">
              <a:lnSpc>
                <a:spcPct val="107000"/>
              </a:lnSpc>
              <a:spcBef>
                <a:spcPts val="0"/>
              </a:spcBef>
              <a:spcAft>
                <a:spcPts val="600"/>
              </a:spcAft>
            </a:pPr>
            <a:r>
              <a:rPr lang="en-US" sz="3400" b="1" dirty="0">
                <a:solidFill>
                  <a:srgbClr val="000000"/>
                </a:solidFill>
                <a:latin typeface="Arial Rounded MT Bold" panose="020F0704030504030204" pitchFamily="34" charset="0"/>
                <a:ea typeface="Times New Roman" panose="02020603050405020304" pitchFamily="18" charset="0"/>
              </a:rPr>
              <a:t>C:	Shake us out of our complacency, cleanse our hearts of selfishness, and make us joyful participants in the work of bringing about your reign in the world today.</a:t>
            </a:r>
            <a:endParaRPr lang="en-US" sz="3400" b="1" dirty="0">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1004489220"/>
      </p:ext>
    </p:extLst>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6CB42C-F313-B7DC-7272-6B4831D16E3A}"/>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837A83C4-C115-073E-B071-C9F23A6A62E9}"/>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5" name="TextBox 4">
            <a:extLst>
              <a:ext uri="{FF2B5EF4-FFF2-40B4-BE49-F238E27FC236}">
                <a16:creationId xmlns:a16="http://schemas.microsoft.com/office/drawing/2014/main" id="{E923E691-5D39-4012-C42A-D54568D8B882}"/>
              </a:ext>
            </a:extLst>
          </p:cNvPr>
          <p:cNvSpPr txBox="1"/>
          <p:nvPr/>
        </p:nvSpPr>
        <p:spPr>
          <a:xfrm>
            <a:off x="613117" y="1038682"/>
            <a:ext cx="7765366" cy="4585871"/>
          </a:xfrm>
          <a:prstGeom prst="rect">
            <a:avLst/>
          </a:prstGeom>
          <a:noFill/>
        </p:spPr>
        <p:txBody>
          <a:bodyPr wrap="square">
            <a:spAutoFit/>
          </a:bodyPr>
          <a:lstStyle/>
          <a:p>
            <a:pPr marL="576263" marR="0" indent="-576263">
              <a:spcAft>
                <a:spcPts val="0"/>
              </a:spcAft>
              <a:buNone/>
              <a:tabLst>
                <a:tab pos="6977063" algn="l"/>
              </a:tabLst>
            </a:pPr>
            <a:r>
              <a:rPr lang="en-US" sz="3200" dirty="0">
                <a:effectLst/>
                <a:latin typeface="Arial Rounded MT Bold" panose="020F0704030504030204" pitchFamily="34" charset="0"/>
                <a:ea typeface="Garamond,Times New Roman"/>
                <a:cs typeface="Garamond,Times New Roman"/>
              </a:rPr>
              <a:t>P:	We are an Easter people! Through the death and resurrection of Jesus Christ, God has redeemed all of creation. Know that you are made whole, forgiven of all your sins, and empowered to live out the gospel in joy</a:t>
            </a:r>
            <a:r>
              <a:rPr lang="en-US" sz="3200" dirty="0">
                <a:effectLst/>
                <a:latin typeface="Arial Rounded MT Bold" panose="020F0704030504030204" pitchFamily="34" charset="0"/>
                <a:ea typeface="Calibri" panose="020F0502020204030204" pitchFamily="34" charset="0"/>
                <a:cs typeface="Garamond,Times New Roman"/>
              </a:rPr>
              <a:t>.</a:t>
            </a:r>
          </a:p>
          <a:p>
            <a:pPr marR="0" indent="-228600">
              <a:spcAft>
                <a:spcPts val="0"/>
              </a:spcAft>
              <a:buNone/>
              <a:tabLst>
                <a:tab pos="228600" algn="l"/>
              </a:tabLst>
            </a:pPr>
            <a:endParaRPr lang="en-US" sz="3200" dirty="0">
              <a:effectLst/>
              <a:latin typeface="Arial Rounded MT Bold" panose="020F0704030504030204" pitchFamily="34" charset="0"/>
              <a:ea typeface="Garamond,Times New Roman"/>
              <a:cs typeface="Garamond,Times New Roman"/>
            </a:endParaRPr>
          </a:p>
          <a:p>
            <a:pPr marR="0" indent="-285750">
              <a:spcAft>
                <a:spcPts val="0"/>
              </a:spcAft>
            </a:pPr>
            <a:r>
              <a:rPr lang="en-US" sz="3600" b="1" dirty="0">
                <a:effectLst/>
                <a:latin typeface="Arial Rounded MT Bold" panose="020F0704030504030204" pitchFamily="34" charset="0"/>
                <a:ea typeface="Calibri" panose="020F0502020204030204" pitchFamily="34" charset="0"/>
                <a:cs typeface="Times New Roman" panose="02020603050405020304" pitchFamily="18" charset="0"/>
              </a:rPr>
              <a:t>C:	Amen.</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230177022"/>
      </p:ext>
    </p:extLst>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 y="0"/>
            <a:ext cx="9143999" cy="904775"/>
          </a:xfrm>
        </p:spPr>
        <p:txBody>
          <a:bodyPr/>
          <a:lstStyle/>
          <a:p>
            <a:pPr algn="ctr">
              <a:buFont typeface="Symbol" panose="05050102010706020507" pitchFamily="18" charset="2"/>
              <a:buChar char=""/>
            </a:pPr>
            <a:r>
              <a:rPr lang="en-US" dirty="0"/>
              <a:t>Gathering Song/Hymn of Praise</a:t>
            </a:r>
          </a:p>
        </p:txBody>
      </p:sp>
      <p:sp>
        <p:nvSpPr>
          <p:cNvPr id="2" name="Rectangle 1"/>
          <p:cNvSpPr/>
          <p:nvPr/>
        </p:nvSpPr>
        <p:spPr>
          <a:xfrm>
            <a:off x="0" y="4785042"/>
            <a:ext cx="9143998" cy="1754326"/>
          </a:xfrm>
          <a:prstGeom prst="rect">
            <a:avLst/>
          </a:prstGeom>
        </p:spPr>
        <p:txBody>
          <a:bodyPr wrap="square">
            <a:spAutoFit/>
          </a:bodyPr>
          <a:lstStyle/>
          <a:p>
            <a:pPr algn="ctr">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“Crown Him with Many Crowns”</a:t>
            </a:r>
          </a:p>
          <a:p>
            <a:pPr algn="ctr">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LBW 170</a:t>
            </a:r>
          </a:p>
          <a:p>
            <a:pPr algn="ctr">
              <a:spcBef>
                <a:spcPts val="0"/>
              </a:spcBef>
              <a:spcAft>
                <a:spcPts val="0"/>
              </a:spcAft>
            </a:pPr>
            <a:r>
              <a:rPr lang="en-US" sz="3600" i="1" dirty="0">
                <a:solidFill>
                  <a:srgbClr val="C00000"/>
                </a:solidFill>
                <a:latin typeface="Arial Rounded MT Bold" panose="020F0704030504030204" pitchFamily="34" charset="0"/>
                <a:ea typeface="Calibri" panose="020F0502020204030204" pitchFamily="34" charset="0"/>
              </a:rPr>
              <a:t>(Verses 1-4 Only)</a:t>
            </a:r>
          </a:p>
        </p:txBody>
      </p:sp>
      <p:pic>
        <p:nvPicPr>
          <p:cNvPr id="3" name="Picture 2">
            <a:extLst>
              <a:ext uri="{FF2B5EF4-FFF2-40B4-BE49-F238E27FC236}">
                <a16:creationId xmlns:a16="http://schemas.microsoft.com/office/drawing/2014/main" id="{EB4B5F66-0C52-CFFB-455A-F8C4C2F5E9BB}"/>
              </a:ext>
            </a:extLst>
          </p:cNvPr>
          <p:cNvPicPr>
            <a:picLocks noChangeAspect="1"/>
          </p:cNvPicPr>
          <p:nvPr/>
        </p:nvPicPr>
        <p:blipFill>
          <a:blip r:embed="rId3"/>
          <a:stretch>
            <a:fillRect/>
          </a:stretch>
        </p:blipFill>
        <p:spPr>
          <a:xfrm>
            <a:off x="1614159" y="816005"/>
            <a:ext cx="5763282" cy="4111912"/>
          </a:xfrm>
          <a:prstGeom prst="rect">
            <a:avLst/>
          </a:prstGeom>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5D743293-548F-8EA8-1FCD-B42C81688543}"/>
              </a:ext>
            </a:extLst>
          </p:cNvPr>
          <p:cNvSpPr txBox="1"/>
          <p:nvPr/>
        </p:nvSpPr>
        <p:spPr>
          <a:xfrm>
            <a:off x="639858" y="765244"/>
            <a:ext cx="7353300" cy="5632311"/>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1	Crown him with many crowns,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 Lamb upon his throne;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hark, how the </a:t>
            </a:r>
            <a:r>
              <a:rPr lang="en-US" sz="3600" dirty="0" err="1">
                <a:effectLst/>
                <a:latin typeface="Arial Rounded MT Bold" panose="020F0704030504030204" pitchFamily="34" charset="0"/>
                <a:ea typeface="MS Mincho" panose="02020609040205080304" pitchFamily="49" charset="-128"/>
              </a:rPr>
              <a:t>heav’nly</a:t>
            </a:r>
            <a:r>
              <a:rPr lang="en-US" sz="3600" dirty="0">
                <a:effectLst/>
                <a:latin typeface="Arial Rounded MT Bold" panose="020F0704030504030204" pitchFamily="34" charset="0"/>
                <a:ea typeface="MS Mincho" panose="02020609040205080304" pitchFamily="49" charset="-128"/>
              </a:rPr>
              <a:t>                              anthem drowns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all music but its own.</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Awake, my soul, and sing</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of him who died for thee,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and hail him as thy                                 matchless king</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through all eternity.</a:t>
            </a:r>
            <a:endParaRPr lang="en-US" sz="3600" dirty="0">
              <a:effectLst/>
              <a:latin typeface="Arial Rounded MT Bold" panose="020F0704030504030204" pitchFamily="34" charset="0"/>
              <a:ea typeface="Times New Roman" panose="02020603050405020304" pitchFamily="18"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C7F660B-CB7F-D0CA-EFF2-3DC494E9E2A9}"/>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FF8F133A-9F1A-F303-46DE-EB6528C0B8E5}"/>
              </a:ext>
            </a:extLst>
          </p:cNvPr>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60267628-4CD5-A463-5D72-25F6FBDFDED1}"/>
              </a:ext>
            </a:extLst>
          </p:cNvPr>
          <p:cNvSpPr txBox="1"/>
          <p:nvPr/>
        </p:nvSpPr>
        <p:spPr>
          <a:xfrm>
            <a:off x="531202" y="759654"/>
            <a:ext cx="6736373" cy="5632311"/>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2	Crown him the virgin’s Son,</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 God incarnate born,</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whose arm those                                                    crimson trophies won</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which now his brow adorn;</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fruit of the mystic rose,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yet of that rose the stem,</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 root whence mercy                                      ever flows,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 babe of Bethlehem.</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567778352"/>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3C85BCA-2D48-AAB0-67D0-3A21933EBCD1}"/>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FADF75EF-5B7F-8E49-8697-A3BAAFE03956}"/>
              </a:ext>
            </a:extLst>
          </p:cNvPr>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C745287C-662A-3702-F889-4129498C4830}"/>
              </a:ext>
            </a:extLst>
          </p:cNvPr>
          <p:cNvSpPr txBox="1"/>
          <p:nvPr/>
        </p:nvSpPr>
        <p:spPr>
          <a:xfrm>
            <a:off x="283552" y="889843"/>
            <a:ext cx="7441223" cy="5078313"/>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3	Crown him the Lord of love--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behold his hands and side,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rich wounds, yet visible above,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in beauty glorified.</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No angels in the sky</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can fully bear that sight,</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but downward bend                                             their burning eyes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at mysteries so bright.</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341610528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9BCD0C9-5018-117A-39DC-937E620F7E3C}"/>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44B8A9F3-9564-B15B-50F2-7FE4EE22B805}"/>
              </a:ext>
            </a:extLst>
          </p:cNvPr>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CE9FCBFC-18EA-E53A-F226-D0E50C11E8F4}"/>
              </a:ext>
            </a:extLst>
          </p:cNvPr>
          <p:cNvSpPr txBox="1"/>
          <p:nvPr/>
        </p:nvSpPr>
        <p:spPr>
          <a:xfrm>
            <a:off x="274027" y="1319242"/>
            <a:ext cx="7526948" cy="4524315"/>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4	Crown him the Lord of life,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who triumphed o’er the grave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and rose victorious in the strife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for those he came to save.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His glories now we sing,</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who died and rose on high,</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who died, eternal life to bring,</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and lives that death may die.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27016354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show="0">
  <p:cSld>
    <p:spTree>
      <p:nvGrpSpPr>
        <p:cNvPr id="1" name="">
          <a:extLst>
            <a:ext uri="{FF2B5EF4-FFF2-40B4-BE49-F238E27FC236}">
              <a16:creationId xmlns:a16="http://schemas.microsoft.com/office/drawing/2014/main" id="{B34810A0-AAA1-66E7-AE23-69C06C077591}"/>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8861ECBE-E381-5129-E389-3CB2EEAAE643}"/>
              </a:ext>
            </a:extLst>
          </p:cNvPr>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68224D95-5891-3447-5D70-C57529863F94}"/>
              </a:ext>
            </a:extLst>
          </p:cNvPr>
          <p:cNvSpPr txBox="1"/>
          <p:nvPr/>
        </p:nvSpPr>
        <p:spPr>
          <a:xfrm>
            <a:off x="226402" y="1042243"/>
            <a:ext cx="7441223" cy="5078313"/>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5	Crown him the Lord of peace,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whose </a:t>
            </a:r>
            <a:r>
              <a:rPr lang="en-US" sz="3600" dirty="0" err="1">
                <a:effectLst/>
                <a:latin typeface="Arial Rounded MT Bold" panose="020F0704030504030204" pitchFamily="34" charset="0"/>
                <a:ea typeface="MS Mincho" panose="02020609040205080304" pitchFamily="49" charset="-128"/>
              </a:rPr>
              <a:t>pow’r</a:t>
            </a:r>
            <a:r>
              <a:rPr lang="en-US" sz="3600" dirty="0">
                <a:effectLst/>
                <a:latin typeface="Arial Rounded MT Bold" panose="020F0704030504030204" pitchFamily="34" charset="0"/>
                <a:ea typeface="MS Mincho" panose="02020609040205080304" pitchFamily="49" charset="-128"/>
              </a:rPr>
              <a:t> a scepter sways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from pole to pole,                                      that wars may cease,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absorbed in prayer and praise.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His reign shall know no end,</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and round his </a:t>
            </a:r>
            <a:r>
              <a:rPr lang="en-US" sz="3600" dirty="0" err="1">
                <a:effectLst/>
                <a:latin typeface="Arial Rounded MT Bold" panose="020F0704030504030204" pitchFamily="34" charset="0"/>
                <a:ea typeface="MS Mincho" panose="02020609040205080304" pitchFamily="49" charset="-128"/>
              </a:rPr>
              <a:t>piercèd</a:t>
            </a:r>
            <a:r>
              <a:rPr lang="en-US" sz="3600" dirty="0">
                <a:effectLst/>
                <a:latin typeface="Arial Rounded MT Bold" panose="020F0704030504030204" pitchFamily="34" charset="0"/>
                <a:ea typeface="MS Mincho" panose="02020609040205080304" pitchFamily="49" charset="-128"/>
              </a:rPr>
              <a:t> feet</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fair </a:t>
            </a:r>
            <a:r>
              <a:rPr lang="en-US" sz="3600" dirty="0" err="1">
                <a:effectLst/>
                <a:latin typeface="Arial Rounded MT Bold" panose="020F0704030504030204" pitchFamily="34" charset="0"/>
                <a:ea typeface="MS Mincho" panose="02020609040205080304" pitchFamily="49" charset="-128"/>
              </a:rPr>
              <a:t>flow’rs</a:t>
            </a:r>
            <a:r>
              <a:rPr lang="en-US" sz="3600" dirty="0">
                <a:effectLst/>
                <a:latin typeface="Arial Rounded MT Bold" panose="020F0704030504030204" pitchFamily="34" charset="0"/>
                <a:ea typeface="MS Mincho" panose="02020609040205080304" pitchFamily="49" charset="-128"/>
              </a:rPr>
              <a:t> of paradise extend</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their fragrance ever sweet.</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40070862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show="0">
  <p:cSld>
    <p:spTree>
      <p:nvGrpSpPr>
        <p:cNvPr id="1" name="">
          <a:extLst>
            <a:ext uri="{FF2B5EF4-FFF2-40B4-BE49-F238E27FC236}">
              <a16:creationId xmlns:a16="http://schemas.microsoft.com/office/drawing/2014/main" id="{04359AB9-DE5D-EC2B-A07F-7304C2BC9C9C}"/>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ED30CC67-0193-9F48-D561-4DD2F1869D8E}"/>
              </a:ext>
            </a:extLst>
          </p:cNvPr>
          <p:cNvSpPr/>
          <p:nvPr/>
        </p:nvSpPr>
        <p:spPr>
          <a:xfrm>
            <a:off x="3" y="3675"/>
            <a:ext cx="8633010" cy="577338"/>
          </a:xfrm>
          <a:prstGeom prst="rect">
            <a:avLst/>
          </a:prstGeom>
        </p:spPr>
        <p:txBody>
          <a:bodyPr wrap="square">
            <a:spAutoFit/>
          </a:bodyPr>
          <a:lstStyle/>
          <a:p>
            <a:pPr marL="225420" indent="-225420">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“Crown Him with Many Crowns”  LBW 170</a:t>
            </a:r>
          </a:p>
        </p:txBody>
      </p:sp>
      <p:sp>
        <p:nvSpPr>
          <p:cNvPr id="5" name="TextBox 4">
            <a:extLst>
              <a:ext uri="{FF2B5EF4-FFF2-40B4-BE49-F238E27FC236}">
                <a16:creationId xmlns:a16="http://schemas.microsoft.com/office/drawing/2014/main" id="{BF3EC888-938A-D94E-E960-E57D9B5014D6}"/>
              </a:ext>
            </a:extLst>
          </p:cNvPr>
          <p:cNvSpPr txBox="1"/>
          <p:nvPr/>
        </p:nvSpPr>
        <p:spPr>
          <a:xfrm>
            <a:off x="550252" y="1042243"/>
            <a:ext cx="7317398" cy="5078313"/>
          </a:xfrm>
          <a:prstGeom prst="rect">
            <a:avLst/>
          </a:prstGeom>
          <a:noFill/>
        </p:spPr>
        <p:txBody>
          <a:bodyPr wrap="square">
            <a:spAutoFit/>
          </a:bodyPr>
          <a:lstStyle/>
          <a:p>
            <a:pPr marL="457200" marR="0" indent="-457200" defTabSz="5715000">
              <a:buNone/>
            </a:pPr>
            <a:r>
              <a:rPr lang="en-US" sz="3600" dirty="0">
                <a:effectLst/>
                <a:latin typeface="Arial Rounded MT Bold" panose="020F0704030504030204" pitchFamily="34" charset="0"/>
                <a:ea typeface="MS Mincho" panose="02020609040205080304" pitchFamily="49" charset="-128"/>
              </a:rPr>
              <a:t>6	Crown him the Lord of years,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the potentate of time,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creator of the rolling spheres,</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ineffably sublime.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All hail, Redeemer, hail!</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For thou hast died for me;</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buNone/>
            </a:pPr>
            <a:r>
              <a:rPr lang="en-US" sz="3600" dirty="0">
                <a:effectLst/>
                <a:latin typeface="Arial Rounded MT Bold" panose="020F0704030504030204" pitchFamily="34" charset="0"/>
                <a:ea typeface="MS Mincho" panose="02020609040205080304" pitchFamily="49" charset="-128"/>
              </a:rPr>
              <a:t>	thy praise and glory                                        shall not fail</a:t>
            </a:r>
            <a:endParaRPr lang="en-US" sz="3600" dirty="0">
              <a:effectLst/>
              <a:latin typeface="Arial Rounded MT Bold" panose="020F0704030504030204" pitchFamily="34" charset="0"/>
              <a:ea typeface="Times New Roman" panose="02020603050405020304" pitchFamily="18" charset="0"/>
            </a:endParaRPr>
          </a:p>
          <a:p>
            <a:pPr marL="457200" marR="0" indent="-457200" defTabSz="5715000"/>
            <a:r>
              <a:rPr lang="en-US" sz="3600" dirty="0">
                <a:effectLst/>
                <a:latin typeface="Arial Rounded MT Bold" panose="020F0704030504030204" pitchFamily="34" charset="0"/>
                <a:ea typeface="MS Mincho" panose="02020609040205080304" pitchFamily="49" charset="-128"/>
              </a:rPr>
              <a:t>	throughout eternity.</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1244600068"/>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APOSTOLIC GREETING</a:t>
            </a:r>
            <a:endParaRPr lang="en-US" sz="3200" dirty="0">
              <a:latin typeface="Arial Rounded MT Bold" panose="020F0704030504030204" pitchFamily="34" charset="0"/>
              <a:ea typeface="Calibri" panose="020F0502020204030204" pitchFamily="34" charset="0"/>
            </a:endParaRPr>
          </a:p>
        </p:txBody>
      </p:sp>
      <p:sp>
        <p:nvSpPr>
          <p:cNvPr id="3" name="Rectangle 2"/>
          <p:cNvSpPr/>
          <p:nvPr/>
        </p:nvSpPr>
        <p:spPr>
          <a:xfrm>
            <a:off x="348343" y="1103813"/>
            <a:ext cx="8432800" cy="2811539"/>
          </a:xfrm>
          <a:prstGeom prst="rect">
            <a:avLst/>
          </a:prstGeom>
        </p:spPr>
        <p:txBody>
          <a:bodyPr wrap="square">
            <a:spAutoFit/>
          </a:bodyPr>
          <a:lstStyle/>
          <a:p>
            <a:pPr marL="684514" indent="-684514">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	The grace of our Lord Jesus Christ, the love of God, and the communion of the Holy Spirit be with you all.</a:t>
            </a:r>
            <a:endParaRPr lang="en-US" sz="3200" dirty="0">
              <a:latin typeface="Arial Rounded MT Bold" panose="020F0704030504030204" pitchFamily="34" charset="0"/>
              <a:ea typeface="Calibri" panose="020F0502020204030204" pitchFamily="34" charset="0"/>
            </a:endParaRPr>
          </a:p>
          <a:p>
            <a:pPr marL="684514" indent="-684514">
              <a:lnSpc>
                <a:spcPct val="107000"/>
              </a:lnSpc>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 </a:t>
            </a:r>
            <a:endParaRPr lang="en-US" sz="3600" dirty="0">
              <a:latin typeface="Arial Rounded MT Bold" panose="020F0704030504030204" pitchFamily="34" charset="0"/>
              <a:ea typeface="Calibri" panose="020F0502020204030204" pitchFamily="34" charset="0"/>
            </a:endParaRPr>
          </a:p>
          <a:p>
            <a:pPr marL="684514" indent="-684514">
              <a:lnSpc>
                <a:spcPct val="107000"/>
              </a:lnSpc>
              <a:spcBef>
                <a:spcPts val="0"/>
              </a:spcBef>
              <a:spcAft>
                <a:spcPts val="600"/>
              </a:spcAft>
            </a:pPr>
            <a:r>
              <a:rPr lang="en-US" sz="3600" b="1" dirty="0">
                <a:solidFill>
                  <a:srgbClr val="000000"/>
                </a:solidFill>
                <a:latin typeface="Arial Rounded MT Bold" panose="020F0704030504030204" pitchFamily="34" charset="0"/>
                <a:ea typeface="Calibri" panose="020F0502020204030204" pitchFamily="34" charset="0"/>
              </a:rPr>
              <a:t>C:	And also with you.</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18601" y="856344"/>
            <a:ext cx="9118361" cy="5159992"/>
          </a:xfrm>
          <a:prstGeom prst="rect">
            <a:avLst/>
          </a:prstGeom>
        </p:spPr>
      </p:pic>
    </p:spTree>
  </p:cSld>
  <p:clrMapOvr>
    <a:masterClrMapping/>
  </p:clrMapOv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1" y="955965"/>
            <a:ext cx="9157803" cy="4925291"/>
          </a:xfrm>
          <a:prstGeom prst="rect">
            <a:avLst/>
          </a:prstGeom>
        </p:spPr>
      </p:pic>
    </p:spTree>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0" y="831274"/>
            <a:ext cx="9144000" cy="5798127"/>
          </a:xfrm>
          <a:prstGeom prst="rect">
            <a:avLst/>
          </a:prstGeom>
        </p:spPr>
      </p:pic>
    </p:spTree>
  </p:cSld>
  <p:clrMapOvr>
    <a:masterClrMapping/>
  </p:clrMapOvr>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197987"/>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Glory be to God in heaven; </a:t>
            </a:r>
          </a:p>
          <a:p>
            <a:r>
              <a:rPr lang="en-US" sz="4000" b="1" dirty="0">
                <a:solidFill>
                  <a:srgbClr val="222222"/>
                </a:solidFill>
                <a:latin typeface="Arial Rounded MT Bold" panose="020F0704030504030204" pitchFamily="34" charset="0"/>
              </a:rPr>
              <a:t>peace, goodwill to all the earth.</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Mighty God of all creation, </a:t>
            </a:r>
          </a:p>
          <a:p>
            <a:r>
              <a:rPr lang="en-US" sz="4000" b="1" dirty="0">
                <a:solidFill>
                  <a:srgbClr val="222222"/>
                </a:solidFill>
                <a:latin typeface="Arial Rounded MT Bold" panose="020F0704030504030204" pitchFamily="34" charset="0"/>
              </a:rPr>
              <a:t>Father of surpassing worth:</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we exalt you, we adore you, </a:t>
            </a:r>
          </a:p>
          <a:p>
            <a:r>
              <a:rPr lang="en-US" sz="4000" b="1" dirty="0">
                <a:solidFill>
                  <a:srgbClr val="222222"/>
                </a:solidFill>
                <a:latin typeface="Arial Rounded MT Bold" panose="020F0704030504030204" pitchFamily="34" charset="0"/>
              </a:rPr>
              <a:t>we lift high our thanks and praise.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Saints and angels bow before you; here on earth our songs we raise.</a:t>
            </a:r>
            <a:endParaRPr lang="en-US" sz="4000" dirty="0">
              <a:solidFill>
                <a:srgbClr val="222222"/>
              </a:solidFill>
              <a:latin typeface="Arial Rounded MT Bold" panose="020F0704030504030204" pitchFamily="34" charset="0"/>
            </a:endParaRPr>
          </a:p>
        </p:txBody>
      </p:sp>
      <p:sp>
        <p:nvSpPr>
          <p:cNvPr id="4" name="Rectangle 3"/>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508875"/>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Glory be to Christ forever, </a:t>
            </a:r>
          </a:p>
          <a:p>
            <a:r>
              <a:rPr lang="en-US" sz="4000" b="1" dirty="0">
                <a:solidFill>
                  <a:srgbClr val="222222"/>
                </a:solidFill>
                <a:latin typeface="Arial Rounded MT Bold" panose="020F0704030504030204" pitchFamily="34" charset="0"/>
              </a:rPr>
              <a:t>Lamb of God and Lord of love.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Son of God and gracious Savior, you have come from </a:t>
            </a:r>
            <a:r>
              <a:rPr lang="en-US" sz="4000" b="1" dirty="0" err="1">
                <a:solidFill>
                  <a:srgbClr val="222222"/>
                </a:solidFill>
                <a:latin typeface="Arial Rounded MT Bold" panose="020F0704030504030204" pitchFamily="34" charset="0"/>
              </a:rPr>
              <a:t>heav’n</a:t>
            </a:r>
            <a:r>
              <a:rPr lang="en-US" sz="4000" b="1" dirty="0">
                <a:solidFill>
                  <a:srgbClr val="222222"/>
                </a:solidFill>
                <a:latin typeface="Arial Rounded MT Bold" panose="020F0704030504030204" pitchFamily="34" charset="0"/>
              </a:rPr>
              <a:t> above;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on the cross you died to save us; now you reign at God’s right hand.</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Hear our prayer; restore, forgive us; in your promise firm we stand.</a:t>
            </a:r>
            <a:endParaRPr lang="en-US" sz="4000" dirty="0">
              <a:solidFill>
                <a:srgbClr val="222222"/>
              </a:solidFill>
              <a:latin typeface="Arial Rounded MT Bold" panose="020F0704030504030204" pitchFamily="34" charset="0"/>
            </a:endParaRPr>
          </a:p>
        </p:txBody>
      </p:sp>
      <p:sp>
        <p:nvSpPr>
          <p:cNvPr id="10" name="Rectangle 9"/>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377311"/>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Holy One we now acclaim you; </a:t>
            </a:r>
          </a:p>
          <a:p>
            <a:r>
              <a:rPr lang="en-US" sz="4000" b="1" dirty="0">
                <a:solidFill>
                  <a:srgbClr val="222222"/>
                </a:solidFill>
                <a:latin typeface="Arial Rounded MT Bold" panose="020F0704030504030204" pitchFamily="34" charset="0"/>
              </a:rPr>
              <a:t>Lord alone, to you we call;</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Holy One in faith we name you, </a:t>
            </a:r>
          </a:p>
          <a:p>
            <a:r>
              <a:rPr lang="en-US" sz="4000" b="1" dirty="0">
                <a:solidFill>
                  <a:srgbClr val="222222"/>
                </a:solidFill>
                <a:latin typeface="Arial Rounded MT Bold" panose="020F0704030504030204" pitchFamily="34" charset="0"/>
              </a:rPr>
              <a:t>God most high, yet near to all:</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Jesus Christ, with God the Spirit, </a:t>
            </a:r>
          </a:p>
          <a:p>
            <a:r>
              <a:rPr lang="en-US" sz="4000" b="1" dirty="0">
                <a:solidFill>
                  <a:srgbClr val="222222"/>
                </a:solidFill>
                <a:latin typeface="Arial Rounded MT Bold" panose="020F0704030504030204" pitchFamily="34" charset="0"/>
              </a:rPr>
              <a:t>in the Father’s splendor bright.</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For the peace that we inherit, </a:t>
            </a:r>
          </a:p>
          <a:p>
            <a:r>
              <a:rPr lang="en-US" sz="4000" b="1" dirty="0">
                <a:solidFill>
                  <a:srgbClr val="222222"/>
                </a:solidFill>
                <a:latin typeface="Arial Rounded MT Bold" panose="020F0704030504030204" pitchFamily="34" charset="0"/>
              </a:rPr>
              <a:t>glory be to God on high!</a:t>
            </a:r>
            <a:endParaRPr lang="en-US" sz="4000" dirty="0">
              <a:solidFill>
                <a:srgbClr val="222222"/>
              </a:solidFill>
              <a:latin typeface="Arial Rounded MT Bold" panose="020F0704030504030204" pitchFamily="34" charset="0"/>
            </a:endParaRPr>
          </a:p>
        </p:txBody>
      </p:sp>
      <p:sp>
        <p:nvSpPr>
          <p:cNvPr id="8" name="Rectangle 7"/>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PRAYER OF THE DAY</a:t>
            </a:r>
            <a:endParaRPr lang="en-US" sz="3200" dirty="0">
              <a:latin typeface="Arial Rounded MT Bold" panose="020F0704030504030204" pitchFamily="34" charset="0"/>
              <a:ea typeface="Calibri" panose="020F0502020204030204" pitchFamily="34" charset="0"/>
            </a:endParaRPr>
          </a:p>
        </p:txBody>
      </p:sp>
      <p:sp>
        <p:nvSpPr>
          <p:cNvPr id="5" name="Rectangle 4"/>
          <p:cNvSpPr/>
          <p:nvPr/>
        </p:nvSpPr>
        <p:spPr>
          <a:xfrm>
            <a:off x="344129" y="1010504"/>
            <a:ext cx="8384699" cy="4739759"/>
          </a:xfrm>
          <a:prstGeom prst="rect">
            <a:avLst/>
          </a:prstGeom>
        </p:spPr>
        <p:txBody>
          <a:bodyPr wrap="square">
            <a:spAutoFit/>
          </a:bodyPr>
          <a:lstStyle/>
          <a:p>
            <a:pPr marL="682608" indent="-682608">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P:	Let us pray…  Gracious God, guide us in pulling down every barrier between ourselves and our neighbors. Help us to see how we are all one in Christ Jesus. End divisions among us, and foster unity in their place. In Jesus’ name we pray.</a:t>
            </a:r>
          </a:p>
          <a:p>
            <a:pPr marL="682608" indent="-682608">
              <a:spcBef>
                <a:spcPts val="0"/>
              </a:spcBef>
              <a:spcAft>
                <a:spcPts val="600"/>
              </a:spcAft>
            </a:pPr>
            <a:endParaRPr lang="en-US" sz="3200" b="1" dirty="0">
              <a:solidFill>
                <a:srgbClr val="000000"/>
              </a:solidFill>
              <a:latin typeface="Arial Rounded MT Bold" panose="020F0704030504030204" pitchFamily="34" charset="0"/>
              <a:ea typeface="Calibri" panose="020F0502020204030204" pitchFamily="34" charset="0"/>
            </a:endParaRPr>
          </a:p>
          <a:p>
            <a:pPr marL="682608" indent="-682608">
              <a:spcBef>
                <a:spcPts val="0"/>
              </a:spcBef>
              <a:spcAft>
                <a:spcPts val="600"/>
              </a:spcAft>
            </a:pPr>
            <a:r>
              <a:rPr lang="en-US" sz="3600" b="1" dirty="0">
                <a:solidFill>
                  <a:srgbClr val="000000"/>
                </a:solidFill>
                <a:latin typeface="Arial Rounded MT Bold" panose="020F0704030504030204" pitchFamily="34" charset="0"/>
                <a:ea typeface="Calibri" panose="020F0502020204030204" pitchFamily="34" charset="0"/>
              </a:rPr>
              <a:t>C:	Amen</a:t>
            </a:r>
            <a:endParaRPr lang="en-US" sz="3600" b="1" dirty="0">
              <a:latin typeface="Arial Rounded MT Bold" panose="020F0704030504030204" pitchFamily="34" charset="0"/>
              <a:ea typeface="Calibri" panose="020F0502020204030204" pitchFamily="34" charset="0"/>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5B6DD8D-8A98-58D9-E52D-431B5A2AA177}"/>
              </a:ext>
            </a:extLst>
          </p:cNvPr>
          <p:cNvPicPr>
            <a:picLocks noChangeAspect="1"/>
          </p:cNvPicPr>
          <p:nvPr/>
        </p:nvPicPr>
        <p:blipFill>
          <a:blip r:embed="rId3"/>
          <a:stretch>
            <a:fillRect/>
          </a:stretch>
        </p:blipFill>
        <p:spPr>
          <a:xfrm>
            <a:off x="0" y="0"/>
            <a:ext cx="9144000" cy="4797524"/>
          </a:xfrm>
          <a:prstGeom prst="rect">
            <a:avLst/>
          </a:prstGeom>
        </p:spPr>
      </p:pic>
    </p:spTree>
    <p:extLst>
      <p:ext uri="{BB962C8B-B14F-4D97-AF65-F5344CB8AC3E}">
        <p14:creationId xmlns:p14="http://schemas.microsoft.com/office/powerpoint/2010/main" val="3653305152"/>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03585"/>
            <a:ext cx="9144000" cy="618631"/>
          </a:xfrm>
          <a:prstGeom prst="rect">
            <a:avLst/>
          </a:prstGeom>
        </p:spPr>
        <p:txBody>
          <a:bodyPr wrap="square">
            <a:spAutoFit/>
          </a:bodyPr>
          <a:lstStyle/>
          <a:p>
            <a:pPr marL="228594" indent="-228594">
              <a:lnSpc>
                <a:spcPct val="95000"/>
              </a:lnSpc>
              <a:spcBef>
                <a:spcPts val="0"/>
              </a:spcBef>
              <a:spcAft>
                <a:spcPts val="600"/>
              </a:spcAft>
              <a:buFont typeface="Symbol" panose="05050102010706020507" pitchFamily="18" charset="2"/>
              <a:buChar char=""/>
            </a:pPr>
            <a:r>
              <a:rPr lang="en-US" sz="3600" b="1" dirty="0">
                <a:latin typeface="Arial Rounded MT Bold" panose="020F0704030504030204" pitchFamily="34" charset="0"/>
                <a:ea typeface="Times New Roman" panose="02020603050405020304" pitchFamily="18" charset="0"/>
              </a:rPr>
              <a:t>Scripture Reading</a:t>
            </a:r>
          </a:p>
        </p:txBody>
      </p:sp>
      <p:sp>
        <p:nvSpPr>
          <p:cNvPr id="6" name="Rectangle 5"/>
          <p:cNvSpPr/>
          <p:nvPr/>
        </p:nvSpPr>
        <p:spPr>
          <a:xfrm>
            <a:off x="589166" y="1474171"/>
            <a:ext cx="7965671" cy="2621487"/>
          </a:xfrm>
          <a:prstGeom prst="rect">
            <a:avLst/>
          </a:prstGeom>
        </p:spPr>
        <p:txBody>
          <a:bodyPr wrap="square">
            <a:spAutoFit/>
          </a:bodyPr>
          <a:lstStyle/>
          <a:p>
            <a:pPr marL="685783" indent="-685783">
              <a:lnSpc>
                <a:spcPct val="107000"/>
              </a:lnSpc>
              <a:spcBef>
                <a:spcPts val="0"/>
              </a:spcBef>
              <a:spcAft>
                <a:spcPts val="800"/>
              </a:spcAft>
            </a:pPr>
            <a:r>
              <a:rPr lang="en-US" sz="3600" dirty="0">
                <a:solidFill>
                  <a:prstClr val="black"/>
                </a:solidFill>
                <a:latin typeface="Arial Rounded MT Bold" panose="020F0704030504030204" pitchFamily="34" charset="0"/>
                <a:ea typeface="Calibri" panose="020F0502020204030204" pitchFamily="34" charset="0"/>
              </a:rPr>
              <a:t>L:	Our scripture reading is from Galatians, chapter 3.</a:t>
            </a:r>
          </a:p>
          <a:p>
            <a:pPr marL="685783" indent="-685783">
              <a:lnSpc>
                <a:spcPct val="107000"/>
              </a:lnSpc>
              <a:spcBef>
                <a:spcPts val="0"/>
              </a:spcBef>
              <a:spcAft>
                <a:spcPts val="800"/>
              </a:spcAft>
            </a:pPr>
            <a:endParaRPr lang="en-US" sz="3600" dirty="0">
              <a:solidFill>
                <a:prstClr val="black"/>
              </a:solidFill>
              <a:latin typeface="Arial Rounded MT Bold" panose="020F0704030504030204" pitchFamily="34" charset="0"/>
              <a:ea typeface="Calibri" panose="020F0502020204030204" pitchFamily="34" charset="0"/>
            </a:endParaRPr>
          </a:p>
          <a:p>
            <a:pPr marL="685783" indent="-685783">
              <a:lnSpc>
                <a:spcPct val="107000"/>
              </a:lnSpc>
              <a:spcBef>
                <a:spcPts val="0"/>
              </a:spcBef>
              <a:spcAft>
                <a:spcPts val="800"/>
              </a:spcAft>
            </a:pPr>
            <a:r>
              <a:rPr lang="en-US" sz="3600" b="1" dirty="0">
                <a:solidFill>
                  <a:prstClr val="black"/>
                </a:solidFill>
                <a:latin typeface="Arial Rounded MT Bold" panose="020F0704030504030204" pitchFamily="34" charset="0"/>
                <a:ea typeface="Calibri" panose="020F0502020204030204" pitchFamily="34" charset="0"/>
              </a:rPr>
              <a:t>C:  Glory to you O’ Lord! </a:t>
            </a:r>
            <a:endParaRPr lang="en-US" sz="3600" dirty="0">
              <a:solidFill>
                <a:srgbClr val="C00000"/>
              </a:solidFill>
              <a:latin typeface="Arial Rounded MT Bold" panose="020F0704030504030204" pitchFamily="34" charset="0"/>
              <a:ea typeface="Calibri" panose="020F0502020204030204" pitchFamily="34" charset="0"/>
            </a:endParaRPr>
          </a:p>
        </p:txBody>
      </p:sp>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F6BA59F7-5EEE-9878-8404-963D4B86397B}"/>
              </a:ext>
            </a:extLst>
          </p:cNvPr>
          <p:cNvSpPr txBox="1"/>
          <p:nvPr/>
        </p:nvSpPr>
        <p:spPr>
          <a:xfrm>
            <a:off x="190500" y="1019175"/>
            <a:ext cx="8362950" cy="5078313"/>
          </a:xfrm>
          <a:prstGeom prst="rect">
            <a:avLst/>
          </a:prstGeom>
          <a:noFill/>
        </p:spPr>
        <p:txBody>
          <a:bodyPr wrap="square">
            <a:spAutoFit/>
          </a:bodyPr>
          <a:lstStyle/>
          <a:p>
            <a:pPr marL="0" marR="0">
              <a:spcAft>
                <a:spcPts val="600"/>
              </a:spcAft>
              <a:buNone/>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You foolish Galatians! Who has bewitched you? It was before your eyes that Jesus Christ was publicly exhibited as crucified!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 only thing I want to learn from you is this: Did you receive the Spirit by doing the works of the law or by believing what you heard?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Are you so foolish? Having started with the Spirit, are</a:t>
            </a:r>
          </a:p>
        </p:txBody>
      </p:sp>
    </p:spTree>
    <p:extLst>
      <p:ext uri="{BB962C8B-B14F-4D97-AF65-F5344CB8AC3E}">
        <p14:creationId xmlns:p14="http://schemas.microsoft.com/office/powerpoint/2010/main" val="3034340951"/>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ABD7910-63AA-261E-10E0-AD257CD97FCD}"/>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35979766-07A2-8500-3037-4FE3A4B96984}"/>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9AB67F02-152D-5AF7-3304-1D4FC72E831E}"/>
              </a:ext>
            </a:extLst>
          </p:cNvPr>
          <p:cNvSpPr txBox="1"/>
          <p:nvPr/>
        </p:nvSpPr>
        <p:spPr>
          <a:xfrm>
            <a:off x="190500" y="1019175"/>
            <a:ext cx="8362950" cy="5155257"/>
          </a:xfrm>
          <a:prstGeom prst="rect">
            <a:avLst/>
          </a:prstGeom>
          <a:noFill/>
        </p:spPr>
        <p:txBody>
          <a:bodyPr wrap="square">
            <a:spAutoFit/>
          </a:bodyPr>
          <a:lstStyle/>
          <a:p>
            <a:pPr marL="0" marR="0">
              <a:spcAft>
                <a:spcPts val="600"/>
              </a:spcAft>
              <a:buNone/>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you now ending with the flesh?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4</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Did you experience so much for nothing?—if it really was for nothing.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5</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Well then, does God supply you with the Spirit and work miracles among you by your doing the works of the law, or by your believing what you heard?</a:t>
            </a:r>
          </a:p>
          <a:p>
            <a:pPr marL="0" marR="0">
              <a:spcAft>
                <a:spcPts val="300"/>
              </a:spcAft>
            </a:pP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6</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Just as Abraham “believed God, </a:t>
            </a:r>
          </a:p>
        </p:txBody>
      </p:sp>
    </p:spTree>
    <p:extLst>
      <p:ext uri="{BB962C8B-B14F-4D97-AF65-F5344CB8AC3E}">
        <p14:creationId xmlns:p14="http://schemas.microsoft.com/office/powerpoint/2010/main" val="322103957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8A41D57-8A43-7101-2837-10D9BC7950D6}"/>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79782D9D-7062-51D9-60C3-6BC1B5690F85}"/>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B838289D-CB26-312D-3EED-9FB9B50DAD80}"/>
              </a:ext>
            </a:extLst>
          </p:cNvPr>
          <p:cNvSpPr txBox="1"/>
          <p:nvPr/>
        </p:nvSpPr>
        <p:spPr>
          <a:xfrm>
            <a:off x="190500" y="1019175"/>
            <a:ext cx="8362950" cy="5078313"/>
          </a:xfrm>
          <a:prstGeom prst="rect">
            <a:avLst/>
          </a:prstGeom>
          <a:noFill/>
        </p:spPr>
        <p:txBody>
          <a:bodyPr wrap="square">
            <a:spAutoFit/>
          </a:bodyPr>
          <a:lstStyle/>
          <a:p>
            <a:pPr marL="0" marR="0">
              <a:spcAft>
                <a:spcPts val="600"/>
              </a:spcAft>
              <a:buNone/>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it was reckoned to him as righteousness,”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7</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so, you see, those who believe are the descendants of Abraham.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8</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the scripture, foreseeing that God would justify the Gentiles by faith, declared the gospel beforehand to Abraham, saying, “All the Gentiles shall be blessed in you.”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9</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For this reason, </a:t>
            </a:r>
          </a:p>
        </p:txBody>
      </p:sp>
    </p:spTree>
    <p:extLst>
      <p:ext uri="{BB962C8B-B14F-4D97-AF65-F5344CB8AC3E}">
        <p14:creationId xmlns:p14="http://schemas.microsoft.com/office/powerpoint/2010/main" val="212051533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7482E0C-6F2D-2932-F90F-D0449F63C86F}"/>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B9A66407-F0CA-2B92-9436-2953727E82F6}"/>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790CEB2A-6C11-C38B-AA4E-7E89F64751FE}"/>
              </a:ext>
            </a:extLst>
          </p:cNvPr>
          <p:cNvSpPr txBox="1"/>
          <p:nvPr/>
        </p:nvSpPr>
        <p:spPr>
          <a:xfrm>
            <a:off x="190500" y="1019175"/>
            <a:ext cx="8362950" cy="5078313"/>
          </a:xfrm>
          <a:prstGeom prst="rect">
            <a:avLst/>
          </a:prstGeom>
          <a:noFill/>
        </p:spPr>
        <p:txBody>
          <a:bodyPr wrap="square">
            <a:spAutoFit/>
          </a:bodyPr>
          <a:lstStyle/>
          <a:p>
            <a:pPr marL="0" marR="0">
              <a:spcAft>
                <a:spcPts val="600"/>
              </a:spcAft>
              <a:buNone/>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those who believe are blessed with Abraham who believed.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23</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Now before faith came, we were imprisoned and guarded under the law until faith would be revealed.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24</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Therefore the law was our disciplinarian until Christ came, so that we might be justified by faith.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25</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But now that faith has come, we</a:t>
            </a:r>
          </a:p>
        </p:txBody>
      </p:sp>
    </p:spTree>
    <p:extLst>
      <p:ext uri="{BB962C8B-B14F-4D97-AF65-F5344CB8AC3E}">
        <p14:creationId xmlns:p14="http://schemas.microsoft.com/office/powerpoint/2010/main" val="737188999"/>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C94712D-833E-A1E2-EDBD-23C7E3D1E050}"/>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CFA0214F-A1D4-7E45-1324-66A5F959EB03}"/>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280F1292-DDF5-2244-8641-FF127491667B}"/>
              </a:ext>
            </a:extLst>
          </p:cNvPr>
          <p:cNvSpPr txBox="1"/>
          <p:nvPr/>
        </p:nvSpPr>
        <p:spPr>
          <a:xfrm>
            <a:off x="590550" y="1190625"/>
            <a:ext cx="7372350" cy="3970318"/>
          </a:xfrm>
          <a:prstGeom prst="rect">
            <a:avLst/>
          </a:prstGeom>
          <a:noFill/>
        </p:spPr>
        <p:txBody>
          <a:bodyPr wrap="square">
            <a:spAutoFit/>
          </a:bodyPr>
          <a:lstStyle/>
          <a:p>
            <a:pPr marL="0" marR="0">
              <a:spcAft>
                <a:spcPts val="600"/>
              </a:spcAft>
              <a:buNone/>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are no longer subject to a disciplinarian,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26</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for in Christ Jesus you are all children of God through faith.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27</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As many of you as were baptized into Christ have clothed yourselves with Christ. </a:t>
            </a:r>
          </a:p>
        </p:txBody>
      </p:sp>
    </p:spTree>
    <p:extLst>
      <p:ext uri="{BB962C8B-B14F-4D97-AF65-F5344CB8AC3E}">
        <p14:creationId xmlns:p14="http://schemas.microsoft.com/office/powerpoint/2010/main" val="2912688187"/>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AFABFC-AE51-4204-BB33-968D609F3167}"/>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1994A018-4DF4-2E56-B1F5-596ABDCC00B4}"/>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Galatians 3:1-9, 23-29</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TextBox 2">
            <a:extLst>
              <a:ext uri="{FF2B5EF4-FFF2-40B4-BE49-F238E27FC236}">
                <a16:creationId xmlns:a16="http://schemas.microsoft.com/office/drawing/2014/main" id="{3AFAA821-3C60-A35A-11EF-A6FB31AB02D4}"/>
              </a:ext>
            </a:extLst>
          </p:cNvPr>
          <p:cNvSpPr txBox="1"/>
          <p:nvPr/>
        </p:nvSpPr>
        <p:spPr>
          <a:xfrm>
            <a:off x="390525" y="1319242"/>
            <a:ext cx="7877175" cy="4524315"/>
          </a:xfrm>
          <a:prstGeom prst="rect">
            <a:avLst/>
          </a:prstGeom>
          <a:noFill/>
        </p:spPr>
        <p:txBody>
          <a:bodyPr wrap="square">
            <a:spAutoFit/>
          </a:bodyPr>
          <a:lstStyle/>
          <a:p>
            <a:pPr marL="0" marR="0">
              <a:spcAft>
                <a:spcPts val="600"/>
              </a:spcAft>
              <a:buNone/>
            </a:pP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28</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There is no longer Jew or Greek, there is no longer slave or free, there is no longer male and female; for all of you are one in Christ Jesus.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29</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if you belong to Christ, then you are Abraham’s offspring, heirs according to the promise.</a:t>
            </a:r>
          </a:p>
        </p:txBody>
      </p:sp>
    </p:spTree>
    <p:extLst>
      <p:ext uri="{BB962C8B-B14F-4D97-AF65-F5344CB8AC3E}">
        <p14:creationId xmlns:p14="http://schemas.microsoft.com/office/powerpoint/2010/main" val="1226766535"/>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nvGraphicFramePr>
        <p:xfrm>
          <a:off x="628651" y="3822859"/>
          <a:ext cx="7886700" cy="457200"/>
        </p:xfrm>
        <a:graphic>
          <a:graphicData uri="http://schemas.openxmlformats.org/drawingml/2006/table">
            <a:tbl>
              <a:tblPr/>
              <a:tblGrid>
                <a:gridCol w="7886700">
                  <a:extLst>
                    <a:ext uri="{9D8B030D-6E8A-4147-A177-3AD203B41FA5}">
                      <a16:colId xmlns:a16="http://schemas.microsoft.com/office/drawing/2014/main" val="20000"/>
                    </a:ext>
                  </a:extLst>
                </a:gridCol>
              </a:tblGrid>
              <a:tr h="457200">
                <a:tc>
                  <a:txBody>
                    <a:bodyPr/>
                    <a:lstStyle/>
                    <a:p>
                      <a:pPr marL="0" marR="0" algn="l" fontAlgn="base">
                        <a:lnSpc>
                          <a:spcPts val="2720"/>
                        </a:lnSpc>
                        <a:spcBef>
                          <a:spcPts val="0"/>
                        </a:spcBef>
                        <a:spcAft>
                          <a:spcPts val="0"/>
                        </a:spcAft>
                      </a:pPr>
                      <a:r>
                        <a:rPr lang="en-US" sz="3300"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2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lnL>
                      <a:noFill/>
                    </a:lnL>
                    <a:lnR>
                      <a:noFill/>
                    </a:lnR>
                    <a:lnT>
                      <a:noFill/>
                    </a:lnT>
                    <a:lnB>
                      <a:noFill/>
                    </a:lnB>
                  </a:tcPr>
                </a:tc>
                <a:extLst>
                  <a:ext uri="{0D108BD9-81ED-4DB2-BD59-A6C34878D82A}">
                    <a16:rowId xmlns:a16="http://schemas.microsoft.com/office/drawing/2014/main" val="10000"/>
                  </a:ext>
                </a:extLst>
              </a:tr>
            </a:tbl>
          </a:graphicData>
        </a:graphic>
      </p:graphicFrame>
      <p:sp>
        <p:nvSpPr>
          <p:cNvPr id="6" name="TextBox 5"/>
          <p:cNvSpPr txBox="1"/>
          <p:nvPr/>
        </p:nvSpPr>
        <p:spPr>
          <a:xfrm>
            <a:off x="855518" y="1189606"/>
            <a:ext cx="7509165" cy="2227085"/>
          </a:xfrm>
          <a:prstGeom prst="rect">
            <a:avLst/>
          </a:prstGeom>
          <a:noFill/>
        </p:spPr>
        <p:txBody>
          <a:bodyPr wrap="square">
            <a:spAutoFit/>
          </a:bodyPr>
          <a:lstStyle/>
          <a:p>
            <a:pPr>
              <a:lnSpc>
                <a:spcPct val="95000"/>
              </a:lnSpc>
              <a:spcBef>
                <a:spcPts val="0"/>
              </a:spcBef>
              <a:spcAft>
                <a:spcPts val="600"/>
              </a:spcAft>
            </a:pP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5000"/>
              </a:lnSpc>
              <a:spcBef>
                <a:spcPts val="0"/>
              </a:spcBef>
              <a:spcAft>
                <a:spcPts val="0"/>
              </a:spcAft>
            </a:pPr>
            <a:r>
              <a:rPr lang="en-US" sz="3200" dirty="0">
                <a:solidFill>
                  <a:srgbClr val="000000"/>
                </a:solidFill>
                <a:latin typeface="Arial Rounded MT Bold" panose="020F0704030504030204" pitchFamily="34" charset="0"/>
                <a:ea typeface="Times New Roman" panose="02020603050405020304" pitchFamily="18" charset="0"/>
                <a:cs typeface="Times New Roman" panose="02020603050405020304" pitchFamily="18" charset="0"/>
              </a:rPr>
              <a:t>R:	This is the Word of the Lord.</a:t>
            </a:r>
            <a:endParaRPr lang="en-US" sz="32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5000"/>
              </a:lnSpc>
              <a:spcBef>
                <a:spcPts val="0"/>
              </a:spcBef>
              <a:spcAft>
                <a:spcPts val="0"/>
              </a:spcAft>
            </a:pPr>
            <a:r>
              <a:rPr lang="en-US" sz="3600" dirty="0">
                <a:latin typeface="Arial Rounded MT Bold" panose="020F0704030504030204" pitchFamily="34" charset="0"/>
                <a:ea typeface="Times New Roman" panose="02020603050405020304" pitchFamily="18" charset="0"/>
                <a:cs typeface="Times New Roman" panose="02020603050405020304" pitchFamily="18" charset="0"/>
              </a:rPr>
              <a:t> </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7000"/>
              </a:lnSpc>
              <a:spcBef>
                <a:spcPts val="0"/>
              </a:spcBef>
              <a:spcAft>
                <a:spcPts val="0"/>
              </a:spcAft>
            </a:pPr>
            <a:r>
              <a:rPr lang="en-US" sz="3600" b="1" dirty="0">
                <a:latin typeface="Arial Rounded MT Bold" panose="020F0704030504030204" pitchFamily="34" charset="0"/>
                <a:ea typeface="Calibri" panose="020F0502020204030204" pitchFamily="34" charset="0"/>
                <a:cs typeface="Times New Roman" panose="02020603050405020304" pitchFamily="18" charset="0"/>
              </a:rPr>
              <a:t>C:	Praise to You, O Christ</a:t>
            </a:r>
            <a:endParaRPr lang="en-US" sz="3600" dirty="0">
              <a:solidFill>
                <a:srgbClr val="C00000"/>
              </a:solidFill>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115453" y="136311"/>
            <a:ext cx="9028547" cy="646331"/>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fr-FR" sz="3600" b="1" dirty="0" err="1">
                <a:latin typeface="Arial Rounded MT Bold" panose="020F0704030504030204" pitchFamily="34" charset="0"/>
                <a:ea typeface="Calibri" panose="020F0502020204030204" pitchFamily="34" charset="0"/>
                <a:cs typeface="Times New Roman" panose="02020603050405020304" pitchFamily="18" charset="0"/>
              </a:rPr>
              <a:t>Galatians</a:t>
            </a:r>
            <a:r>
              <a:rPr lang="fr-FR" sz="3600" b="1" dirty="0">
                <a:latin typeface="Arial Rounded MT Bold" panose="020F0704030504030204" pitchFamily="34" charset="0"/>
                <a:ea typeface="Calibri" panose="020F0502020204030204" pitchFamily="34" charset="0"/>
                <a:cs typeface="Times New Roman" panose="02020603050405020304" pitchFamily="18" charset="0"/>
              </a:rPr>
              <a:t> 3:1-9, 23-29</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64044C73-AB65-80A5-2BFC-B83E3D3DD4FB}"/>
              </a:ext>
            </a:extLst>
          </p:cNvPr>
          <p:cNvPicPr>
            <a:picLocks noChangeAspect="1"/>
          </p:cNvPicPr>
          <p:nvPr/>
        </p:nvPicPr>
        <p:blipFill>
          <a:blip r:embed="rId3"/>
          <a:stretch>
            <a:fillRect/>
          </a:stretch>
        </p:blipFill>
        <p:spPr>
          <a:xfrm>
            <a:off x="630039" y="791111"/>
            <a:ext cx="7576099" cy="5400139"/>
          </a:xfrm>
          <a:prstGeom prst="rect">
            <a:avLst/>
          </a:prstGeom>
        </p:spPr>
      </p:pic>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DDEE3E1-30BD-EB45-9CAF-E585B0AEA365}"/>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124B309A-8D58-BE36-B6B0-838B3B6B537B}"/>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6" name="Picture 5" descr="A tree house in the woods&#10;&#10;AI-generated content may be incorrect.">
            <a:extLst>
              <a:ext uri="{FF2B5EF4-FFF2-40B4-BE49-F238E27FC236}">
                <a16:creationId xmlns:a16="http://schemas.microsoft.com/office/drawing/2014/main" id="{D77CF847-26D6-AE62-E9C7-594E8F2313E0}"/>
              </a:ext>
            </a:extLst>
          </p:cNvPr>
          <p:cNvPicPr>
            <a:picLocks noChangeAspect="1"/>
          </p:cNvPicPr>
          <p:nvPr/>
        </p:nvPicPr>
        <p:blipFill>
          <a:blip r:embed="rId3"/>
          <a:srcRect b="15082"/>
          <a:stretch/>
        </p:blipFill>
        <p:spPr>
          <a:xfrm>
            <a:off x="2254677" y="791112"/>
            <a:ext cx="4482245" cy="5709346"/>
          </a:xfrm>
          <a:prstGeom prst="rect">
            <a:avLst/>
          </a:prstGeom>
          <a:ln w="889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3939514319"/>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13E6B10-E58D-02EE-88A9-03519341A9F6}"/>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86884B7E-AFFE-3137-DE25-2A4C2E285A08}"/>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5" name="Picture 4" descr="A cross with light coming out of it&#10;&#10;AI-generated content may be incorrect.">
            <a:extLst>
              <a:ext uri="{FF2B5EF4-FFF2-40B4-BE49-F238E27FC236}">
                <a16:creationId xmlns:a16="http://schemas.microsoft.com/office/drawing/2014/main" id="{6A58F662-287C-C91B-B5AF-51856370E056}"/>
              </a:ext>
            </a:extLst>
          </p:cNvPr>
          <p:cNvPicPr>
            <a:picLocks noChangeAspect="1"/>
          </p:cNvPicPr>
          <p:nvPr/>
        </p:nvPicPr>
        <p:blipFill>
          <a:blip r:embed="rId3"/>
          <a:stretch>
            <a:fillRect/>
          </a:stretch>
        </p:blipFill>
        <p:spPr>
          <a:xfrm>
            <a:off x="852487" y="791111"/>
            <a:ext cx="7286625" cy="5464969"/>
          </a:xfrm>
          <a:prstGeom prst="rect">
            <a:avLst/>
          </a:prstGeom>
        </p:spPr>
      </p:pic>
    </p:spTree>
    <p:extLst>
      <p:ext uri="{BB962C8B-B14F-4D97-AF65-F5344CB8AC3E}">
        <p14:creationId xmlns:p14="http://schemas.microsoft.com/office/powerpoint/2010/main" val="548793308"/>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8A062EB-FBC8-788A-C481-5E2F868EFB59}"/>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FB30D96C-A25C-05AC-2F3B-E952EA87963D}"/>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874740AE-D4DF-5E2F-F4A3-CD3B8A3C5B6C}"/>
              </a:ext>
            </a:extLst>
          </p:cNvPr>
          <p:cNvPicPr>
            <a:picLocks noChangeAspect="1"/>
          </p:cNvPicPr>
          <p:nvPr/>
        </p:nvPicPr>
        <p:blipFill>
          <a:blip r:embed="rId3"/>
          <a:stretch>
            <a:fillRect/>
          </a:stretch>
        </p:blipFill>
        <p:spPr>
          <a:xfrm>
            <a:off x="0" y="-1"/>
            <a:ext cx="9144000" cy="6858001"/>
          </a:xfrm>
          <a:prstGeom prst="rect">
            <a:avLst/>
          </a:prstGeom>
        </p:spPr>
      </p:pic>
    </p:spTree>
    <p:extLst>
      <p:ext uri="{BB962C8B-B14F-4D97-AF65-F5344CB8AC3E}">
        <p14:creationId xmlns:p14="http://schemas.microsoft.com/office/powerpoint/2010/main" val="554063035"/>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46ADC1C-D31F-D913-E455-44CFEC418D66}"/>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529A4407-2BEC-0D94-583A-C16C7CE774BD}"/>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5" name="Picture 4" descr="A person looking at a ladder&#10;&#10;AI-generated content may be incorrect.">
            <a:extLst>
              <a:ext uri="{FF2B5EF4-FFF2-40B4-BE49-F238E27FC236}">
                <a16:creationId xmlns:a16="http://schemas.microsoft.com/office/drawing/2014/main" id="{23273D02-E10B-5BC1-06F1-EDAAB3C3BBD2}"/>
              </a:ext>
            </a:extLst>
          </p:cNvPr>
          <p:cNvPicPr>
            <a:picLocks noChangeAspect="1"/>
          </p:cNvPicPr>
          <p:nvPr/>
        </p:nvPicPr>
        <p:blipFill>
          <a:blip r:embed="rId3"/>
          <a:stretch>
            <a:fillRect/>
          </a:stretch>
        </p:blipFill>
        <p:spPr>
          <a:xfrm>
            <a:off x="2278015" y="762571"/>
            <a:ext cx="4435570" cy="6066889"/>
          </a:xfrm>
          <a:prstGeom prst="rect">
            <a:avLst/>
          </a:prstGeom>
        </p:spPr>
      </p:pic>
    </p:spTree>
    <p:extLst>
      <p:ext uri="{BB962C8B-B14F-4D97-AF65-F5344CB8AC3E}">
        <p14:creationId xmlns:p14="http://schemas.microsoft.com/office/powerpoint/2010/main" val="2048000781"/>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8C05E47-38F5-D56B-EC82-18E51C26956B}"/>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80DBFFF2-E574-BB5F-F16E-DD0E1C03837F}"/>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18DE3934-50D6-26DC-96B9-3CFA5F3F82B9}"/>
              </a:ext>
            </a:extLst>
          </p:cNvPr>
          <p:cNvPicPr>
            <a:picLocks noChangeAspect="1"/>
          </p:cNvPicPr>
          <p:nvPr/>
        </p:nvPicPr>
        <p:blipFill>
          <a:blip r:embed="rId3">
            <a:extLst>
              <a:ext uri="{BEBA8EAE-BF5A-486C-A8C5-ECC9F3942E4B}">
                <a14:imgProps xmlns:a14="http://schemas.microsoft.com/office/drawing/2010/main">
                  <a14:imgLayer r:embed="rId4">
                    <a14:imgEffect>
                      <a14:backgroundRemoval t="5882" b="89706" l="9717" r="86640">
                        <a14:foregroundMark x1="24291" y1="43137" x2="17004" y2="50000"/>
                        <a14:foregroundMark x1="17004" y1="50000" x2="11741" y2="79902"/>
                        <a14:foregroundMark x1="11741" y1="79902" x2="13765" y2="82353"/>
                        <a14:foregroundMark x1="9717" y1="82353" x2="10526" y2="83824"/>
                        <a14:foregroundMark x1="48583" y1="85294" x2="54656" y2="84804"/>
                        <a14:foregroundMark x1="48988" y1="90196" x2="54656" y2="91176"/>
                        <a14:foregroundMark x1="39676" y1="30882" x2="55061" y2="25000"/>
                        <a14:foregroundMark x1="55061" y1="25000" x2="58300" y2="47059"/>
                        <a14:foregroundMark x1="58300" y1="47059" x2="62348" y2="38725"/>
                        <a14:foregroundMark x1="62348" y1="38725" x2="74494" y2="34314"/>
                        <a14:foregroundMark x1="74494" y1="34314" x2="81781" y2="39216"/>
                        <a14:foregroundMark x1="81781" y1="39216" x2="83806" y2="28922"/>
                        <a14:foregroundMark x1="83806" y1="28922" x2="77328" y2="8333"/>
                        <a14:foregroundMark x1="77328" y1="8333" x2="42915" y2="27451"/>
                        <a14:foregroundMark x1="42915" y1="27451" x2="36842" y2="32353"/>
                        <a14:foregroundMark x1="84211" y1="26961" x2="86640" y2="37255"/>
                        <a14:foregroundMark x1="77328" y1="5882" x2="77328" y2="5882"/>
                        <a14:foregroundMark x1="76113" y1="7843" x2="32794" y2="34314"/>
                      </a14:backgroundRemoval>
                    </a14:imgEffect>
                  </a14:imgLayer>
                </a14:imgProps>
              </a:ext>
            </a:extLst>
          </a:blip>
          <a:srcRect l="6103" t="3466" r="10050" b="7356"/>
          <a:stretch/>
        </p:blipFill>
        <p:spPr>
          <a:xfrm>
            <a:off x="838199" y="904875"/>
            <a:ext cx="6744557" cy="5924585"/>
          </a:xfrm>
          <a:prstGeom prst="rect">
            <a:avLst/>
          </a:prstGeom>
        </p:spPr>
      </p:pic>
    </p:spTree>
    <p:extLst>
      <p:ext uri="{BB962C8B-B14F-4D97-AF65-F5344CB8AC3E}">
        <p14:creationId xmlns:p14="http://schemas.microsoft.com/office/powerpoint/2010/main" val="3251618042"/>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EB71647-2BEB-4072-B13C-4AB5E0A7D015}"/>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41F3D014-A07E-F16C-2DAA-D0EAB71E1911}"/>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5DEE6838-5B09-8092-52C3-3D2C0F2AA424}"/>
              </a:ext>
            </a:extLst>
          </p:cNvPr>
          <p:cNvPicPr>
            <a:picLocks noChangeAspect="1"/>
          </p:cNvPicPr>
          <p:nvPr/>
        </p:nvPicPr>
        <p:blipFill>
          <a:blip r:embed="rId3"/>
          <a:stretch>
            <a:fillRect/>
          </a:stretch>
        </p:blipFill>
        <p:spPr>
          <a:xfrm>
            <a:off x="200025" y="919162"/>
            <a:ext cx="4114800" cy="5324475"/>
          </a:xfrm>
          <a:prstGeom prst="rect">
            <a:avLst/>
          </a:prstGeom>
        </p:spPr>
      </p:pic>
      <p:pic>
        <p:nvPicPr>
          <p:cNvPr id="5" name="Picture 4">
            <a:extLst>
              <a:ext uri="{FF2B5EF4-FFF2-40B4-BE49-F238E27FC236}">
                <a16:creationId xmlns:a16="http://schemas.microsoft.com/office/drawing/2014/main" id="{A31D8FFD-76C5-6B00-2838-355F88213A47}"/>
              </a:ext>
            </a:extLst>
          </p:cNvPr>
          <p:cNvPicPr>
            <a:picLocks noChangeAspect="1"/>
          </p:cNvPicPr>
          <p:nvPr/>
        </p:nvPicPr>
        <p:blipFill>
          <a:blip r:embed="rId4"/>
          <a:stretch>
            <a:fillRect/>
          </a:stretch>
        </p:blipFill>
        <p:spPr>
          <a:xfrm>
            <a:off x="4495800" y="919161"/>
            <a:ext cx="4563836" cy="5324475"/>
          </a:xfrm>
          <a:prstGeom prst="rect">
            <a:avLst/>
          </a:prstGeom>
        </p:spPr>
      </p:pic>
    </p:spTree>
    <p:extLst>
      <p:ext uri="{BB962C8B-B14F-4D97-AF65-F5344CB8AC3E}">
        <p14:creationId xmlns:p14="http://schemas.microsoft.com/office/powerpoint/2010/main" val="290674019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EFE0A5F-6E1C-777C-3EF3-6F179309195C}"/>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6584311F-5BFF-8181-DB59-59172400CB44}"/>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6" name="Picture 5" descr="A blue cross with white text&#10;&#10;AI-generated content may be incorrect.">
            <a:extLst>
              <a:ext uri="{FF2B5EF4-FFF2-40B4-BE49-F238E27FC236}">
                <a16:creationId xmlns:a16="http://schemas.microsoft.com/office/drawing/2014/main" id="{BC588E77-FEAA-3C03-CA89-3C8F45E804E9}"/>
              </a:ext>
            </a:extLst>
          </p:cNvPr>
          <p:cNvPicPr>
            <a:picLocks noChangeAspect="1"/>
          </p:cNvPicPr>
          <p:nvPr/>
        </p:nvPicPr>
        <p:blipFill>
          <a:blip r:embed="rId3"/>
          <a:stretch>
            <a:fillRect/>
          </a:stretch>
        </p:blipFill>
        <p:spPr>
          <a:xfrm>
            <a:off x="18837" y="1228725"/>
            <a:ext cx="9104615" cy="5600735"/>
          </a:xfrm>
          <a:prstGeom prst="rect">
            <a:avLst/>
          </a:prstGeom>
        </p:spPr>
      </p:pic>
    </p:spTree>
    <p:extLst>
      <p:ext uri="{BB962C8B-B14F-4D97-AF65-F5344CB8AC3E}">
        <p14:creationId xmlns:p14="http://schemas.microsoft.com/office/powerpoint/2010/main" val="292179019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C029DFC-4CF4-0AA7-87E2-F0DB2B8648D9}"/>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DD703308-12D2-93C5-8598-E1179AFF2ABD}"/>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EB9423FC-8AD7-0C82-AEA6-643C03906E17}"/>
              </a:ext>
            </a:extLst>
          </p:cNvPr>
          <p:cNvPicPr>
            <a:picLocks noChangeAspect="1"/>
          </p:cNvPicPr>
          <p:nvPr/>
        </p:nvPicPr>
        <p:blipFill>
          <a:blip r:embed="rId3"/>
          <a:stretch>
            <a:fillRect/>
          </a:stretch>
        </p:blipFill>
        <p:spPr>
          <a:xfrm>
            <a:off x="2163878" y="791111"/>
            <a:ext cx="4663844" cy="5889246"/>
          </a:xfrm>
          <a:prstGeom prst="rect">
            <a:avLst/>
          </a:prstGeom>
        </p:spPr>
      </p:pic>
    </p:spTree>
    <p:extLst>
      <p:ext uri="{BB962C8B-B14F-4D97-AF65-F5344CB8AC3E}">
        <p14:creationId xmlns:p14="http://schemas.microsoft.com/office/powerpoint/2010/main" val="1522708492"/>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F697EAD-F484-93C6-889B-982D93243910}"/>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F30F4800-0631-055D-9874-73DC6B8D032D}"/>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6" name="Picture 5">
            <a:extLst>
              <a:ext uri="{FF2B5EF4-FFF2-40B4-BE49-F238E27FC236}">
                <a16:creationId xmlns:a16="http://schemas.microsoft.com/office/drawing/2014/main" id="{596C4EF8-27F0-4F84-4442-5FDD182DAA70}"/>
              </a:ext>
            </a:extLst>
          </p:cNvPr>
          <p:cNvPicPr>
            <a:picLocks noChangeAspect="1"/>
          </p:cNvPicPr>
          <p:nvPr/>
        </p:nvPicPr>
        <p:blipFill>
          <a:blip r:embed="rId3"/>
          <a:stretch>
            <a:fillRect/>
          </a:stretch>
        </p:blipFill>
        <p:spPr>
          <a:xfrm>
            <a:off x="990600" y="947771"/>
            <a:ext cx="6648450" cy="5267258"/>
          </a:xfrm>
          <a:prstGeom prst="rect">
            <a:avLst/>
          </a:prstGeom>
          <a:ln w="889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4031509261"/>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553E0D-BF3B-7371-1C25-F076B7393760}"/>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FADADF11-CF27-7F0E-C2E4-E9D49C2F0E4F}"/>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5" name="Picture 4" descr="A silhouette of two children holding hands&#10;&#10;AI-generated content may be incorrect.">
            <a:extLst>
              <a:ext uri="{FF2B5EF4-FFF2-40B4-BE49-F238E27FC236}">
                <a16:creationId xmlns:a16="http://schemas.microsoft.com/office/drawing/2014/main" id="{940C3E7B-5858-52CA-BA06-B4992E0A4EEE}"/>
              </a:ext>
            </a:extLst>
          </p:cNvPr>
          <p:cNvPicPr>
            <a:picLocks noChangeAspect="1"/>
          </p:cNvPicPr>
          <p:nvPr/>
        </p:nvPicPr>
        <p:blipFill>
          <a:blip r:embed="rId3"/>
          <a:stretch>
            <a:fillRect/>
          </a:stretch>
        </p:blipFill>
        <p:spPr>
          <a:xfrm>
            <a:off x="1495960" y="904875"/>
            <a:ext cx="5829299" cy="5829299"/>
          </a:xfrm>
          <a:prstGeom prst="rect">
            <a:avLst/>
          </a:prstGeom>
          <a:ln w="889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1597594939"/>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4CDB589-F308-8688-0344-8CABB7D5CAA9}"/>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6D509CC9-A869-B24E-1B6E-1E2EB646EDBB}"/>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7FBF0FD2-E37A-F7F8-27EF-CEA1A286939B}"/>
              </a:ext>
            </a:extLst>
          </p:cNvPr>
          <p:cNvPicPr>
            <a:picLocks noChangeAspect="1"/>
          </p:cNvPicPr>
          <p:nvPr/>
        </p:nvPicPr>
        <p:blipFill>
          <a:blip r:embed="rId3"/>
          <a:stretch>
            <a:fillRect/>
          </a:stretch>
        </p:blipFill>
        <p:spPr>
          <a:xfrm>
            <a:off x="18838" y="1725097"/>
            <a:ext cx="9125162" cy="5132904"/>
          </a:xfrm>
          <a:prstGeom prst="rect">
            <a:avLst/>
          </a:prstGeom>
        </p:spPr>
      </p:pic>
    </p:spTree>
    <p:extLst>
      <p:ext uri="{BB962C8B-B14F-4D97-AF65-F5344CB8AC3E}">
        <p14:creationId xmlns:p14="http://schemas.microsoft.com/office/powerpoint/2010/main" val="4018988290"/>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3AAA2C9-4F99-FA85-6E52-963A290CC6F2}"/>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D5D95DDE-9BA6-67BD-74A4-F60FE65033E9}"/>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E7FDF997-2974-1B84-FBF9-97D22C97B3A1}"/>
              </a:ext>
            </a:extLst>
          </p:cNvPr>
          <p:cNvPicPr>
            <a:picLocks noChangeAspect="1"/>
          </p:cNvPicPr>
          <p:nvPr/>
        </p:nvPicPr>
        <p:blipFill>
          <a:blip r:embed="rId3">
            <a:extLst>
              <a:ext uri="{BEBA8EAE-BF5A-486C-A8C5-ECC9F3942E4B}">
                <a14:imgProps xmlns:a14="http://schemas.microsoft.com/office/drawing/2010/main">
                  <a14:imgLayer r:embed="rId4">
                    <a14:imgEffect>
                      <a14:backgroundRemoval t="4190" b="98883" l="4286" r="96286">
                        <a14:foregroundMark x1="14857" y1="35475" x2="22857" y2="32402"/>
                        <a14:foregroundMark x1="22857" y1="32402" x2="15714" y2="20670"/>
                        <a14:foregroundMark x1="15714" y1="20670" x2="40286" y2="9777"/>
                        <a14:foregroundMark x1="40286" y1="9777" x2="62571" y2="12570"/>
                        <a14:foregroundMark x1="62571" y1="12570" x2="70857" y2="15363"/>
                        <a14:foregroundMark x1="70857" y1="15363" x2="74571" y2="23743"/>
                        <a14:foregroundMark x1="74571" y1="23743" x2="59429" y2="16480"/>
                        <a14:foregroundMark x1="59429" y1="16480" x2="45714" y2="16480"/>
                        <a14:foregroundMark x1="45714" y1="16480" x2="27143" y2="25140"/>
                        <a14:foregroundMark x1="27143" y1="25140" x2="24571" y2="27374"/>
                        <a14:foregroundMark x1="49429" y1="5307" x2="40000" y2="4190"/>
                        <a14:foregroundMark x1="40000" y1="4190" x2="40000" y2="4190"/>
                        <a14:foregroundMark x1="5143" y1="18715" x2="4857" y2="22626"/>
                        <a14:foregroundMark x1="12571" y1="43017" x2="12571" y2="43017"/>
                        <a14:foregroundMark x1="21714" y1="60615" x2="16571" y2="68156"/>
                        <a14:foregroundMark x1="16571" y1="68156" x2="11143" y2="83520"/>
                        <a14:foregroundMark x1="11143" y1="83520" x2="81143" y2="91341"/>
                        <a14:foregroundMark x1="81143" y1="91341" x2="73429" y2="66760"/>
                        <a14:foregroundMark x1="8857" y1="86034" x2="33143" y2="93855"/>
                        <a14:foregroundMark x1="33143" y1="93855" x2="46000" y2="94413"/>
                        <a14:foregroundMark x1="7714" y1="91899" x2="4286" y2="98883"/>
                        <a14:foregroundMark x1="95714" y1="89665" x2="96286" y2="97207"/>
                      </a14:backgroundRemoval>
                    </a14:imgEffect>
                  </a14:imgLayer>
                </a14:imgProps>
              </a:ext>
            </a:extLst>
          </a:blip>
          <a:stretch>
            <a:fillRect/>
          </a:stretch>
        </p:blipFill>
        <p:spPr>
          <a:xfrm>
            <a:off x="-66675" y="759061"/>
            <a:ext cx="5962650" cy="6098939"/>
          </a:xfrm>
          <a:prstGeom prst="rect">
            <a:avLst/>
          </a:prstGeom>
        </p:spPr>
      </p:pic>
      <p:sp>
        <p:nvSpPr>
          <p:cNvPr id="5" name="Speech Bubble: Oval 4">
            <a:extLst>
              <a:ext uri="{FF2B5EF4-FFF2-40B4-BE49-F238E27FC236}">
                <a16:creationId xmlns:a16="http://schemas.microsoft.com/office/drawing/2014/main" id="{A2EF087D-AE53-1935-D1CF-CC366B9F3E20}"/>
              </a:ext>
            </a:extLst>
          </p:cNvPr>
          <p:cNvSpPr/>
          <p:nvPr/>
        </p:nvSpPr>
        <p:spPr>
          <a:xfrm>
            <a:off x="4791075" y="342900"/>
            <a:ext cx="4114800" cy="2390775"/>
          </a:xfrm>
          <a:prstGeom prst="wedgeEllipseCallout">
            <a:avLst>
              <a:gd name="adj1" fmla="val -62268"/>
              <a:gd name="adj2" fmla="val 82022"/>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sz="2400" dirty="0">
                <a:ln w="0"/>
                <a:solidFill>
                  <a:schemeClr val="tx1"/>
                </a:solidFill>
                <a:effectLst>
                  <a:outerShdw blurRad="38100" dist="19050" dir="2700000" algn="tl" rotWithShape="0">
                    <a:schemeClr val="dk1">
                      <a:alpha val="40000"/>
                    </a:schemeClr>
                  </a:outerShdw>
                </a:effectLst>
                <a:latin typeface="Arial Rounded MT Bold" panose="020F0704030504030204" pitchFamily="34" charset="0"/>
              </a:rPr>
              <a:t>I believe that I cannot by my own reason or strength believe in Jesus Christ</a:t>
            </a:r>
          </a:p>
        </p:txBody>
      </p:sp>
    </p:spTree>
    <p:extLst>
      <p:ext uri="{BB962C8B-B14F-4D97-AF65-F5344CB8AC3E}">
        <p14:creationId xmlns:p14="http://schemas.microsoft.com/office/powerpoint/2010/main" val="3008421997"/>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23DE817-9936-E304-DD7B-22B956247FF8}"/>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E6160289-CDE6-01F4-8DEF-AA537D04F08C}"/>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5493A37C-1100-DFBF-057F-A28914EFE2A8}"/>
              </a:ext>
            </a:extLst>
          </p:cNvPr>
          <p:cNvPicPr>
            <a:picLocks noChangeAspect="1"/>
          </p:cNvPicPr>
          <p:nvPr/>
        </p:nvPicPr>
        <p:blipFill>
          <a:blip r:embed="rId3"/>
          <a:stretch>
            <a:fillRect/>
          </a:stretch>
        </p:blipFill>
        <p:spPr>
          <a:xfrm>
            <a:off x="0" y="1631108"/>
            <a:ext cx="9144000" cy="3595783"/>
          </a:xfrm>
          <a:prstGeom prst="rect">
            <a:avLst/>
          </a:prstGeom>
        </p:spPr>
      </p:pic>
    </p:spTree>
    <p:extLst>
      <p:ext uri="{BB962C8B-B14F-4D97-AF65-F5344CB8AC3E}">
        <p14:creationId xmlns:p14="http://schemas.microsoft.com/office/powerpoint/2010/main" val="1803581679"/>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2288204"/>
            <a:ext cx="8765308" cy="192357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b"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God, the Father almighty, creator of heaven and earth.  </a:t>
            </a:r>
            <a:endParaRPr lang="en-US" altLang="en-US" sz="4000" dirty="0">
              <a:latin typeface="Arial Rounded MT Bold" panose="020F0704030504030204" pitchFamily="34" charset="0"/>
            </a:endParaRPr>
          </a:p>
        </p:txBody>
      </p:sp>
      <p:sp>
        <p:nvSpPr>
          <p:cNvPr id="9" name="Rectangle 8"/>
          <p:cNvSpPr/>
          <p:nvPr/>
        </p:nvSpPr>
        <p:spPr>
          <a:xfrm>
            <a:off x="272476" y="107213"/>
            <a:ext cx="8622145" cy="646331"/>
          </a:xfrm>
          <a:prstGeom prst="rect">
            <a:avLst/>
          </a:prstGeom>
        </p:spPr>
        <p:txBody>
          <a:bodyPr wrap="square">
            <a:spAutoFit/>
          </a:bodyPr>
          <a:lstStyle/>
          <a:p>
            <a:pPr marL="571486" indent="-571486">
              <a:buFont typeface="Symbol" panose="05050102010706020507" pitchFamily="18" charset="2"/>
              <a:buChar char=""/>
            </a:pPr>
            <a:r>
              <a:rPr lang="en-US" altLang="en-US" sz="36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3600" dirty="0">
              <a:solidFill>
                <a:prstClr val="black"/>
              </a:solidFill>
              <a:latin typeface="Arial Rounded MT Bold" panose="020F0704030504030204" pitchFamily="34" charset="0"/>
            </a:endParaRP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929679"/>
            <a:ext cx="8765308" cy="43857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Jesus Christ, his only Son, our Lord.  He was conceived by the power of the Holy Spirit and born of the virgin Mary.  He suffered under Pontius Pilate, was crucified, died, and was buried.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1585464"/>
            <a:ext cx="8765308" cy="37702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He descended into hell.  On the third day he rose again.  He ascended into heaven, and is seated at the right hand of the Father.  He will come again to judge the living and the dead.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200894" y="1751719"/>
            <a:ext cx="8765308" cy="37702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the Holy Spirit, the holy catholic Church, the communion of saints, the forgiveness of sins, the resurrection of the body, and the life everlasting.  Amen.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2416302"/>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one God, the Father, the Almighty, maker of heaven and earth, of all that is, seen and unseen.</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1687310559"/>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19467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one Lord, Jesus Christ, the only Son of God, eternally begotten of the Father, God from God, Light from Light, true God from true God, begotten, not made, of one Being with the Father.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1356545614"/>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19467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Through him all things were made. For us and for our salvation he came down from heaven; by the power of the Holy Spirit he became incarnate from the virgin Mary, and was made man. For our sake he was crucified under Pontius Pilate;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777585551"/>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78746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he suffered death and was buried. On the third day he rose again in accordance with the Scriptures; he ascended into heaven and is seated at the right hand of the Father. He will come again in glory to judge the living and the dead, and his kingdom will have no end.</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3175868634"/>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834657"/>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the Holy Spirit, the Lord, the giver of life, who proceeds from the Father and the Son. With the Father and the Son he is worshiped and glorified. He has spoken through the prophets. We believe in one holy catholic and apostolic Church.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2189618998"/>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818707" y="946299"/>
            <a:ext cx="7293936" cy="3649076"/>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acknowledge one Baptism for the forgiveness of sins. We look for the resurrection of the dead, and the life of the world to come. Amen.</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263923542"/>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F9B957-AACD-4B9D-83AB-089A705D9CDA}"/>
              </a:ext>
            </a:extLst>
          </p:cNvPr>
          <p:cNvSpPr>
            <a:spLocks noChangeArrowheads="1"/>
          </p:cNvSpPr>
          <p:nvPr/>
        </p:nvSpPr>
        <p:spPr bwMode="auto">
          <a:xfrm>
            <a:off x="189346" y="1086697"/>
            <a:ext cx="8890646" cy="413957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prstTxWarp prst="textNoShape">
              <a:avLst/>
            </a:prstTxWarp>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R="0">
              <a:spcBef>
                <a:spcPts val="0"/>
              </a:spcBef>
              <a:spcAft>
                <a:spcPts val="0"/>
              </a:spcAft>
            </a:pPr>
            <a:r>
              <a:rPr lang="en-US" sz="3600" i="1"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Each petition will end with the words, </a:t>
            </a:r>
            <a:endParaRPr lang="en-US" sz="3600"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3200" dirty="0">
                <a:effectLst/>
                <a:latin typeface="Arial Rounded MT Bold" panose="020F0704030504030204" pitchFamily="34" charset="0"/>
                <a:ea typeface="Calibri" panose="020F0502020204030204" pitchFamily="34" charset="0"/>
                <a:cs typeface="Times New Roman" panose="02020603050405020304" pitchFamily="18" charset="0"/>
              </a:rPr>
              <a:t>A:	Holy and Wonderful God,</a:t>
            </a:r>
          </a:p>
          <a:p>
            <a:pPr marL="0" marR="0">
              <a:spcBef>
                <a:spcPts val="0"/>
              </a:spcBef>
              <a:spcAft>
                <a:spcPts val="0"/>
              </a:spcAft>
            </a:pP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3600"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 </a:t>
            </a:r>
          </a:p>
          <a:p>
            <a:pPr marL="0" marR="0">
              <a:spcBef>
                <a:spcPts val="0"/>
              </a:spcBef>
              <a:spcAft>
                <a:spcPts val="0"/>
              </a:spcAft>
            </a:pPr>
            <a:r>
              <a:rPr lang="en-US" sz="3600" b="1" dirty="0">
                <a:effectLst/>
                <a:latin typeface="Arial Rounded MT Bold" panose="020F0704030504030204" pitchFamily="34" charset="0"/>
                <a:ea typeface="Calibri" panose="020F0502020204030204" pitchFamily="34" charset="0"/>
                <a:cs typeface="Times New Roman" panose="02020603050405020304" pitchFamily="18" charset="0"/>
              </a:rPr>
              <a:t>C:	Hear our prayer.</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 </a:t>
            </a: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PRAYERS</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387523459"/>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F9B957-AACD-4B9D-83AB-089A705D9CDA}"/>
              </a:ext>
            </a:extLst>
          </p:cNvPr>
          <p:cNvSpPr>
            <a:spLocks noChangeArrowheads="1"/>
          </p:cNvSpPr>
          <p:nvPr/>
        </p:nvSpPr>
        <p:spPr bwMode="auto">
          <a:xfrm>
            <a:off x="523298" y="1210522"/>
            <a:ext cx="8021204" cy="380101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prstTxWarp prst="textNoShape">
              <a:avLst/>
            </a:prstTxWarp>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0" marR="0">
              <a:spcBef>
                <a:spcPts val="0"/>
              </a:spcBef>
              <a:spcAft>
                <a:spcPts val="0"/>
              </a:spcAft>
            </a:pPr>
            <a:r>
              <a:rPr lang="en-US" sz="4000" i="1"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The prayer concludes…</a:t>
            </a:r>
          </a:p>
          <a:p>
            <a:pPr marL="0" marR="0">
              <a:spcBef>
                <a:spcPts val="0"/>
              </a:spcBef>
              <a:spcAft>
                <a:spcPts val="0"/>
              </a:spcAft>
            </a:pPr>
            <a:endParaRPr lang="en-US" sz="14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684213" marR="0" indent="-684213">
              <a:spcBef>
                <a:spcPts val="0"/>
              </a:spcBef>
              <a:spcAft>
                <a:spcPts val="0"/>
              </a:spcAft>
            </a:pPr>
            <a:r>
              <a:rPr lang="en-US" sz="3600" dirty="0">
                <a:latin typeface="Arial Rounded MT Bold" panose="020F0704030504030204" pitchFamily="34" charset="0"/>
                <a:ea typeface="Calibri" panose="020F0502020204030204" pitchFamily="34" charset="0"/>
                <a:cs typeface="Times New Roman" panose="02020603050405020304" pitchFamily="18" charset="0"/>
              </a:rPr>
              <a:t>P</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	</a:t>
            </a:r>
            <a:r>
              <a:rPr lang="en-US" sz="3600" dirty="0">
                <a:latin typeface="Arial Rounded MT Bold" panose="020F0704030504030204" pitchFamily="34" charset="0"/>
                <a:ea typeface="Calibri" panose="020F0502020204030204" pitchFamily="34" charset="0"/>
                <a:cs typeface="Times New Roman" panose="02020603050405020304" pitchFamily="18" charset="0"/>
              </a:rPr>
              <a:t>These and the prayers of all creation we lift to you in Jesus’ name.</a:t>
            </a:r>
          </a:p>
          <a:p>
            <a:pPr marL="684213" marR="0" indent="-684213">
              <a:spcBef>
                <a:spcPts val="0"/>
              </a:spcBef>
              <a:spcAft>
                <a:spcPts val="0"/>
              </a:spcAft>
            </a:pPr>
            <a:endParaRPr lang="en-US" sz="4000" b="1"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684213" marR="0" indent="-684213">
              <a:spcBef>
                <a:spcPts val="0"/>
              </a:spcBef>
              <a:spcAft>
                <a:spcPts val="0"/>
              </a:spcAft>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C:	Amen.</a:t>
            </a: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PRAYERS OF INTERCESSION</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863683106"/>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80520" y="81012"/>
            <a:ext cx="9059160" cy="677108"/>
          </a:xfrm>
          <a:prstGeom prst="rect">
            <a:avLst/>
          </a:prstGeom>
        </p:spPr>
        <p:txBody>
          <a:bodyPr wrap="square">
            <a:spAutoFit/>
          </a:bodyPr>
          <a:lstStyle/>
          <a:p>
            <a:pPr marL="571486" indent="-571486" algn="ctr">
              <a:lnSpc>
                <a:spcPct val="95000"/>
              </a:lnSpc>
              <a:spcBef>
                <a:spcPts val="0"/>
              </a:spcBef>
              <a:spcAft>
                <a:spcPts val="600"/>
              </a:spcAft>
              <a:buFont typeface="Symbol" panose="05050102010706020507" pitchFamily="18" charset="2"/>
              <a:buChar char="*"/>
            </a:pPr>
            <a:r>
              <a:rPr lang="en-US" sz="4000" b="1" dirty="0">
                <a:latin typeface="Arial Rounded MT Bold" panose="020F0704030504030204" pitchFamily="34" charset="0"/>
                <a:ea typeface="Times New Roman" panose="02020603050405020304" pitchFamily="18" charset="0"/>
              </a:rPr>
              <a:t>OFFERING/PRAYER</a:t>
            </a:r>
          </a:p>
        </p:txBody>
      </p:sp>
      <p:pic>
        <p:nvPicPr>
          <p:cNvPr id="3" name="Picture 2">
            <a:extLst>
              <a:ext uri="{FF2B5EF4-FFF2-40B4-BE49-F238E27FC236}">
                <a16:creationId xmlns:a16="http://schemas.microsoft.com/office/drawing/2014/main" id="{BFBF244C-0874-94EE-52DA-E9C92FE92643}"/>
              </a:ext>
            </a:extLst>
          </p:cNvPr>
          <p:cNvPicPr>
            <a:picLocks noChangeAspect="1"/>
          </p:cNvPicPr>
          <p:nvPr/>
        </p:nvPicPr>
        <p:blipFill>
          <a:blip r:embed="rId3"/>
          <a:stretch>
            <a:fillRect/>
          </a:stretch>
        </p:blipFill>
        <p:spPr>
          <a:xfrm>
            <a:off x="652462" y="909055"/>
            <a:ext cx="7686675" cy="5478957"/>
          </a:xfrm>
          <a:prstGeom prst="rect">
            <a:avLst/>
          </a:prstGeom>
        </p:spPr>
      </p:pic>
    </p:spTree>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159250" y="135689"/>
            <a:ext cx="8825501" cy="698525"/>
          </a:xfrm>
          <a:prstGeom prst="rect">
            <a:avLst/>
          </a:prstGeom>
        </p:spPr>
        <p:txBody>
          <a:bodyPr wrap="square">
            <a:spAutoFit/>
          </a:bodyPr>
          <a:lstStyle/>
          <a:p>
            <a:pPr marL="571486" indent="-571486" algn="ctr">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GREAT THANKSGIVING</a:t>
            </a:r>
            <a:endParaRPr lang="en-US" sz="4000" dirty="0">
              <a:latin typeface="Arial Rounded MT Bold" panose="020F0704030504030204" pitchFamily="34" charset="0"/>
              <a:ea typeface="Calibri" panose="020F0502020204030204" pitchFamily="34" charset="0"/>
            </a:endParaRPr>
          </a:p>
        </p:txBody>
      </p:sp>
      <p:sp>
        <p:nvSpPr>
          <p:cNvPr id="8" name="Rectangle 7"/>
          <p:cNvSpPr/>
          <p:nvPr/>
        </p:nvSpPr>
        <p:spPr>
          <a:xfrm>
            <a:off x="645928" y="2379443"/>
            <a:ext cx="7852141" cy="1357166"/>
          </a:xfrm>
          <a:prstGeom prst="rect">
            <a:avLst/>
          </a:prstGeom>
        </p:spPr>
        <p:txBody>
          <a:bodyPr wrap="square">
            <a:spAutoFit/>
          </a:bodyPr>
          <a:lstStyle/>
          <a:p>
            <a:pPr>
              <a:lnSpc>
                <a:spcPct val="107000"/>
              </a:lnSpc>
              <a:spcBef>
                <a:spcPts val="0"/>
              </a:spcBef>
              <a:spcAft>
                <a:spcPts val="600"/>
              </a:spcAft>
            </a:pPr>
            <a:r>
              <a:rPr lang="en-US" sz="4000" i="1" dirty="0">
                <a:solidFill>
                  <a:srgbClr val="C00000"/>
                </a:solidFill>
                <a:latin typeface="Arial Rounded MT Bold" panose="020F0704030504030204" pitchFamily="34" charset="0"/>
                <a:ea typeface="Calibri" panose="020F0502020204030204" pitchFamily="34" charset="0"/>
              </a:rPr>
              <a:t>All the Baptized are welcome to celebrate this Holy Meal.</a:t>
            </a:r>
            <a:endParaRPr lang="en-US" sz="4000" dirty="0">
              <a:solidFill>
                <a:srgbClr val="C00000"/>
              </a:solidFill>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DIALOGUE</a:t>
            </a:r>
            <a:endParaRPr lang="en-US" sz="4000" dirty="0">
              <a:latin typeface="Arial Rounded MT Bold" panose="020F0704030504030204" pitchFamily="34" charset="0"/>
              <a:ea typeface="Calibri" panose="020F0502020204030204" pitchFamily="34" charset="0"/>
            </a:endParaRPr>
          </a:p>
        </p:txBody>
      </p:sp>
      <p:pic>
        <p:nvPicPr>
          <p:cNvPr id="7" name="Picture 6"/>
          <p:cNvPicPr>
            <a:picLocks noChangeAspect="1"/>
          </p:cNvPicPr>
          <p:nvPr/>
        </p:nvPicPr>
        <p:blipFill>
          <a:blip r:embed="rId2"/>
          <a:stretch>
            <a:fillRect/>
          </a:stretch>
        </p:blipFill>
        <p:spPr>
          <a:xfrm>
            <a:off x="0" y="812058"/>
            <a:ext cx="9144000" cy="6045943"/>
          </a:xfrm>
          <a:prstGeom prst="rect">
            <a:avLst/>
          </a:prstGeom>
        </p:spPr>
      </p:pic>
    </p:spTree>
  </p:cSld>
  <p:clrMapOvr>
    <a:masterClrMapping/>
  </p:clrMapOvr>
  <p:transition/>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PREFACE</a:t>
            </a:r>
            <a:endParaRPr lang="en-US" sz="4000" dirty="0">
              <a:latin typeface="Arial Rounded MT Bold" panose="020F0704030504030204" pitchFamily="34" charset="0"/>
              <a:ea typeface="Calibri" panose="020F0502020204030204" pitchFamily="34" charset="0"/>
            </a:endParaRPr>
          </a:p>
        </p:txBody>
      </p:sp>
      <p:sp>
        <p:nvSpPr>
          <p:cNvPr id="5" name="Rectangle 4"/>
          <p:cNvSpPr/>
          <p:nvPr/>
        </p:nvSpPr>
        <p:spPr>
          <a:xfrm>
            <a:off x="318500" y="2145024"/>
            <a:ext cx="8825501" cy="2443746"/>
          </a:xfrm>
          <a:prstGeom prst="rect">
            <a:avLst/>
          </a:prstGeom>
        </p:spPr>
        <p:txBody>
          <a:bodyPr wrap="square">
            <a:spAutoFit/>
          </a:bodyPr>
          <a:lstStyle/>
          <a:p>
            <a:pPr>
              <a:lnSpc>
                <a:spcPct val="107000"/>
              </a:lnSpc>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P:	It is indeed right and salutary…</a:t>
            </a:r>
          </a:p>
          <a:p>
            <a:pPr>
              <a:lnSpc>
                <a:spcPct val="107000"/>
              </a:lnSpc>
              <a:spcBef>
                <a:spcPts val="0"/>
              </a:spcBef>
              <a:spcAft>
                <a:spcPts val="600"/>
              </a:spcAft>
            </a:pPr>
            <a:endParaRPr lang="en-US" sz="4000" b="1" dirty="0">
              <a:solidFill>
                <a:srgbClr val="000000"/>
              </a:solidFill>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 we praise your name and join their unending hymn.</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SANCTUS</a:t>
            </a:r>
            <a:endParaRPr lang="en-US" sz="40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a:blip r:embed="rId2"/>
          <a:stretch>
            <a:fillRect/>
          </a:stretch>
        </p:blipFill>
        <p:spPr>
          <a:xfrm>
            <a:off x="1" y="945222"/>
            <a:ext cx="9166815" cy="5912777"/>
          </a:xfrm>
          <a:prstGeom prst="rect">
            <a:avLst/>
          </a:prstGeom>
        </p:spPr>
      </p:pic>
    </p:spTree>
  </p:cSld>
  <p:clrMapOvr>
    <a:masterClrMapping/>
  </p:clrMapOvr>
  <p:transition/>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EUCHARISTIC PRAYER</a:t>
            </a:r>
            <a:endParaRPr lang="en-US" sz="4000" dirty="0">
              <a:latin typeface="Arial Rounded MT Bold" panose="020F0704030504030204" pitchFamily="34" charset="0"/>
              <a:ea typeface="Calibri" panose="020F0502020204030204" pitchFamily="34" charset="0"/>
            </a:endParaRPr>
          </a:p>
        </p:txBody>
      </p:sp>
      <p:sp>
        <p:nvSpPr>
          <p:cNvPr id="3" name="Rectangle 2"/>
          <p:cNvSpPr/>
          <p:nvPr/>
        </p:nvSpPr>
        <p:spPr>
          <a:xfrm>
            <a:off x="82194" y="1999633"/>
            <a:ext cx="8902557" cy="2877391"/>
          </a:xfrm>
          <a:prstGeom prst="rect">
            <a:avLst/>
          </a:prstGeom>
        </p:spPr>
        <p:txBody>
          <a:bodyPr wrap="square">
            <a:spAutoFit/>
          </a:bodyPr>
          <a:lstStyle/>
          <a:p>
            <a:pPr marL="462268" indent="-462268">
              <a:lnSpc>
                <a:spcPct val="107000"/>
              </a:lnSpc>
              <a:spcBef>
                <a:spcPts val="0"/>
              </a:spcBef>
              <a:spcAft>
                <a:spcPts val="0"/>
              </a:spcAft>
            </a:pPr>
            <a:r>
              <a:rPr lang="en-US" sz="3200" dirty="0">
                <a:latin typeface="Arial Rounded MT Bold" panose="020F0704030504030204" pitchFamily="34" charset="0"/>
                <a:ea typeface="Calibri" panose="020F0502020204030204" pitchFamily="34" charset="0"/>
              </a:rPr>
              <a:t>P:	</a:t>
            </a:r>
            <a:r>
              <a:rPr lang="en-US" sz="3200" dirty="0">
                <a:latin typeface="Arial Rounded MT Bold" panose="020F0704030504030204" pitchFamily="34" charset="0"/>
                <a:ea typeface="Times New Roman" panose="02020603050405020304" pitchFamily="18" charset="0"/>
              </a:rPr>
              <a:t>Holy, living, and loving God…</a:t>
            </a:r>
          </a:p>
          <a:p>
            <a:pPr marL="462268" indent="-462268">
              <a:lnSpc>
                <a:spcPct val="107000"/>
              </a:lnSpc>
              <a:spcBef>
                <a:spcPts val="0"/>
              </a:spcBef>
              <a:spcAft>
                <a:spcPts val="0"/>
              </a:spcAft>
            </a:pPr>
            <a:endParaRPr lang="en-US" sz="3200" dirty="0">
              <a:latin typeface="Arial Rounded MT Bold" panose="020F0704030504030204" pitchFamily="34" charset="0"/>
              <a:ea typeface="Times New Roman" panose="02020603050405020304" pitchFamily="18" charset="0"/>
            </a:endParaRPr>
          </a:p>
          <a:p>
            <a:pPr marL="462268" indent="-462268">
              <a:lnSpc>
                <a:spcPct val="107000"/>
              </a:lnSpc>
              <a:spcBef>
                <a:spcPts val="0"/>
              </a:spcBef>
              <a:spcAft>
                <a:spcPts val="0"/>
              </a:spcAft>
            </a:pPr>
            <a:r>
              <a:rPr lang="en-US" sz="3200" dirty="0">
                <a:latin typeface="Arial Rounded MT Bold" panose="020F0704030504030204" pitchFamily="34" charset="0"/>
                <a:ea typeface="Times New Roman" panose="02020603050405020304" pitchFamily="18" charset="0"/>
              </a:rPr>
              <a:t> 				…both now and forever.</a:t>
            </a:r>
            <a:r>
              <a:rPr lang="en-US" sz="3600" dirty="0">
                <a:latin typeface="Arial Rounded MT Bold" panose="020F0704030504030204" pitchFamily="34" charset="0"/>
                <a:ea typeface="Calibri" panose="020F0502020204030204" pitchFamily="34" charset="0"/>
              </a:rPr>
              <a:t> </a:t>
            </a:r>
          </a:p>
          <a:p>
            <a:pPr marL="462268" indent="-462268">
              <a:lnSpc>
                <a:spcPct val="107000"/>
              </a:lnSpc>
              <a:spcBef>
                <a:spcPts val="0"/>
              </a:spcBef>
              <a:spcAft>
                <a:spcPts val="0"/>
              </a:spcAft>
            </a:pPr>
            <a:endParaRPr lang="en-US" sz="3600" dirty="0">
              <a:latin typeface="Arial Rounded MT Bold" panose="020F0704030504030204" pitchFamily="34" charset="0"/>
              <a:ea typeface="Calibri" panose="020F0502020204030204" pitchFamily="34" charset="0"/>
            </a:endParaRPr>
          </a:p>
          <a:p>
            <a:pPr marL="462268" indent="-462268">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LORD’S PRAYER</a:t>
            </a:r>
            <a:endParaRPr lang="en-US" sz="4000" dirty="0">
              <a:latin typeface="Arial Rounded MT Bold" panose="020F0704030504030204" pitchFamily="34" charset="0"/>
              <a:ea typeface="Calibri" panose="020F0502020204030204" pitchFamily="34" charset="0"/>
            </a:endParaRPr>
          </a:p>
        </p:txBody>
      </p:sp>
      <p:sp>
        <p:nvSpPr>
          <p:cNvPr id="2" name="Rectangle 1"/>
          <p:cNvSpPr/>
          <p:nvPr/>
        </p:nvSpPr>
        <p:spPr>
          <a:xfrm>
            <a:off x="159248" y="1005568"/>
            <a:ext cx="8825501" cy="5380255"/>
          </a:xfrm>
          <a:prstGeom prst="rect">
            <a:avLst/>
          </a:prstGeom>
        </p:spPr>
        <p:txBody>
          <a:bodyPr wrap="square">
            <a:spAutoFit/>
          </a:bodyPr>
          <a:lstStyle/>
          <a:p>
            <a:pPr marL="688957" indent="-688957">
              <a:lnSpc>
                <a:spcPct val="107000"/>
              </a:lnSpc>
              <a:spcBef>
                <a:spcPts val="0"/>
              </a:spcBef>
              <a:spcAft>
                <a:spcPts val="0"/>
              </a:spcAft>
            </a:pPr>
            <a:r>
              <a:rPr lang="en-US" sz="3600" b="1" dirty="0">
                <a:solidFill>
                  <a:srgbClr val="000000"/>
                </a:solidFill>
                <a:latin typeface="Arial Rounded MT Bold" panose="020F0704030504030204" pitchFamily="34" charset="0"/>
                <a:ea typeface="Calibri" panose="020F0502020204030204" pitchFamily="34" charset="0"/>
              </a:rPr>
              <a:t>C:	Our Father, who art in heaven, hallowed be thy name, thy kingdom come, thy will be done, on earth as it is in heaven.  Give us this day our daily bread; and forgive us our trespasses, as we forgive those who trespass against us; and lead us not into temptation, but deliver us from evil.  </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LORD’S PRAYER</a:t>
            </a:r>
            <a:endParaRPr lang="en-US" sz="4000" dirty="0">
              <a:latin typeface="Arial Rounded MT Bold" panose="020F0704030504030204" pitchFamily="34" charset="0"/>
              <a:ea typeface="Calibri" panose="020F0502020204030204" pitchFamily="34" charset="0"/>
            </a:endParaRPr>
          </a:p>
        </p:txBody>
      </p:sp>
      <p:sp>
        <p:nvSpPr>
          <p:cNvPr id="2" name="Rectangle 1"/>
          <p:cNvSpPr/>
          <p:nvPr/>
        </p:nvSpPr>
        <p:spPr>
          <a:xfrm>
            <a:off x="896318" y="1431467"/>
            <a:ext cx="7536093" cy="1823513"/>
          </a:xfrm>
          <a:prstGeom prst="rect">
            <a:avLst/>
          </a:prstGeom>
        </p:spPr>
        <p:txBody>
          <a:bodyPr wrap="square">
            <a:spAutoFit/>
          </a:bodyPr>
          <a:lstStyle/>
          <a:p>
            <a:pPr marL="688957" indent="-688957">
              <a:lnSpc>
                <a:spcPct val="107000"/>
              </a:lnSpc>
              <a:spcBef>
                <a:spcPts val="0"/>
              </a:spcBef>
              <a:spcAft>
                <a:spcPts val="0"/>
              </a:spcAft>
            </a:pPr>
            <a:r>
              <a:rPr lang="en-US" sz="3600" b="1" dirty="0">
                <a:solidFill>
                  <a:srgbClr val="000000"/>
                </a:solidFill>
                <a:latin typeface="Arial Rounded MT Bold" panose="020F0704030504030204" pitchFamily="34" charset="0"/>
                <a:ea typeface="Calibri" panose="020F0502020204030204" pitchFamily="34" charset="0"/>
              </a:rPr>
              <a:t>C:	For thine is the kingdom, and the power, and the glory, forever and ever.  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INVITATION TO COMMUNION</a:t>
            </a:r>
            <a:endParaRPr lang="en-US" sz="4000" dirty="0">
              <a:latin typeface="Arial Rounded MT Bold" panose="020F0704030504030204" pitchFamily="34" charset="0"/>
              <a:ea typeface="Calibri" panose="020F0502020204030204" pitchFamily="34" charset="0"/>
            </a:endParaRPr>
          </a:p>
        </p:txBody>
      </p:sp>
      <p:sp>
        <p:nvSpPr>
          <p:cNvPr id="3" name="Rectangle 2"/>
          <p:cNvSpPr/>
          <p:nvPr/>
        </p:nvSpPr>
        <p:spPr>
          <a:xfrm>
            <a:off x="159250" y="1187668"/>
            <a:ext cx="7593916" cy="4787464"/>
          </a:xfrm>
          <a:prstGeom prst="rect">
            <a:avLst/>
          </a:prstGeom>
        </p:spPr>
        <p:txBody>
          <a:bodyPr wrap="square">
            <a:spAutoFit/>
          </a:bodyPr>
          <a:lstStyle/>
          <a:p>
            <a:pPr marL="573391" indent="-573391">
              <a:lnSpc>
                <a:spcPct val="107000"/>
              </a:lnSpc>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P:	Jesus, who makes us one with him, invites you now into his presence at this holy table, to feast on his body and blood for the forgiveness of sins. Come and be united with the whole Body of Christ throughout the world.</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37932"/>
          </a:xfrm>
          <a:prstGeom prst="rect">
            <a:avLst/>
          </a:prstGeom>
        </p:spPr>
        <p:txBody>
          <a:bodyPr wrap="square">
            <a:spAutoFit/>
          </a:bodyPr>
          <a:lstStyle/>
          <a:p>
            <a:pPr marL="571486" indent="-571486">
              <a:lnSpc>
                <a:spcPct val="107000"/>
              </a:lnSpc>
              <a:spcBef>
                <a:spcPts val="0"/>
              </a:spcBef>
              <a:spcAft>
                <a:spcPts val="6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COMMUNION DISTRIBUTION</a:t>
            </a:r>
            <a:endParaRPr lang="en-US" sz="3600" dirty="0">
              <a:latin typeface="Arial Rounded MT Bold" panose="020F0704030504030204" pitchFamily="34" charset="0"/>
              <a:ea typeface="Calibri" panose="020F0502020204030204" pitchFamily="34" charset="0"/>
            </a:endParaRPr>
          </a:p>
        </p:txBody>
      </p:sp>
      <p:sp>
        <p:nvSpPr>
          <p:cNvPr id="2" name="Rectangle 1"/>
          <p:cNvSpPr/>
          <p:nvPr/>
        </p:nvSpPr>
        <p:spPr>
          <a:xfrm>
            <a:off x="236307" y="697420"/>
            <a:ext cx="8748444" cy="3934860"/>
          </a:xfrm>
          <a:prstGeom prst="rect">
            <a:avLst/>
          </a:prstGeom>
        </p:spPr>
        <p:txBody>
          <a:bodyPr wrap="square">
            <a:spAutoFit/>
          </a:bodyPr>
          <a:lstStyle/>
          <a:p>
            <a:pPr>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All will commune “At the Railing”. </a:t>
            </a:r>
          </a:p>
          <a:p>
            <a:pPr>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The bread may be broken for distribution.  As the ministers give the bread and wine, they say these words :</a:t>
            </a:r>
          </a:p>
          <a:p>
            <a:pPr>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The body of Christ, given for you.</a:t>
            </a:r>
            <a:endParaRPr lang="en-US" sz="3200" dirty="0">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The blood of Christ, shed for you.</a:t>
            </a:r>
            <a:endParaRPr lang="en-US" sz="3200" dirty="0">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600" i="1" dirty="0">
                <a:solidFill>
                  <a:srgbClr val="C00000"/>
                </a:solidFill>
                <a:latin typeface="Arial Rounded MT Bold" panose="020F0704030504030204" pitchFamily="34" charset="0"/>
                <a:ea typeface="Times New Roman" panose="02020603050405020304" pitchFamily="18" charset="0"/>
              </a:rPr>
              <a:t>The communicant may say: </a:t>
            </a:r>
            <a:r>
              <a:rPr lang="en-US" sz="3600" b="1" dirty="0">
                <a:solidFill>
                  <a:srgbClr val="000000"/>
                </a:solidFill>
                <a:latin typeface="Arial Rounded MT Bold" panose="020F0704030504030204" pitchFamily="34" charset="0"/>
                <a:ea typeface="Times New Roman" panose="02020603050405020304" pitchFamily="18" charset="0"/>
              </a:rPr>
              <a:t>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6" name="Rectangle 5"/>
          <p:cNvSpPr/>
          <p:nvPr/>
        </p:nvSpPr>
        <p:spPr>
          <a:xfrm>
            <a:off x="159250" y="61083"/>
            <a:ext cx="8825501" cy="577338"/>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200" b="1" dirty="0">
                <a:solidFill>
                  <a:srgbClr val="000000"/>
                </a:solidFill>
                <a:latin typeface="Arial Rounded MT Bold" panose="020F0704030504030204" pitchFamily="34" charset="0"/>
                <a:ea typeface="Calibri" panose="020F0502020204030204" pitchFamily="34" charset="0"/>
              </a:rPr>
              <a:t>POST COMMUNION BLESSING</a:t>
            </a:r>
            <a:endParaRPr lang="en-US" sz="3200" dirty="0">
              <a:latin typeface="Arial Rounded MT Bold" panose="020F0704030504030204" pitchFamily="34" charset="0"/>
              <a:ea typeface="Calibri" panose="020F0502020204030204" pitchFamily="34" charset="0"/>
            </a:endParaRPr>
          </a:p>
        </p:txBody>
      </p:sp>
      <p:sp>
        <p:nvSpPr>
          <p:cNvPr id="2" name="Rectangle 1"/>
          <p:cNvSpPr/>
          <p:nvPr/>
        </p:nvSpPr>
        <p:spPr>
          <a:xfrm>
            <a:off x="400050" y="1002277"/>
            <a:ext cx="8267700" cy="4170372"/>
          </a:xfrm>
          <a:prstGeom prst="rect">
            <a:avLst/>
          </a:prstGeom>
        </p:spPr>
        <p:txBody>
          <a:bodyPr wrap="square">
            <a:spAutoFit/>
          </a:bodyPr>
          <a:lstStyle/>
          <a:p>
            <a:pPr marL="228600" marR="0">
              <a:spcAft>
                <a:spcPts val="600"/>
              </a:spcAft>
            </a:pPr>
            <a:r>
              <a:rPr lang="en-US" sz="3200" i="1" dirty="0">
                <a:solidFill>
                  <a:srgbClr val="C00000"/>
                </a:solidFill>
                <a:effectLst/>
                <a:latin typeface="Arial Rounded MT Bold" panose="020F0704030504030204" pitchFamily="34" charset="0"/>
                <a:ea typeface="Times New Roman" panose="02020603050405020304" pitchFamily="18" charset="0"/>
                <a:cs typeface="Times New Roman" panose="02020603050405020304" pitchFamily="18" charset="0"/>
              </a:rPr>
              <a:t>The blessing is said to all after the distribution by station.  It is said after each table is fed at the railing.</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228600" marR="0"/>
            <a:r>
              <a:rPr lang="en-US" sz="3200" b="1" dirty="0">
                <a:effectLst/>
                <a:latin typeface="Arial Rounded MT Bold" panose="020F0704030504030204" pitchFamily="34" charset="0"/>
                <a:ea typeface="Times New Roman" panose="02020603050405020304" pitchFamily="18" charset="0"/>
                <a:cs typeface="Times New Roman" panose="02020603050405020304" pitchFamily="18" charset="0"/>
              </a:rPr>
              <a:t> </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285750" marR="0" indent="-285750">
              <a:spcAft>
                <a:spcPts val="600"/>
              </a:spcAft>
            </a:pPr>
            <a:r>
              <a:rPr lang="en-US" sz="3200" dirty="0">
                <a:effectLst/>
                <a:latin typeface="Arial Rounded MT Bold" panose="020F0704030504030204" pitchFamily="34" charset="0"/>
                <a:ea typeface="Times New Roman" panose="02020603050405020304" pitchFamily="18" charset="0"/>
                <a:cs typeface="Times New Roman" panose="02020603050405020304" pitchFamily="18" charset="0"/>
              </a:rPr>
              <a:t>P:  May this body and blood of our Lord and Savior, Jesus Christ, </a:t>
            </a:r>
            <a:r>
              <a:rPr lang="en-US" sz="3600" dirty="0">
                <a:solidFill>
                  <a:srgbClr val="C00000"/>
                </a:solidFill>
                <a:effectLst/>
                <a:latin typeface="Segoe UI Symbol" panose="020B0502040204020203" pitchFamily="34" charset="0"/>
                <a:ea typeface="Calibri" panose="020F0502020204030204" pitchFamily="34" charset="0"/>
                <a:cs typeface="Segoe UI Symbol" panose="020B0502040204020203" pitchFamily="34" charset="0"/>
              </a:rPr>
              <a:t>☩</a:t>
            </a:r>
            <a:r>
              <a:rPr lang="en-US" sz="3200" dirty="0">
                <a:effectLst/>
                <a:latin typeface="Arial Rounded MT Bold" panose="020F0704030504030204" pitchFamily="34" charset="0"/>
                <a:ea typeface="Times New Roman" panose="02020603050405020304" pitchFamily="18" charset="0"/>
                <a:cs typeface="Times New Roman" panose="02020603050405020304" pitchFamily="18" charset="0"/>
              </a:rPr>
              <a:t> strengthen, keep and unite us, now and forever, amen.</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cSld>
  <p:clrMapOvr>
    <a:masterClrMapping/>
  </p:clrMapOvr>
  <p:transition/>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POST COMMUNION CANTACLE</a:t>
            </a:r>
            <a:endParaRPr lang="en-US" sz="4000" dirty="0">
              <a:latin typeface="Arial Rounded MT Bold" panose="020F0704030504030204" pitchFamily="34" charset="0"/>
              <a:ea typeface="Calibri" panose="020F0502020204030204" pitchFamily="34" charset="0"/>
            </a:endParaRPr>
          </a:p>
        </p:txBody>
      </p:sp>
      <p:pic>
        <p:nvPicPr>
          <p:cNvPr id="3" name="Picture 2" descr="A picture containing timeline&#10;&#10;Description automatically generated"/>
          <p:cNvPicPr>
            <a:picLocks noChangeAspect="1"/>
          </p:cNvPicPr>
          <p:nvPr/>
        </p:nvPicPr>
        <p:blipFill rotWithShape="1">
          <a:blip r:embed="rId2" cstate="screen"/>
          <a:srcRect b="51796"/>
          <a:stretch>
            <a:fillRect/>
          </a:stretch>
        </p:blipFill>
        <p:spPr>
          <a:xfrm>
            <a:off x="0" y="894493"/>
            <a:ext cx="9144000" cy="5427649"/>
          </a:xfrm>
          <a:prstGeom prst="rect">
            <a:avLst/>
          </a:prstGeom>
        </p:spPr>
      </p:pic>
    </p:spTree>
    <p:extLst>
      <p:ext uri="{BB962C8B-B14F-4D97-AF65-F5344CB8AC3E}">
        <p14:creationId xmlns:p14="http://schemas.microsoft.com/office/powerpoint/2010/main" val="1672656354"/>
      </p:ext>
    </p:extLst>
  </p:cSld>
  <p:clrMapOvr>
    <a:masterClrMapping/>
  </p:clrMapOvr>
  <p:transition/>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POST COMMUNION CANTACLE</a:t>
            </a:r>
            <a:endParaRPr lang="en-US" sz="4000" dirty="0">
              <a:latin typeface="Arial Rounded MT Bold" panose="020F0704030504030204" pitchFamily="34" charset="0"/>
              <a:ea typeface="Calibri" panose="020F0502020204030204" pitchFamily="34" charset="0"/>
            </a:endParaRPr>
          </a:p>
        </p:txBody>
      </p:sp>
      <p:pic>
        <p:nvPicPr>
          <p:cNvPr id="3" name="Picture 2" descr="A picture containing timeline&#10;&#10;Description automatically generated"/>
          <p:cNvPicPr>
            <a:picLocks noChangeAspect="1"/>
          </p:cNvPicPr>
          <p:nvPr/>
        </p:nvPicPr>
        <p:blipFill rotWithShape="1">
          <a:blip r:embed="rId2" cstate="screen"/>
          <a:srcRect t="49548"/>
          <a:stretch>
            <a:fillRect/>
          </a:stretch>
        </p:blipFill>
        <p:spPr>
          <a:xfrm>
            <a:off x="0" y="1059874"/>
            <a:ext cx="9144000" cy="5243420"/>
          </a:xfrm>
          <a:prstGeom prst="rect">
            <a:avLst/>
          </a:prstGeom>
        </p:spPr>
      </p:pic>
    </p:spTree>
  </p:cSld>
  <p:clrMapOvr>
    <a:masterClrMapping/>
  </p:clrMapOvr>
  <p:transition/>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DE1EAE-1EBB-A680-DDCB-8892D3F9BB42}"/>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2805DAC7-5F7D-7E8C-1B03-4A0901646FC0}"/>
              </a:ext>
            </a:extLst>
          </p:cNvPr>
          <p:cNvSpPr/>
          <p:nvPr/>
        </p:nvSpPr>
        <p:spPr>
          <a:xfrm>
            <a:off x="159250" y="61083"/>
            <a:ext cx="8825501" cy="577338"/>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200" b="1" dirty="0">
                <a:solidFill>
                  <a:srgbClr val="000000"/>
                </a:solidFill>
                <a:latin typeface="Arial Rounded MT Bold" panose="020F0704030504030204" pitchFamily="34" charset="0"/>
                <a:ea typeface="Calibri" panose="020F0502020204030204" pitchFamily="34" charset="0"/>
              </a:rPr>
              <a:t>POST COMMUNION PRAYER</a:t>
            </a:r>
            <a:endParaRPr lang="en-US" sz="32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94F3B330-DE1D-7FEA-8345-23AC28E519BF}"/>
              </a:ext>
            </a:extLst>
          </p:cNvPr>
          <p:cNvSpPr/>
          <p:nvPr/>
        </p:nvSpPr>
        <p:spPr>
          <a:xfrm>
            <a:off x="159250" y="1002277"/>
            <a:ext cx="8508500" cy="3799566"/>
          </a:xfrm>
          <a:prstGeom prst="rect">
            <a:avLst/>
          </a:prstGeom>
        </p:spPr>
        <p:txBody>
          <a:bodyPr wrap="square">
            <a:spAutoFit/>
          </a:bodyPr>
          <a:lstStyle/>
          <a:p>
            <a:pPr marL="574660" indent="-574660">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a:t>
            </a:r>
            <a:r>
              <a:rPr lang="en-US" sz="3200" dirty="0">
                <a:latin typeface="Arial Rounded MT Bold" panose="020F0704030504030204" pitchFamily="34" charset="0"/>
                <a:ea typeface="Calibri" panose="020F0502020204030204" pitchFamily="34" charset="0"/>
              </a:rPr>
              <a:t>	Living One, in this feast you have made yourself known to us.  Send us now to tell of your wonders, sing of your glory, and proclaim your risen life to a wounded and weary world.</a:t>
            </a:r>
          </a:p>
          <a:p>
            <a:pPr marL="574660" indent="-574660">
              <a:lnSpc>
                <a:spcPct val="107000"/>
              </a:lnSpc>
              <a:spcBef>
                <a:spcPts val="0"/>
              </a:spcBef>
              <a:spcAft>
                <a:spcPts val="0"/>
              </a:spcAft>
            </a:pPr>
            <a:endParaRPr lang="en-US" sz="3200" dirty="0">
              <a:latin typeface="Arial Rounded MT Bold" panose="020F0704030504030204" pitchFamily="34" charset="0"/>
              <a:ea typeface="Calibri" panose="020F0502020204030204" pitchFamily="34" charset="0"/>
            </a:endParaRPr>
          </a:p>
          <a:p>
            <a:pPr marL="574660" indent="-574660">
              <a:lnSpc>
                <a:spcPct val="107000"/>
              </a:lnSpc>
              <a:spcBef>
                <a:spcPts val="0"/>
              </a:spcBef>
              <a:spcAft>
                <a:spcPts val="0"/>
              </a:spcAft>
            </a:pPr>
            <a:r>
              <a:rPr lang="en-US" sz="3600" b="1" dirty="0">
                <a:latin typeface="Arial Rounded MT Bold" panose="020F0704030504030204" pitchFamily="34" charset="0"/>
                <a:ea typeface="Calibri" panose="020F0502020204030204" pitchFamily="34" charset="0"/>
              </a:rPr>
              <a:t>C:	Amen.  </a:t>
            </a:r>
          </a:p>
        </p:txBody>
      </p:sp>
    </p:spTree>
    <p:extLst>
      <p:ext uri="{BB962C8B-B14F-4D97-AF65-F5344CB8AC3E}">
        <p14:creationId xmlns:p14="http://schemas.microsoft.com/office/powerpoint/2010/main" val="1153913778"/>
      </p:ext>
    </p:extLst>
  </p:cSld>
  <p:clrMapOvr>
    <a:masterClrMapping/>
  </p:clrMapOvr>
  <p:transition/>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FEAEF99-8FAC-E1E1-D15E-BC8FCAE7C4A5}"/>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81C7B2F6-3D66-5E40-FEA4-346627258582}"/>
              </a:ext>
            </a:extLst>
          </p:cNvPr>
          <p:cNvSpPr/>
          <p:nvPr/>
        </p:nvSpPr>
        <p:spPr>
          <a:xfrm>
            <a:off x="0" y="61083"/>
            <a:ext cx="8984751" cy="562142"/>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100" b="1" dirty="0">
                <a:solidFill>
                  <a:srgbClr val="000000"/>
                </a:solidFill>
                <a:latin typeface="Arial Rounded MT Bold" panose="020F0704030504030204" pitchFamily="34" charset="0"/>
                <a:ea typeface="Calibri" panose="020F0502020204030204" pitchFamily="34" charset="0"/>
              </a:rPr>
              <a:t>SENDING OF HOMEBOUND COMMUNION</a:t>
            </a:r>
            <a:endParaRPr lang="en-US" sz="31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12963AD0-BF9C-D03E-DEC4-BCCF7C5549DD}"/>
              </a:ext>
            </a:extLst>
          </p:cNvPr>
          <p:cNvSpPr/>
          <p:nvPr/>
        </p:nvSpPr>
        <p:spPr>
          <a:xfrm>
            <a:off x="886265" y="1357441"/>
            <a:ext cx="6794695" cy="3738972"/>
          </a:xfrm>
          <a:prstGeom prst="rect">
            <a:avLst/>
          </a:prstGeom>
        </p:spPr>
        <p:txBody>
          <a:bodyPr wrap="square">
            <a:spAutoFit/>
          </a:bodyPr>
          <a:lstStyle/>
          <a:p>
            <a:pPr marL="574660" indent="-574660">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a:t>
            </a:r>
            <a:r>
              <a:rPr lang="en-US" sz="3200" dirty="0">
                <a:latin typeface="Arial Rounded MT Bold" panose="020F0704030504030204" pitchFamily="34" charset="0"/>
                <a:ea typeface="Calibri" panose="020F0502020204030204" pitchFamily="34" charset="0"/>
              </a:rPr>
              <a:t>	Gracious God, whose mercy endures from generation to generation: bless those who go forth to share your word and sacrament with our sisters and brothers who are sick or homebound.  </a:t>
            </a:r>
            <a:endParaRPr lang="en-US" sz="3600" b="1" dirty="0">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2362058693"/>
      </p:ext>
    </p:extLst>
  </p:cSld>
  <p:clrMapOvr>
    <a:masterClrMapping/>
  </p:clrMapOvr>
  <p:transition/>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4EA2C4E-2514-6499-2C18-A1F398877AA2}"/>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B3C53DF1-D586-794F-1EB9-0D6E0EBCEB85}"/>
              </a:ext>
            </a:extLst>
          </p:cNvPr>
          <p:cNvSpPr/>
          <p:nvPr/>
        </p:nvSpPr>
        <p:spPr>
          <a:xfrm>
            <a:off x="0" y="61083"/>
            <a:ext cx="8984751" cy="562142"/>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100" b="1" dirty="0">
                <a:solidFill>
                  <a:srgbClr val="000000"/>
                </a:solidFill>
                <a:latin typeface="Arial Rounded MT Bold" panose="020F0704030504030204" pitchFamily="34" charset="0"/>
                <a:ea typeface="Calibri" panose="020F0502020204030204" pitchFamily="34" charset="0"/>
              </a:rPr>
              <a:t>SENDING OF HOMEBOUND COMMUNION</a:t>
            </a:r>
            <a:endParaRPr lang="en-US" sz="31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1D4466E2-1DF6-0885-B63A-B9D03A646E14}"/>
              </a:ext>
            </a:extLst>
          </p:cNvPr>
          <p:cNvSpPr/>
          <p:nvPr/>
        </p:nvSpPr>
        <p:spPr>
          <a:xfrm>
            <a:off x="286135" y="1076087"/>
            <a:ext cx="8412480" cy="4326505"/>
          </a:xfrm>
          <a:prstGeom prst="rect">
            <a:avLst/>
          </a:prstGeom>
        </p:spPr>
        <p:txBody>
          <a:bodyPr wrap="square">
            <a:spAutoFit/>
          </a:bodyPr>
          <a:lstStyle/>
          <a:p>
            <a:pPr marL="574660" indent="-574660">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a:t>
            </a:r>
            <a:r>
              <a:rPr lang="en-US" sz="3200" dirty="0">
                <a:latin typeface="Arial Rounded MT Bold" panose="020F0704030504030204" pitchFamily="34" charset="0"/>
                <a:ea typeface="Calibri" panose="020F0502020204030204" pitchFamily="34" charset="0"/>
              </a:rPr>
              <a:t>	In your love and care, nourish and strengthen those to whom we bring this communion, that through the body and blood of your Son we may all know the hope of your promised coming in Jesus Christ our Lord. </a:t>
            </a:r>
          </a:p>
          <a:p>
            <a:pPr marL="574660" indent="-574660">
              <a:lnSpc>
                <a:spcPct val="107000"/>
              </a:lnSpc>
              <a:spcBef>
                <a:spcPts val="0"/>
              </a:spcBef>
              <a:spcAft>
                <a:spcPts val="0"/>
              </a:spcAft>
            </a:pPr>
            <a:endParaRPr lang="en-US" sz="3200" dirty="0">
              <a:latin typeface="Arial Rounded MT Bold" panose="020F0704030504030204" pitchFamily="34" charset="0"/>
              <a:ea typeface="Calibri" panose="020F0502020204030204" pitchFamily="34" charset="0"/>
            </a:endParaRPr>
          </a:p>
          <a:p>
            <a:pPr marL="574660" indent="-574660">
              <a:lnSpc>
                <a:spcPct val="107000"/>
              </a:lnSpc>
              <a:spcBef>
                <a:spcPts val="0"/>
              </a:spcBef>
              <a:spcAft>
                <a:spcPts val="0"/>
              </a:spcAft>
            </a:pPr>
            <a:r>
              <a:rPr lang="en-US" sz="3600" b="1" dirty="0">
                <a:latin typeface="Arial Rounded MT Bold" panose="020F0704030504030204" pitchFamily="34" charset="0"/>
                <a:ea typeface="Calibri" panose="020F0502020204030204" pitchFamily="34" charset="0"/>
              </a:rPr>
              <a:t>C:	Amen.  </a:t>
            </a:r>
          </a:p>
        </p:txBody>
      </p:sp>
    </p:spTree>
    <p:extLst>
      <p:ext uri="{BB962C8B-B14F-4D97-AF65-F5344CB8AC3E}">
        <p14:creationId xmlns:p14="http://schemas.microsoft.com/office/powerpoint/2010/main" val="3568251168"/>
      </p:ext>
    </p:extLst>
  </p:cSld>
  <p:clrMapOvr>
    <a:masterClrMapping/>
  </p:clrMapOvr>
  <p:transition/>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DB5F053-C816-68A5-3966-B0FCB81291A3}"/>
            </a:ext>
          </a:extLst>
        </p:cNvPr>
        <p:cNvGrpSpPr/>
        <p:nvPr/>
      </p:nvGrpSpPr>
      <p:grpSpPr>
        <a:xfrm>
          <a:off x="0" y="0"/>
          <a:ext cx="0" cy="0"/>
          <a:chOff x="0" y="0"/>
          <a:chExt cx="0" cy="0"/>
        </a:xfrm>
      </p:grpSpPr>
      <p:sp>
        <p:nvSpPr>
          <p:cNvPr id="7" name="Rectangle 6">
            <a:extLst>
              <a:ext uri="{FF2B5EF4-FFF2-40B4-BE49-F238E27FC236}">
                <a16:creationId xmlns:a16="http://schemas.microsoft.com/office/drawing/2014/main" id="{25C48AE8-8B95-7713-2146-D5C8FA802427}"/>
              </a:ext>
            </a:extLst>
          </p:cNvPr>
          <p:cNvSpPr/>
          <p:nvPr/>
        </p:nvSpPr>
        <p:spPr>
          <a:xfrm>
            <a:off x="80520" y="70624"/>
            <a:ext cx="9059160" cy="677108"/>
          </a:xfrm>
          <a:prstGeom prst="rect">
            <a:avLst/>
          </a:prstGeom>
        </p:spPr>
        <p:txBody>
          <a:bodyPr wrap="square">
            <a:spAutoFit/>
          </a:bodyPr>
          <a:lstStyle/>
          <a:p>
            <a:pPr marL="571486" indent="-571486" algn="ctr">
              <a:lnSpc>
                <a:spcPct val="95000"/>
              </a:lnSpc>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rPr>
              <a:t>ANNOUNCEMENTS</a:t>
            </a:r>
          </a:p>
        </p:txBody>
      </p:sp>
      <p:pic>
        <p:nvPicPr>
          <p:cNvPr id="3" name="Picture 2">
            <a:extLst>
              <a:ext uri="{FF2B5EF4-FFF2-40B4-BE49-F238E27FC236}">
                <a16:creationId xmlns:a16="http://schemas.microsoft.com/office/drawing/2014/main" id="{AE150046-4D2F-116D-FC0F-51AF75FC5788}"/>
              </a:ext>
            </a:extLst>
          </p:cNvPr>
          <p:cNvPicPr>
            <a:picLocks noChangeAspect="1"/>
          </p:cNvPicPr>
          <p:nvPr/>
        </p:nvPicPr>
        <p:blipFill>
          <a:blip r:embed="rId3"/>
          <a:stretch>
            <a:fillRect/>
          </a:stretch>
        </p:blipFill>
        <p:spPr>
          <a:xfrm>
            <a:off x="0" y="1823220"/>
            <a:ext cx="9139680" cy="4092395"/>
          </a:xfrm>
          <a:prstGeom prst="rect">
            <a:avLst/>
          </a:prstGeom>
        </p:spPr>
      </p:pic>
    </p:spTree>
    <p:extLst>
      <p:ext uri="{BB962C8B-B14F-4D97-AF65-F5344CB8AC3E}">
        <p14:creationId xmlns:p14="http://schemas.microsoft.com/office/powerpoint/2010/main" val="2634912574"/>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517813" y="1144583"/>
            <a:ext cx="8032173" cy="341014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803255" indent="-803255">
              <a:lnSpc>
                <a:spcPct val="95000"/>
              </a:lnSpc>
              <a:spcBef>
                <a:spcPts val="0"/>
              </a:spcBef>
              <a:spcAft>
                <a:spcPts val="0"/>
              </a:spcAft>
            </a:pPr>
            <a:r>
              <a:rPr lang="en-US" sz="3200" dirty="0">
                <a:latin typeface="Arial Rounded MT Bold" panose="020F0704030504030204" pitchFamily="34" charset="0"/>
                <a:ea typeface="Calibri" panose="020F0502020204030204" pitchFamily="34" charset="0"/>
                <a:cs typeface="Times New Roman" panose="02020603050405020304" pitchFamily="18" charset="0"/>
              </a:rPr>
              <a:t>P:	</a:t>
            </a:r>
            <a:r>
              <a:rPr lang="en-US" sz="3200" dirty="0">
                <a:solidFill>
                  <a:srgbClr val="000000"/>
                </a:solidFill>
                <a:latin typeface="Arial Rounded MT Bold" panose="020F0704030504030204" pitchFamily="34" charset="0"/>
                <a:ea typeface="Calibri" panose="020F0502020204030204" pitchFamily="34" charset="0"/>
              </a:rPr>
              <a:t>The triune God, who was, who is, and who is to come, Sovereign, Savior, and Spirit, light your way with resurrection dawn, </a:t>
            </a:r>
            <a:r>
              <a:rPr lang="en-US" sz="3200" dirty="0">
                <a:solidFill>
                  <a:srgbClr val="C00000"/>
                </a:solidFill>
                <a:latin typeface="Arial Rounded MT Bold" panose="020F0704030504030204" pitchFamily="34" charset="0"/>
                <a:ea typeface="Calibri" panose="020F0502020204030204" pitchFamily="34" charset="0"/>
                <a:cs typeface="Segoe UI Symbol" panose="020B0502040204020203" pitchFamily="34" charset="0"/>
              </a:rPr>
              <a:t>☩ </a:t>
            </a:r>
            <a:r>
              <a:rPr lang="en-US" sz="3200" dirty="0">
                <a:solidFill>
                  <a:srgbClr val="000000"/>
                </a:solidFill>
                <a:latin typeface="Arial Rounded MT Bold" panose="020F0704030504030204" pitchFamily="34" charset="0"/>
                <a:ea typeface="Calibri" panose="020F0502020204030204" pitchFamily="34" charset="0"/>
              </a:rPr>
              <a:t>now and always.</a:t>
            </a:r>
            <a:r>
              <a:rPr lang="en-US" sz="3200" dirty="0">
                <a:solidFill>
                  <a:srgbClr val="C00000"/>
                </a:solidFill>
                <a:latin typeface="Arial Rounded MT Bold" panose="020F0704030504030204" pitchFamily="34" charset="0"/>
                <a:ea typeface="Calibri" panose="020F0502020204030204" pitchFamily="34" charset="0"/>
                <a:cs typeface="Segoe UI Symbol" panose="020B0502040204020203" pitchFamily="34" charset="0"/>
              </a:rPr>
              <a:t> </a:t>
            </a:r>
          </a:p>
          <a:p>
            <a:pPr marL="803255" indent="-803255">
              <a:lnSpc>
                <a:spcPct val="95000"/>
              </a:lnSpc>
              <a:spcBef>
                <a:spcPts val="0"/>
              </a:spcBef>
              <a:spcAft>
                <a:spcPts val="0"/>
              </a:spcAft>
            </a:pPr>
            <a:endParaRPr lang="en-US" sz="3200" dirty="0">
              <a:solidFill>
                <a:srgbClr val="000000"/>
              </a:solidFill>
              <a:latin typeface="Arial Rounded MT Bold" panose="020F0704030504030204" pitchFamily="34" charset="0"/>
              <a:ea typeface="Calibri" panose="020F0502020204030204" pitchFamily="34" charset="0"/>
            </a:endParaRPr>
          </a:p>
          <a:p>
            <a:pPr marL="803255" indent="-803255">
              <a:lnSpc>
                <a:spcPct val="95000"/>
              </a:lnSpc>
              <a:spcBef>
                <a:spcPts val="0"/>
              </a:spcBef>
              <a:spcAft>
                <a:spcPts val="0"/>
              </a:spcAft>
            </a:pPr>
            <a:r>
              <a:rPr lang="en-US" sz="3600" b="1" dirty="0">
                <a:solidFill>
                  <a:prstClr val="black"/>
                </a:solidFill>
                <a:latin typeface="Arial Rounded MT Bold" panose="020F0704030504030204" pitchFamily="34" charset="0"/>
                <a:ea typeface="Calibri" panose="020F0502020204030204" pitchFamily="34" charset="0"/>
                <a:cs typeface="Times New Roman" panose="02020603050405020304" pitchFamily="18" charset="0"/>
              </a:rPr>
              <a:t>C:	Amen.</a:t>
            </a:r>
            <a:endParaRPr lang="en-US" sz="3600" dirty="0">
              <a:solidFill>
                <a:prstClr val="black"/>
              </a:solidFill>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p:cNvSpPr/>
          <p:nvPr/>
        </p:nvSpPr>
        <p:spPr>
          <a:xfrm>
            <a:off x="272473" y="107209"/>
            <a:ext cx="8622145" cy="707886"/>
          </a:xfrm>
          <a:prstGeom prst="rect">
            <a:avLst/>
          </a:prstGeom>
        </p:spPr>
        <p:txBody>
          <a:bodyPr wrap="square">
            <a:spAutoFit/>
          </a:bodyPr>
          <a:lstStyle/>
          <a:p>
            <a:pPr marL="342891" indent="-342891">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SENDING BLESSING</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Tree>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 y="2"/>
            <a:ext cx="9143999" cy="706583"/>
          </a:xfrm>
        </p:spPr>
        <p:txBody>
          <a:bodyPr/>
          <a:lstStyle/>
          <a:p>
            <a:pPr marL="571486" indent="-571486" algn="ctr">
              <a:buFont typeface="Symbol" panose="05050102010706020507" pitchFamily="18" charset="2"/>
              <a:buChar char=""/>
            </a:pPr>
            <a:r>
              <a:rPr lang="en-US" dirty="0"/>
              <a:t>Sending Song</a:t>
            </a:r>
          </a:p>
        </p:txBody>
      </p:sp>
      <p:sp>
        <p:nvSpPr>
          <p:cNvPr id="2" name="Rectangle 1"/>
          <p:cNvSpPr/>
          <p:nvPr/>
        </p:nvSpPr>
        <p:spPr>
          <a:xfrm>
            <a:off x="-76200" y="4747420"/>
            <a:ext cx="9143999" cy="1977401"/>
          </a:xfrm>
          <a:prstGeom prst="rect">
            <a:avLst/>
          </a:prstGeom>
        </p:spPr>
        <p:txBody>
          <a:bodyPr wrap="square">
            <a:spAutoFit/>
          </a:bodyPr>
          <a:lstStyle/>
          <a:p>
            <a:pPr algn="ctr">
              <a:lnSpc>
                <a:spcPct val="107000"/>
              </a:lnSpc>
              <a:spcBef>
                <a:spcPts val="0"/>
              </a:spcBef>
              <a:spcAft>
                <a:spcPts val="600"/>
              </a:spcAft>
            </a:pPr>
            <a:r>
              <a:rPr lang="en-US" sz="3600" dirty="0">
                <a:solidFill>
                  <a:srgbClr val="000000"/>
                </a:solidFill>
                <a:latin typeface="Arial Rounded MT Bold" panose="020F0704030504030204" pitchFamily="34" charset="0"/>
                <a:ea typeface="Calibri" panose="020F0502020204030204" pitchFamily="34" charset="0"/>
              </a:rPr>
              <a:t>“Alleluia! Sing to Jesus”</a:t>
            </a:r>
          </a:p>
          <a:p>
            <a:pPr algn="ctr">
              <a:lnSpc>
                <a:spcPct val="107000"/>
              </a:lnSpc>
              <a:spcBef>
                <a:spcPts val="0"/>
              </a:spcBef>
              <a:spcAft>
                <a:spcPts val="600"/>
              </a:spcAft>
            </a:pPr>
            <a:r>
              <a:rPr lang="en-US" sz="3600" dirty="0">
                <a:solidFill>
                  <a:srgbClr val="000000"/>
                </a:solidFill>
                <a:latin typeface="Arial Rounded MT Bold" panose="020F0704030504030204" pitchFamily="34" charset="0"/>
                <a:ea typeface="Calibri" panose="020F0502020204030204" pitchFamily="34" charset="0"/>
              </a:rPr>
              <a:t>LBW 158</a:t>
            </a:r>
          </a:p>
          <a:p>
            <a:pPr algn="ctr">
              <a:lnSpc>
                <a:spcPct val="107000"/>
              </a:lnSpc>
              <a:spcBef>
                <a:spcPts val="0"/>
              </a:spcBef>
              <a:spcAft>
                <a:spcPts val="600"/>
              </a:spcAft>
            </a:pPr>
            <a:r>
              <a:rPr lang="en-US" sz="3600" i="1" dirty="0">
                <a:solidFill>
                  <a:srgbClr val="C00000"/>
                </a:solidFill>
                <a:latin typeface="Arial Rounded MT Bold" panose="020F0704030504030204" pitchFamily="34" charset="0"/>
                <a:ea typeface="Calibri" panose="020F0502020204030204" pitchFamily="34" charset="0"/>
              </a:rPr>
              <a:t>(Verses 1-3 &amp; 5 only)</a:t>
            </a:r>
          </a:p>
        </p:txBody>
      </p:sp>
      <p:pic>
        <p:nvPicPr>
          <p:cNvPr id="3" name="Picture 2">
            <a:extLst>
              <a:ext uri="{FF2B5EF4-FFF2-40B4-BE49-F238E27FC236}">
                <a16:creationId xmlns:a16="http://schemas.microsoft.com/office/drawing/2014/main" id="{E5838086-8500-B595-88E0-0FACCBBC4FB6}"/>
              </a:ext>
            </a:extLst>
          </p:cNvPr>
          <p:cNvPicPr>
            <a:picLocks noChangeAspect="1"/>
          </p:cNvPicPr>
          <p:nvPr/>
        </p:nvPicPr>
        <p:blipFill>
          <a:blip r:embed="rId3"/>
          <a:stretch>
            <a:fillRect/>
          </a:stretch>
        </p:blipFill>
        <p:spPr>
          <a:xfrm>
            <a:off x="1691744" y="847146"/>
            <a:ext cx="5261506" cy="3750329"/>
          </a:xfrm>
          <a:prstGeom prst="rect">
            <a:avLst/>
          </a:prstGeom>
        </p:spPr>
      </p:pic>
    </p:spTree>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AutoShape 2" descr="https://members.sundaysandseasons.com/File/GetImage?atomCode=HC1G007a_m&amp;width=600&amp;height=600"/>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p:cNvSpPr/>
          <p:nvPr/>
        </p:nvSpPr>
        <p:spPr>
          <a:xfrm>
            <a:off x="0" y="59311"/>
            <a:ext cx="7600950" cy="553998"/>
          </a:xfrm>
          <a:prstGeom prst="rect">
            <a:avLst/>
          </a:prstGeom>
        </p:spPr>
        <p:txBody>
          <a:bodyPr wrap="square">
            <a:spAutoFit/>
          </a:bodyPr>
          <a:lstStyle/>
          <a:p>
            <a:pPr marL="225425" indent="-225425" defTabSz="685783">
              <a:spcBef>
                <a:spcPts val="0"/>
              </a:spcBef>
              <a:spcAft>
                <a:spcPts val="600"/>
              </a:spcAft>
              <a:buFont typeface="Symbol" panose="05050102010706020507" pitchFamily="18" charset="2"/>
              <a:buChar char=""/>
              <a:defRPr/>
            </a:pPr>
            <a:r>
              <a:rPr lang="en-US" sz="30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“Alleluia! Sing to Jesus”           LBW 158</a:t>
            </a:r>
          </a:p>
        </p:txBody>
      </p:sp>
      <p:sp>
        <p:nvSpPr>
          <p:cNvPr id="6" name="TextBox 5">
            <a:extLst>
              <a:ext uri="{FF2B5EF4-FFF2-40B4-BE49-F238E27FC236}">
                <a16:creationId xmlns:a16="http://schemas.microsoft.com/office/drawing/2014/main" id="{762E6FFF-46C5-4007-B2F8-29ED9CD962AF}"/>
              </a:ext>
            </a:extLst>
          </p:cNvPr>
          <p:cNvSpPr txBox="1"/>
          <p:nvPr/>
        </p:nvSpPr>
        <p:spPr>
          <a:xfrm>
            <a:off x="134815" y="1166842"/>
            <a:ext cx="7980485" cy="4524315"/>
          </a:xfrm>
          <a:prstGeom prst="rect">
            <a:avLst/>
          </a:prstGeom>
          <a:noFill/>
        </p:spPr>
        <p:txBody>
          <a:bodyPr wrap="square">
            <a:spAutoFit/>
          </a:bodyPr>
          <a:lstStyle/>
          <a:p>
            <a:pPr marL="457200" marR="0" indent="-457200">
              <a:buNone/>
            </a:pPr>
            <a:r>
              <a:rPr lang="en-US" sz="3600" dirty="0">
                <a:effectLst/>
                <a:latin typeface="Arial Rounded MT Bold" panose="020F0704030504030204" pitchFamily="34" charset="0"/>
                <a:ea typeface="MS Mincho" panose="02020609040205080304" pitchFamily="49" charset="-128"/>
              </a:rPr>
              <a:t>1	Alleluia! Sing to Jesus;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his the scepter, his the throne;</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Alleluia! his the triumph,</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his the victory alone.</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Hark! The songs of peaceful Zion</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thunder like a mighty flood:</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"Jesus out of </a:t>
            </a:r>
            <a:r>
              <a:rPr lang="en-US" sz="3600" dirty="0" err="1">
                <a:effectLst/>
                <a:latin typeface="Arial Rounded MT Bold" panose="020F0704030504030204" pitchFamily="34" charset="0"/>
                <a:ea typeface="MS Mincho" panose="02020609040205080304" pitchFamily="49" charset="-128"/>
              </a:rPr>
              <a:t>ev'ry</a:t>
            </a:r>
            <a:r>
              <a:rPr lang="en-US" sz="3600" dirty="0">
                <a:effectLst/>
                <a:latin typeface="Arial Rounded MT Bold" panose="020F0704030504030204" pitchFamily="34" charset="0"/>
                <a:ea typeface="MS Mincho" panose="02020609040205080304" pitchFamily="49" charset="-128"/>
              </a:rPr>
              <a:t> nation</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has redeemed us by his blood."</a:t>
            </a:r>
            <a:endParaRPr lang="en-US" sz="3600" dirty="0">
              <a:effectLst/>
              <a:latin typeface="Arial Rounded MT Bold" panose="020F0704030504030204" pitchFamily="34" charset="0"/>
              <a:ea typeface="Times New Roman" panose="02020603050405020304" pitchFamily="18" charset="0"/>
            </a:endParaRPr>
          </a:p>
        </p:txBody>
      </p:sp>
    </p:spTree>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0C6EDB1-E027-5A8A-CDE2-DBD677BB2B3B}"/>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FB1B33CB-007F-7157-9C73-03E01D6037D8}"/>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4FAA35B3-1EC5-1F91-4097-9CD4084BF90C}"/>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18A0720A-805C-2024-1FEB-B47DD5DD6534}"/>
              </a:ext>
            </a:extLst>
          </p:cNvPr>
          <p:cNvSpPr/>
          <p:nvPr/>
        </p:nvSpPr>
        <p:spPr>
          <a:xfrm>
            <a:off x="0" y="59311"/>
            <a:ext cx="7600950" cy="553998"/>
          </a:xfrm>
          <a:prstGeom prst="rect">
            <a:avLst/>
          </a:prstGeom>
        </p:spPr>
        <p:txBody>
          <a:bodyPr wrap="square">
            <a:spAutoFit/>
          </a:bodyPr>
          <a:lstStyle/>
          <a:p>
            <a:pPr marL="225425" indent="-225425" defTabSz="685783">
              <a:spcBef>
                <a:spcPts val="0"/>
              </a:spcBef>
              <a:spcAft>
                <a:spcPts val="600"/>
              </a:spcAft>
              <a:buFont typeface="Symbol" panose="05050102010706020507" pitchFamily="18" charset="2"/>
              <a:buChar char=""/>
              <a:defRPr/>
            </a:pPr>
            <a:r>
              <a:rPr lang="en-US" sz="30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“Alleluia! Sing to Jesus”           LBW 158</a:t>
            </a:r>
          </a:p>
        </p:txBody>
      </p:sp>
      <p:sp>
        <p:nvSpPr>
          <p:cNvPr id="6" name="TextBox 5">
            <a:extLst>
              <a:ext uri="{FF2B5EF4-FFF2-40B4-BE49-F238E27FC236}">
                <a16:creationId xmlns:a16="http://schemas.microsoft.com/office/drawing/2014/main" id="{45D16D18-ABDE-88D1-1D83-BB018D605F94}"/>
              </a:ext>
            </a:extLst>
          </p:cNvPr>
          <p:cNvSpPr txBox="1"/>
          <p:nvPr/>
        </p:nvSpPr>
        <p:spPr>
          <a:xfrm>
            <a:off x="211015" y="886265"/>
            <a:ext cx="8243668" cy="5632311"/>
          </a:xfrm>
          <a:prstGeom prst="rect">
            <a:avLst/>
          </a:prstGeom>
          <a:noFill/>
        </p:spPr>
        <p:txBody>
          <a:bodyPr wrap="square">
            <a:spAutoFit/>
          </a:bodyPr>
          <a:lstStyle/>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2	Alleluia! Not as orphans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are we left in sorrow now;</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Alleluia! he is near us;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faith believes, nor questions how.</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Though the cloud                                       from sight received him</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when the forty days were o'er,</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shall our hearts forget                                     his promise:</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6000750" algn="l"/>
              </a:tabLst>
            </a:pPr>
            <a:r>
              <a:rPr lang="en-US" sz="3600" dirty="0">
                <a:effectLst/>
                <a:latin typeface="Arial Rounded MT Bold" panose="020F0704030504030204" pitchFamily="34" charset="0"/>
                <a:ea typeface="MS Mincho" panose="02020609040205080304" pitchFamily="49" charset="-128"/>
              </a:rPr>
              <a:t>	"I am with you evermore"?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679062572"/>
      </p:ext>
    </p:extLst>
  </p:cSld>
  <p:clrMapOvr>
    <a:masterClrMapping/>
  </p:clrMapOvr>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72F30E5-C0B1-8200-C151-90898932C970}"/>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BEF6604E-3E57-8A84-3B38-58143C1E8882}"/>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1AAA9D1C-7026-D0A3-5239-70C627852D67}"/>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AEC9795B-F689-1551-DA93-67667B5F9805}"/>
              </a:ext>
            </a:extLst>
          </p:cNvPr>
          <p:cNvSpPr/>
          <p:nvPr/>
        </p:nvSpPr>
        <p:spPr>
          <a:xfrm>
            <a:off x="0" y="59311"/>
            <a:ext cx="7600950" cy="553998"/>
          </a:xfrm>
          <a:prstGeom prst="rect">
            <a:avLst/>
          </a:prstGeom>
        </p:spPr>
        <p:txBody>
          <a:bodyPr wrap="square">
            <a:spAutoFit/>
          </a:bodyPr>
          <a:lstStyle/>
          <a:p>
            <a:pPr marL="225425" indent="-225425" defTabSz="685783">
              <a:spcBef>
                <a:spcPts val="0"/>
              </a:spcBef>
              <a:spcAft>
                <a:spcPts val="600"/>
              </a:spcAft>
              <a:buFont typeface="Symbol" panose="05050102010706020507" pitchFamily="18" charset="2"/>
              <a:buChar char=""/>
              <a:defRPr/>
            </a:pPr>
            <a:r>
              <a:rPr lang="en-US" sz="30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“Alleluia! Sing to Jesus”           LBW 158</a:t>
            </a:r>
          </a:p>
        </p:txBody>
      </p:sp>
      <p:sp>
        <p:nvSpPr>
          <p:cNvPr id="6" name="TextBox 5">
            <a:extLst>
              <a:ext uri="{FF2B5EF4-FFF2-40B4-BE49-F238E27FC236}">
                <a16:creationId xmlns:a16="http://schemas.microsoft.com/office/drawing/2014/main" id="{D389D8E6-9711-7EEC-1237-50885EC8D085}"/>
              </a:ext>
            </a:extLst>
          </p:cNvPr>
          <p:cNvSpPr txBox="1"/>
          <p:nvPr/>
        </p:nvSpPr>
        <p:spPr>
          <a:xfrm>
            <a:off x="106240" y="1086290"/>
            <a:ext cx="7809035" cy="4524315"/>
          </a:xfrm>
          <a:prstGeom prst="rect">
            <a:avLst/>
          </a:prstGeom>
          <a:noFill/>
        </p:spPr>
        <p:txBody>
          <a:bodyPr wrap="square">
            <a:spAutoFit/>
          </a:bodyPr>
          <a:lstStyle/>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3	Alleluia! Bread of heaven,</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here on earth our food, our stay;</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Alleluia! here the sinful</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flee to you from day to day.</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Intercessor, friend of sinners,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earth's redeemer, hear our plea</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where the songs of all the sinless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tabLst>
                <a:tab pos="228600" algn="l"/>
              </a:tabLst>
            </a:pPr>
            <a:r>
              <a:rPr lang="en-US" sz="3600" dirty="0">
                <a:effectLst/>
                <a:latin typeface="Arial Rounded MT Bold" panose="020F0704030504030204" pitchFamily="34" charset="0"/>
                <a:ea typeface="MS Mincho" panose="02020609040205080304" pitchFamily="49" charset="-128"/>
              </a:rPr>
              <a:t>	sweep across the crystal sea.</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923465893"/>
      </p:ext>
    </p:extLst>
  </p:cSld>
  <p:clrMapOvr>
    <a:masterClrMapping/>
  </p:clrMapOvr>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3103456-C3F9-0D06-0523-C5044617FC1E}"/>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F19339FD-B9B6-18D0-9C79-A87BDD383063}"/>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736E5D40-4697-E170-9E85-58118B84D8BF}"/>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200A552B-43A8-019A-9818-B823811D25D6}"/>
              </a:ext>
            </a:extLst>
          </p:cNvPr>
          <p:cNvSpPr/>
          <p:nvPr/>
        </p:nvSpPr>
        <p:spPr>
          <a:xfrm>
            <a:off x="0" y="59311"/>
            <a:ext cx="7600950" cy="553998"/>
          </a:xfrm>
          <a:prstGeom prst="rect">
            <a:avLst/>
          </a:prstGeom>
        </p:spPr>
        <p:txBody>
          <a:bodyPr wrap="square">
            <a:spAutoFit/>
          </a:bodyPr>
          <a:lstStyle/>
          <a:p>
            <a:pPr marL="225425" indent="-225425" defTabSz="685783">
              <a:spcBef>
                <a:spcPts val="0"/>
              </a:spcBef>
              <a:spcAft>
                <a:spcPts val="600"/>
              </a:spcAft>
              <a:buFont typeface="Symbol" panose="05050102010706020507" pitchFamily="18" charset="2"/>
              <a:buChar char=""/>
              <a:defRPr/>
            </a:pPr>
            <a:r>
              <a:rPr lang="en-US" sz="30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“Alleluia! Sing to Jesus”           LBW 158</a:t>
            </a:r>
          </a:p>
        </p:txBody>
      </p:sp>
      <p:sp>
        <p:nvSpPr>
          <p:cNvPr id="6" name="TextBox 5">
            <a:extLst>
              <a:ext uri="{FF2B5EF4-FFF2-40B4-BE49-F238E27FC236}">
                <a16:creationId xmlns:a16="http://schemas.microsoft.com/office/drawing/2014/main" id="{1BE5FE80-F90D-7436-3060-9FF31AD69E0F}"/>
              </a:ext>
            </a:extLst>
          </p:cNvPr>
          <p:cNvSpPr txBox="1"/>
          <p:nvPr/>
        </p:nvSpPr>
        <p:spPr>
          <a:xfrm>
            <a:off x="211015" y="1166842"/>
            <a:ext cx="8243668" cy="4524315"/>
          </a:xfrm>
          <a:prstGeom prst="rect">
            <a:avLst/>
          </a:prstGeom>
          <a:noFill/>
        </p:spPr>
        <p:txBody>
          <a:bodyPr wrap="square">
            <a:spAutoFit/>
          </a:bodyPr>
          <a:lstStyle/>
          <a:p>
            <a:pPr marL="457200" marR="0" indent="-457200">
              <a:buNone/>
            </a:pPr>
            <a:r>
              <a:rPr lang="en-US" sz="3600" dirty="0">
                <a:effectLst/>
                <a:latin typeface="Arial Rounded MT Bold" panose="020F0704030504030204" pitchFamily="34" charset="0"/>
                <a:ea typeface="MS Mincho" panose="02020609040205080304" pitchFamily="49" charset="-128"/>
              </a:rPr>
              <a:t>5	Alleluia! Sing to Jesus;</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his the scepter, his the throne;</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Alleluia! his the triumph,</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his the victory alone.</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Hark! The songs of peaceful Zion</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thunder like a mighty flood:</a:t>
            </a:r>
            <a:endParaRPr lang="en-US" sz="3600" dirty="0">
              <a:effectLst/>
              <a:latin typeface="Arial Rounded MT Bold" panose="020F0704030504030204" pitchFamily="34" charset="0"/>
              <a:ea typeface="Times New Roman" panose="02020603050405020304" pitchFamily="18" charset="0"/>
            </a:endParaRPr>
          </a:p>
          <a:p>
            <a:pPr marL="457200" marR="0" indent="-457200">
              <a:buNone/>
            </a:pPr>
            <a:r>
              <a:rPr lang="en-US" sz="3600" dirty="0">
                <a:effectLst/>
                <a:latin typeface="Arial Rounded MT Bold" panose="020F0704030504030204" pitchFamily="34" charset="0"/>
                <a:ea typeface="MS Mincho" panose="02020609040205080304" pitchFamily="49" charset="-128"/>
              </a:rPr>
              <a:t>	"Jesus out of </a:t>
            </a:r>
            <a:r>
              <a:rPr lang="en-US" sz="3600" dirty="0" err="1">
                <a:effectLst/>
                <a:latin typeface="Arial Rounded MT Bold" panose="020F0704030504030204" pitchFamily="34" charset="0"/>
                <a:ea typeface="MS Mincho" panose="02020609040205080304" pitchFamily="49" charset="-128"/>
              </a:rPr>
              <a:t>ev'ry</a:t>
            </a:r>
            <a:r>
              <a:rPr lang="en-US" sz="3600" dirty="0">
                <a:effectLst/>
                <a:latin typeface="Arial Rounded MT Bold" panose="020F0704030504030204" pitchFamily="34" charset="0"/>
                <a:ea typeface="MS Mincho" panose="02020609040205080304" pitchFamily="49" charset="-128"/>
              </a:rPr>
              <a:t> nation</a:t>
            </a:r>
            <a:endParaRPr lang="en-US" sz="3600" dirty="0">
              <a:effectLst/>
              <a:latin typeface="Arial Rounded MT Bold" panose="020F0704030504030204" pitchFamily="34" charset="0"/>
              <a:ea typeface="Times New Roman" panose="02020603050405020304" pitchFamily="18" charset="0"/>
            </a:endParaRPr>
          </a:p>
          <a:p>
            <a:pPr marL="457200" marR="0" indent="-457200"/>
            <a:r>
              <a:rPr lang="en-US" sz="3600" dirty="0">
                <a:effectLst/>
                <a:latin typeface="Arial Rounded MT Bold" panose="020F0704030504030204" pitchFamily="34" charset="0"/>
                <a:ea typeface="MS Mincho" panose="02020609040205080304" pitchFamily="49" charset="-128"/>
              </a:rPr>
              <a:t>	has redeemed us by his blood."</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678564860"/>
      </p:ext>
    </p:extLst>
  </p:cSld>
  <p:clrMapOvr>
    <a:masterClrMapping/>
  </p:clrMapOvr>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37932"/>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DISMISSAL</a:t>
            </a:r>
          </a:p>
        </p:txBody>
      </p:sp>
      <p:sp>
        <p:nvSpPr>
          <p:cNvPr id="3" name="Rectangle 2"/>
          <p:cNvSpPr/>
          <p:nvPr/>
        </p:nvSpPr>
        <p:spPr>
          <a:xfrm>
            <a:off x="308224" y="829580"/>
            <a:ext cx="8507003" cy="2284600"/>
          </a:xfrm>
          <a:prstGeom prst="rect">
            <a:avLst/>
          </a:prstGeom>
        </p:spPr>
        <p:txBody>
          <a:bodyPr wrap="square">
            <a:spAutoFit/>
          </a:bodyPr>
          <a:lstStyle/>
          <a:p>
            <a:pPr marL="347337" indent="-347337">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	…  Depart in Christ’s Love.</a:t>
            </a:r>
          </a:p>
          <a:p>
            <a:pPr marL="347337" indent="-347337">
              <a:lnSpc>
                <a:spcPct val="107000"/>
              </a:lnSpc>
              <a:spcBef>
                <a:spcPts val="0"/>
              </a:spcBef>
              <a:spcAft>
                <a:spcPts val="0"/>
              </a:spcAft>
            </a:pPr>
            <a:endParaRPr lang="en-US" sz="3200" dirty="0">
              <a:latin typeface="Arial Rounded MT Bold" panose="020F0704030504030204" pitchFamily="34" charset="0"/>
              <a:ea typeface="Calibri" panose="020F0502020204030204" pitchFamily="34" charset="0"/>
            </a:endParaRPr>
          </a:p>
          <a:p>
            <a:pPr marL="347337" indent="-347337">
              <a:lnSpc>
                <a:spcPct val="107000"/>
              </a:lnSpc>
              <a:spcBef>
                <a:spcPts val="0"/>
              </a:spcBef>
              <a:spcAft>
                <a:spcPts val="1200"/>
              </a:spcAft>
            </a:pPr>
            <a:r>
              <a:rPr lang="en-US" sz="3600" b="1" dirty="0">
                <a:solidFill>
                  <a:srgbClr val="000000"/>
                </a:solidFill>
                <a:latin typeface="Arial Rounded MT Bold" panose="020F0704030504030204" pitchFamily="34" charset="0"/>
                <a:ea typeface="Calibri" panose="020F0502020204030204" pitchFamily="34" charset="0"/>
              </a:rPr>
              <a:t>C:	Seeking, welcoming, and serving all.  Amen!</a:t>
            </a:r>
            <a:endParaRPr lang="en-US" sz="3600" dirty="0">
              <a:latin typeface="Arial Rounded MT Bold" panose="020F0704030504030204" pitchFamily="34" charset="0"/>
              <a:ea typeface="Calibri" panose="020F0502020204030204" pitchFamily="34" charset="0"/>
            </a:endParaRPr>
          </a:p>
        </p:txBody>
      </p:sp>
      <p:sp>
        <p:nvSpPr>
          <p:cNvPr id="7" name="Rectangle 6"/>
          <p:cNvSpPr/>
          <p:nvPr/>
        </p:nvSpPr>
        <p:spPr>
          <a:xfrm>
            <a:off x="234592" y="3316010"/>
            <a:ext cx="8507003" cy="2131289"/>
          </a:xfrm>
          <a:prstGeom prst="rect">
            <a:avLst/>
          </a:prstGeom>
        </p:spPr>
        <p:txBody>
          <a:bodyPr wrap="square">
            <a:spAutoFit/>
          </a:bodyPr>
          <a:lstStyle/>
          <a:p>
            <a:pPr algn="ctr">
              <a:lnSpc>
                <a:spcPct val="107000"/>
              </a:lnSpc>
              <a:spcBef>
                <a:spcPts val="0"/>
              </a:spcBef>
              <a:spcAft>
                <a:spcPts val="1200"/>
              </a:spcAft>
            </a:pPr>
            <a:r>
              <a:rPr lang="en-US" sz="3600" b="1" dirty="0">
                <a:solidFill>
                  <a:srgbClr val="000000"/>
                </a:solidFill>
                <a:latin typeface="Arial Rounded MT Bold" panose="020F0704030504030204" pitchFamily="34" charset="0"/>
                <a:ea typeface="Calibri" panose="020F0502020204030204" pitchFamily="34" charset="0"/>
              </a:rPr>
              <a:t>POSTLUDE</a:t>
            </a:r>
          </a:p>
          <a:p>
            <a:pPr algn="ctr">
              <a:lnSpc>
                <a:spcPct val="107000"/>
              </a:lnSpc>
              <a:spcBef>
                <a:spcPts val="0"/>
              </a:spcBef>
              <a:spcAft>
                <a:spcPts val="1200"/>
              </a:spcAft>
            </a:pPr>
            <a:r>
              <a:rPr lang="en-US" sz="3600" dirty="0">
                <a:solidFill>
                  <a:srgbClr val="000000"/>
                </a:solidFill>
                <a:latin typeface="Arial Rounded MT Bold" panose="020F0704030504030204" pitchFamily="34" charset="0"/>
                <a:ea typeface="Calibri" panose="020F0502020204030204" pitchFamily="34" charset="0"/>
              </a:rPr>
              <a:t>By </a:t>
            </a:r>
          </a:p>
          <a:p>
            <a:pPr algn="ctr">
              <a:lnSpc>
                <a:spcPct val="107000"/>
              </a:lnSpc>
              <a:spcBef>
                <a:spcPts val="0"/>
              </a:spcBef>
              <a:spcAft>
                <a:spcPts val="1200"/>
              </a:spcAft>
            </a:pPr>
            <a:r>
              <a:rPr lang="en-US" sz="3600" dirty="0">
                <a:solidFill>
                  <a:srgbClr val="000000"/>
                </a:solidFill>
                <a:latin typeface="Arial Rounded MT Bold" panose="020F0704030504030204" pitchFamily="34" charset="0"/>
                <a:ea typeface="Calibri" panose="020F0502020204030204" pitchFamily="34" charset="0"/>
              </a:rPr>
              <a:t>Roxanne Groff</a:t>
            </a:r>
          </a:p>
        </p:txBody>
      </p:sp>
      <p:sp>
        <p:nvSpPr>
          <p:cNvPr id="8" name="Rectangle 7"/>
          <p:cNvSpPr/>
          <p:nvPr/>
        </p:nvSpPr>
        <p:spPr>
          <a:xfrm>
            <a:off x="159250" y="5609991"/>
            <a:ext cx="8676527" cy="1169551"/>
          </a:xfrm>
          <a:prstGeom prst="rect">
            <a:avLst/>
          </a:prstGeom>
        </p:spPr>
        <p:txBody>
          <a:bodyPr wrap="square">
            <a:spAutoFit/>
          </a:bodyPr>
          <a:lstStyle/>
          <a:p>
            <a:pPr>
              <a:spcBef>
                <a:spcPts val="0"/>
              </a:spcBef>
              <a:spcAft>
                <a:spcPts val="0"/>
              </a:spcAft>
            </a:pPr>
            <a:r>
              <a:rPr lang="en-US" sz="1400" dirty="0">
                <a:latin typeface="Times New Roman" panose="02020603050405020304" pitchFamily="18" charset="0"/>
                <a:ea typeface="Times New Roman" panose="02020603050405020304" pitchFamily="18" charset="0"/>
              </a:rPr>
              <a:t>From sundaysandseasons.com.  Copyright © 2025 Augsburg Fortress. All rights reserved. Reprinted by permission under Augsburg Fortress Liturgies Annual License #SAS023830.  New Revised Standard Version Bible, Copyright © 1989, Division of Christian Education of the National Council of the Churches of Christ in the United States of America. Used by permission. All rights reserved.  Revised Common Lectionary, Copyright © 1992 Consultation on Common Texts, admin Augsburg Fortress. Used by permission.</a:t>
            </a:r>
            <a:endParaRPr lang="en-US" sz="2800" dirty="0">
              <a:latin typeface="Times New Roman" panose="02020603050405020304" pitchFamily="18" charset="0"/>
              <a:ea typeface="Times New Roman" panose="02020603050405020304" pitchFamily="18" charset="0"/>
            </a:endParaRPr>
          </a:p>
        </p:txBody>
      </p:sp>
    </p:spTree>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2013 - 2022 Theme</Template>
  <TotalTime>17266</TotalTime>
  <Words>3755</Words>
  <Application>Microsoft Office PowerPoint</Application>
  <PresentationFormat>On-screen Show (4:3)</PresentationFormat>
  <Paragraphs>368</Paragraphs>
  <Slides>80</Slides>
  <Notes>51</Notes>
  <HiddenSlides>7</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80</vt:i4>
      </vt:variant>
    </vt:vector>
  </HeadingPairs>
  <TitlesOfParts>
    <vt:vector size="88" baseType="lpstr">
      <vt:lpstr>Arial</vt:lpstr>
      <vt:lpstr>Arial Rounded MT Bold</vt:lpstr>
      <vt:lpstr>Calibri</vt:lpstr>
      <vt:lpstr>Calibri Light</vt:lpstr>
      <vt:lpstr>Segoe UI Symbol</vt:lpstr>
      <vt:lpstr>Symbol</vt:lpstr>
      <vt:lpstr>Times New Roman</vt:lpstr>
      <vt:lpstr>Office Theme</vt:lpstr>
      <vt:lpstr>June 1, 2025</vt:lpstr>
      <vt:lpstr>PowerPoint Presentation</vt:lpstr>
      <vt:lpstr>PowerPoint Presentation</vt:lpstr>
      <vt:lpstr>PowerPoint Presentation</vt:lpstr>
      <vt:lpstr>PowerPoint Presentation</vt:lpstr>
      <vt:lpstr>PowerPoint Presentation</vt:lpstr>
      <vt:lpstr>Gathering Song/Hymn of Praise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Sending Song</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David Meyer</dc:creator>
  <cp:lastModifiedBy>Mel Musser</cp:lastModifiedBy>
  <cp:revision>169</cp:revision>
  <dcterms:created xsi:type="dcterms:W3CDTF">2016-05-14T21:20:00Z</dcterms:created>
  <dcterms:modified xsi:type="dcterms:W3CDTF">2025-06-01T11:45:48Z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922E4D8F61E94F3B9050E9BDB314627B</vt:lpwstr>
  </property>
  <property fmtid="{D5CDD505-2E9C-101B-9397-08002B2CF9AE}" pid="3" name="KSOProductBuildVer">
    <vt:lpwstr>1033-11.2.0.11219</vt:lpwstr>
  </property>
</Properties>
</file>