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494" r:id="rId12"/>
    <p:sldId id="365" r:id="rId13"/>
    <p:sldId id="363" r:id="rId14"/>
    <p:sldId id="515" r:id="rId15"/>
    <p:sldId id="367" r:id="rId16"/>
    <p:sldId id="369" r:id="rId17"/>
    <p:sldId id="370" r:id="rId18"/>
    <p:sldId id="500" r:id="rId19"/>
    <p:sldId id="564" r:id="rId20"/>
    <p:sldId id="548" r:id="rId21"/>
    <p:sldId id="512" r:id="rId22"/>
    <p:sldId id="374" r:id="rId23"/>
    <p:sldId id="532" r:id="rId24"/>
    <p:sldId id="561" r:id="rId25"/>
    <p:sldId id="516" r:id="rId26"/>
    <p:sldId id="399" r:id="rId27"/>
    <p:sldId id="506" r:id="rId28"/>
    <p:sldId id="562" r:id="rId29"/>
    <p:sldId id="570" r:id="rId30"/>
    <p:sldId id="569" r:id="rId31"/>
    <p:sldId id="568" r:id="rId32"/>
    <p:sldId id="550" r:id="rId33"/>
    <p:sldId id="381" r:id="rId34"/>
    <p:sldId id="504" r:id="rId35"/>
    <p:sldId id="567" r:id="rId36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1308" y="126"/>
      </p:cViewPr>
      <p:guideLst>
        <p:guide orient="horz" pos="2256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158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809901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595002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8511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2725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10/5/2024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10/5/2024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10/5/2024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10/5/2024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10/5/2024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10/5/2024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10/5/2024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10/5/2024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10/5/2024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10/5/2024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10/5/2024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10/5/2024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4.png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microsoft.com/office/2007/relationships/hdphoto" Target="../media/hdphoto1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741731"/>
            <a:ext cx="9074247" cy="7078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9143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1" y="1336638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October 6,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775527" y="2383314"/>
            <a:ext cx="2675452" cy="3138048"/>
            <a:chOff x="6007406" y="2574445"/>
            <a:chExt cx="2675452" cy="3138048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7406" y="2574445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167661" y="5066162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8776828-6D8B-FA19-9C55-2E7592F94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363" y="2146091"/>
            <a:ext cx="4828450" cy="4474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24207" y="3061042"/>
            <a:ext cx="8116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October 16, 2024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October 10 @ 10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October 29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23691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>
                <a:solidFill>
                  <a:srgbClr val="FF0000"/>
                </a:solidFill>
              </a:rPr>
              <a:t>November 6, 2024</a:t>
            </a:r>
          </a:p>
          <a:p>
            <a:r>
              <a:rPr lang="en-US" sz="4800" dirty="0"/>
              <a:t>@ 11:30 am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02F39-B876-0E84-E066-B0FA5E3FA6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E08BA-6C9A-44D2-C68B-D6D5B262CC44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18044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46038" y="1592834"/>
            <a:ext cx="9144000" cy="3672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October 17, 2024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</a:t>
            </a:r>
            <a:r>
              <a:rPr lang="en-US" sz="3200" dirty="0">
                <a:latin typeface="Arial Rounded MT Bold" panose="020F0704030504030204" pitchFamily="34" charset="0"/>
              </a:rPr>
              <a:t>Mel-O-Dee Restaurant                         			2350 S Dayton-Lakeview Rd        			New Carlisle, OH 45344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Sunday Mornings @ 9:00 am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9976" y="2344584"/>
            <a:ext cx="862404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Flowers on the Altar today are for the Glory of God and in Thanksgiving for the 45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Anniversary of Pastor Mel &amp; PJ!!!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you would like to sponsor the Altar Flowers, 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November 7, 2024 </a:t>
            </a: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– Plan Christmas Program, Youth Quake, and Other Events!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(At the railing)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720840"/>
            <a:ext cx="5864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06BB2C1-3553-9DFA-190B-E86179E9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307363"/>
            <a:ext cx="4274852" cy="2339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087EB6-C9D4-6EE6-5AEE-E865F3870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6023"/>
            <a:ext cx="9144000" cy="22753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71DF16-5D27-8072-D9A2-07E21917BC08}"/>
              </a:ext>
            </a:extLst>
          </p:cNvPr>
          <p:cNvSpPr txBox="1"/>
          <p:nvPr/>
        </p:nvSpPr>
        <p:spPr>
          <a:xfrm>
            <a:off x="4274851" y="2307363"/>
            <a:ext cx="48691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FINISHING WELL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“You’re not ready to live until you’re ready to die.”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3195FD-072D-3FF0-AE69-7F699D561025}"/>
              </a:ext>
            </a:extLst>
          </p:cNvPr>
          <p:cNvSpPr txBox="1"/>
          <p:nvPr/>
        </p:nvSpPr>
        <p:spPr>
          <a:xfrm>
            <a:off x="3" y="4805430"/>
            <a:ext cx="9143998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TODAY!!!     12 noon – 1:00 pm</a:t>
            </a:r>
          </a:p>
          <a:p>
            <a:pPr marL="457200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Food will be provided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No cost, no obligation informational seminar</a:t>
            </a:r>
          </a:p>
        </p:txBody>
      </p:sp>
    </p:spTree>
    <p:extLst>
      <p:ext uri="{BB962C8B-B14F-4D97-AF65-F5344CB8AC3E}">
        <p14:creationId xmlns:p14="http://schemas.microsoft.com/office/powerpoint/2010/main" val="7568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4594" y="3237647"/>
            <a:ext cx="7794811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71650" marR="0" indent="-17716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BODY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Treat yourself to a massage.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71650" marR="0" indent="-17716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Update your photo albums.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71650" marR="0" indent="-17716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Volunteer to visit at a hospital or nursing home.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Fall for Jesus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He never leaves you!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409281"/>
            <a:ext cx="88481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October 20, 2024 – 5 pm – 8 pm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Both Trinity and Pitsburg COB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Horse Drawn Carriage rides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 Food at both ends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Games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Arial Rounded MT Bold" panose="020F0704030504030204" pitchFamily="34" charset="0"/>
              </a:rPr>
              <a:t>Lifewise</a:t>
            </a:r>
            <a:r>
              <a:rPr lang="en-US" sz="3200" b="1" dirty="0">
                <a:latin typeface="Arial Rounded MT Bold" panose="020F0704030504030204" pitchFamily="34" charset="0"/>
              </a:rPr>
              <a:t> Academy </a:t>
            </a:r>
            <a:r>
              <a:rPr lang="en-US" sz="3200" b="1" dirty="0" err="1">
                <a:latin typeface="Arial Rounded MT Bold" panose="020F0704030504030204" pitchFamily="34" charset="0"/>
              </a:rPr>
              <a:t>Openhouse</a:t>
            </a:r>
            <a:r>
              <a:rPr lang="en-US" sz="3200" b="1" dirty="0">
                <a:latin typeface="Arial Rounded MT Bold" panose="020F0704030504030204" pitchFamily="34" charset="0"/>
              </a:rPr>
              <a:t> @ Pitsburg COB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Prizes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Costume Parade and Hay Ride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E267B4-A221-290D-A0C3-9865D3DFC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035832" cy="1526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34D158-8B1C-5FAE-2863-F5E39F115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168" y="-1"/>
            <a:ext cx="2035832" cy="15268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81D530-7056-86CC-645F-AB0D27439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" b="99037" l="1144" r="95752">
                        <a14:foregroundMark x1="5229" y1="3854" x2="5229" y2="7129"/>
                        <a14:foregroundMark x1="1471" y1="4239" x2="3431" y2="3854"/>
                        <a14:foregroundMark x1="6373" y1="1927" x2="7843" y2="385"/>
                        <a14:foregroundMark x1="11928" y1="8478" x2="12255" y2="33141"/>
                        <a14:foregroundMark x1="23856" y1="37380" x2="25654" y2="25626"/>
                        <a14:foregroundMark x1="25654" y1="25626" x2="34477" y2="15992"/>
                        <a14:foregroundMark x1="1144" y1="39884" x2="8497" y2="47206"/>
                        <a14:foregroundMark x1="8497" y1="47206" x2="19444" y2="47592"/>
                        <a14:foregroundMark x1="19444" y1="47592" x2="34477" y2="59152"/>
                        <a14:foregroundMark x1="34477" y1="59152" x2="43464" y2="54913"/>
                        <a14:foregroundMark x1="43464" y1="54913" x2="50490" y2="48748"/>
                        <a14:foregroundMark x1="50490" y1="48748" x2="62092" y2="43545"/>
                        <a14:foregroundMark x1="42484" y1="54528" x2="37908" y2="56840"/>
                        <a14:foregroundMark x1="42647" y1="54721" x2="50327" y2="47592"/>
                        <a14:foregroundMark x1="50327" y1="47592" x2="50817" y2="47206"/>
                        <a14:foregroundMark x1="47549" y1="49326" x2="42157" y2="54528"/>
                        <a14:foregroundMark x1="29575" y1="38921" x2="36438" y2="46050"/>
                        <a14:foregroundMark x1="36438" y1="46050" x2="37908" y2="53565"/>
                        <a14:foregroundMark x1="48203" y1="26397" x2="43627" y2="34297"/>
                        <a14:foregroundMark x1="43627" y1="34297" x2="42647" y2="37958"/>
                        <a14:foregroundMark x1="66503" y1="42197" x2="74837" y2="46821"/>
                        <a14:foregroundMark x1="74837" y1="46821" x2="82190" y2="54335"/>
                        <a14:foregroundMark x1="82190" y1="54335" x2="83497" y2="59538"/>
                        <a14:foregroundMark x1="64052" y1="56455" x2="67810" y2="64933"/>
                        <a14:foregroundMark x1="67810" y1="64933" x2="66340" y2="73988"/>
                        <a14:foregroundMark x1="89216" y1="64547" x2="83824" y2="74952"/>
                        <a14:foregroundMark x1="83824" y1="74952" x2="74183" y2="80347"/>
                        <a14:foregroundMark x1="92974" y1="72254" x2="95915" y2="88825"/>
                        <a14:foregroundMark x1="89869" y1="87091" x2="83660" y2="99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9251">
            <a:off x="6469396" y="3286278"/>
            <a:ext cx="3313375" cy="2809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AB93C5-53F8-A14F-0891-06C29D51D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3" b="99037" l="1144" r="95752">
                        <a14:foregroundMark x1="5229" y1="3854" x2="5229" y2="7129"/>
                        <a14:foregroundMark x1="1471" y1="4239" x2="3431" y2="3854"/>
                        <a14:foregroundMark x1="6373" y1="1927" x2="7843" y2="385"/>
                        <a14:foregroundMark x1="11928" y1="8478" x2="12255" y2="33141"/>
                        <a14:foregroundMark x1="23856" y1="37380" x2="25654" y2="25626"/>
                        <a14:foregroundMark x1="25654" y1="25626" x2="34477" y2="15992"/>
                        <a14:foregroundMark x1="1144" y1="39884" x2="8497" y2="47206"/>
                        <a14:foregroundMark x1="8497" y1="47206" x2="19444" y2="47592"/>
                        <a14:foregroundMark x1="19444" y1="47592" x2="34477" y2="59152"/>
                        <a14:foregroundMark x1="34477" y1="59152" x2="43464" y2="54913"/>
                        <a14:foregroundMark x1="43464" y1="54913" x2="50490" y2="48748"/>
                        <a14:foregroundMark x1="50490" y1="48748" x2="62092" y2="43545"/>
                        <a14:foregroundMark x1="42484" y1="54528" x2="37908" y2="56840"/>
                        <a14:foregroundMark x1="42647" y1="54721" x2="50327" y2="47592"/>
                        <a14:foregroundMark x1="50327" y1="47592" x2="50817" y2="47206"/>
                        <a14:foregroundMark x1="47549" y1="49326" x2="42157" y2="54528"/>
                        <a14:foregroundMark x1="29575" y1="38921" x2="36438" y2="46050"/>
                        <a14:foregroundMark x1="36438" y1="46050" x2="37908" y2="53565"/>
                        <a14:foregroundMark x1="48203" y1="26397" x2="43627" y2="34297"/>
                        <a14:foregroundMark x1="43627" y1="34297" x2="42647" y2="37958"/>
                        <a14:foregroundMark x1="66503" y1="42197" x2="74837" y2="46821"/>
                        <a14:foregroundMark x1="74837" y1="46821" x2="82190" y2="54335"/>
                        <a14:foregroundMark x1="82190" y1="54335" x2="83497" y2="59538"/>
                        <a14:foregroundMark x1="64052" y1="56455" x2="67810" y2="64933"/>
                        <a14:foregroundMark x1="67810" y1="64933" x2="66340" y2="73988"/>
                        <a14:foregroundMark x1="89216" y1="64547" x2="83824" y2="74952"/>
                        <a14:foregroundMark x1="83824" y1="74952" x2="74183" y2="80347"/>
                        <a14:foregroundMark x1="92974" y1="72254" x2="95915" y2="88825"/>
                        <a14:foregroundMark x1="89869" y1="87091" x2="83660" y2="99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3053">
            <a:off x="1121077" y="5749163"/>
            <a:ext cx="6103287" cy="160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Chosen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74930"/>
            <a:ext cx="9143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to watch The Chosen TV Series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October 13 @ 6:00 – 7:30 pm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Season 1 - Episode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45E81-4BE5-C251-53BD-D26CAFAC0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98" y="3892681"/>
            <a:ext cx="5271678" cy="29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4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Snacks!                                              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9384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September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5EE0893-8A61-9DCC-7EBF-5B29BB0A11AD}"/>
              </a:ext>
            </a:extLst>
          </p:cNvPr>
          <p:cNvSpPr txBox="1"/>
          <p:nvPr/>
        </p:nvSpPr>
        <p:spPr>
          <a:xfrm>
            <a:off x="125506" y="2302227"/>
            <a:ext cx="881110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</a:rPr>
              <a:t>October 20 – Fall for Jesus, He Never Leaves 				        5-8 pm  </a:t>
            </a:r>
          </a:p>
          <a:p>
            <a:pPr marL="461963" indent="-461963">
              <a:buFont typeface="Arial" panose="020B0604020202020204" pitchFamily="34" charset="0"/>
              <a:buChar char="•"/>
            </a:pPr>
            <a:endParaRPr lang="en-US" sz="2800" b="1" dirty="0">
              <a:latin typeface="Arial Rounded MT Bold" panose="020F0704030504030204" pitchFamily="34" charset="0"/>
            </a:endParaRP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</a:rPr>
              <a:t>October 27 – Confirmation Sunday (Wear Red!)</a:t>
            </a:r>
          </a:p>
          <a:p>
            <a:pPr marL="461963" indent="-461963">
              <a:buFont typeface="Arial" panose="020B0604020202020204" pitchFamily="34" charset="0"/>
              <a:buChar char="•"/>
            </a:pPr>
            <a:endParaRPr lang="en-US" sz="2800" b="1" dirty="0">
              <a:latin typeface="Arial Rounded MT Bold" panose="020F0704030504030204" pitchFamily="34" charset="0"/>
            </a:endParaRPr>
          </a:p>
          <a:p>
            <a:pPr marL="461963" indent="-461963"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</a:rPr>
              <a:t>November 3 – All Saints Sunday and our Annual 				  Congregational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38ED9D-BB11-05A1-6596-1C7C44A50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937" t="7632" r="13937" b="16936"/>
          <a:stretch/>
        </p:blipFill>
        <p:spPr>
          <a:xfrm>
            <a:off x="3504611" y="-2"/>
            <a:ext cx="2134778" cy="2232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85989A-4978-1FDC-9E69-F59770EE3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937" t="7632" r="13937" b="16936"/>
          <a:stretch/>
        </p:blipFill>
        <p:spPr>
          <a:xfrm>
            <a:off x="6971518" y="-1"/>
            <a:ext cx="2134778" cy="2232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D877A-8926-8701-876B-B43A932DE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937" t="7632" r="13937" b="16936"/>
          <a:stretch/>
        </p:blipFill>
        <p:spPr>
          <a:xfrm>
            <a:off x="18850" y="0"/>
            <a:ext cx="2134778" cy="223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Tues, Wed, &amp; Thurs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September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October 22,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12061</TotalTime>
  <Words>1265</Words>
  <Application>Microsoft Office PowerPoint</Application>
  <PresentationFormat>On-screen Show (4:3)</PresentationFormat>
  <Paragraphs>223</Paragraphs>
  <Slides>35</Slides>
  <Notes>31</Notes>
  <HiddenSlides>9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315</cp:revision>
  <cp:lastPrinted>2022-02-13T11:38:00Z</cp:lastPrinted>
  <dcterms:created xsi:type="dcterms:W3CDTF">2020-11-15T00:46:00Z</dcterms:created>
  <dcterms:modified xsi:type="dcterms:W3CDTF">2024-10-05T18:19:56Z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