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5" r:id="rId31"/>
    <p:sldId id="573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32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2658B-A789-A492-888F-98DE4509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DB203-E3AF-6996-B9E7-FFC82F436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72031-339E-8072-ADEC-997CCAB27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11CFB-D569-470A-06EA-E0FA0B61B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9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8/28/2025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August 31,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122ABAC-9519-74DB-21EF-DD6207390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958" y="2850429"/>
            <a:ext cx="4900869" cy="349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 is …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September 17</a:t>
            </a:r>
            <a:r>
              <a:rPr lang="en-US" sz="3600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dirty="0">
                <a:latin typeface="Arial Rounded MT Bold" panose="020F0704030504030204" pitchFamily="34" charset="0"/>
              </a:rPr>
              <a:t> @ 7:00 pm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September 11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September 30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Luncheon in August due to the Great Darke County Fair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(7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8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Parents/Students Orientation – September 14</a:t>
            </a:r>
            <a:r>
              <a:rPr lang="en-US" sz="3000" b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 After Worship!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Sunday, September 14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2, Episode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61" y="358140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79248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Make a crossword puzzle.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Take a 20-minute nap.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Pray for Sunday school teachers.</a:t>
            </a: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C2214-3DB0-4ACF-7051-DF474C83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F1DFC-1A49-DB1C-5733-9CAF0CBF8209}"/>
              </a:ext>
            </a:extLst>
          </p:cNvPr>
          <p:cNvSpPr txBox="1"/>
          <p:nvPr/>
        </p:nvSpPr>
        <p:spPr>
          <a:xfrm>
            <a:off x="254916" y="2250181"/>
            <a:ext cx="87103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Outdoor Worship and Picnic</a:t>
            </a:r>
          </a:p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September 7</a:t>
            </a:r>
            <a:r>
              <a:rPr lang="en-US" sz="32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10:30 am</a:t>
            </a:r>
          </a:p>
          <a:p>
            <a:pPr marL="1425575" lvl="3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NEXT SUNDAY!!!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	Chenowith Trails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	Everyone and invite your friends 			and neighbors!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6A495-70FD-BB0A-010E-9946E2E5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04" t="10464" r="11145" b="42913"/>
          <a:stretch>
            <a:fillRect/>
          </a:stretch>
        </p:blipFill>
        <p:spPr>
          <a:xfrm>
            <a:off x="1238249" y="0"/>
            <a:ext cx="6496051" cy="21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96240"/>
              </p:ext>
            </p:extLst>
          </p:nvPr>
        </p:nvGraphicFramePr>
        <p:xfrm>
          <a:off x="190500" y="1429067"/>
          <a:ext cx="8601075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6667500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Sept 7 @ 10:30 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Worship and Picnic at Chenowith Trails</a:t>
                      </a:r>
                    </a:p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No Worship at Trinity Church</a:t>
                      </a:r>
                    </a:p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But Please come to Worship in a beautiful outdoor sheltered Site called Chenowith Trails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2282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4 @ 1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Hand out Fall Festival Flyers door to door in Pitsburg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19 @ 5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Trinity/Pitsburg COB Fall Festival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9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September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September 16,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20408</TotalTime>
  <Words>1082</Words>
  <Application>Microsoft Office PowerPoint</Application>
  <PresentationFormat>On-screen Show (4:3)</PresentationFormat>
  <Paragraphs>199</Paragraphs>
  <Slides>32</Slides>
  <Notes>28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379</cp:revision>
  <cp:lastPrinted>2025-02-08T21:29:34Z</cp:lastPrinted>
  <dcterms:created xsi:type="dcterms:W3CDTF">2020-11-15T00:46:00Z</dcterms:created>
  <dcterms:modified xsi:type="dcterms:W3CDTF">2025-08-28T22:29:45Z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