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00" r:id="rId18"/>
    <p:sldId id="548" r:id="rId19"/>
    <p:sldId id="512" r:id="rId20"/>
    <p:sldId id="374" r:id="rId21"/>
    <p:sldId id="532" r:id="rId22"/>
    <p:sldId id="561" r:id="rId23"/>
    <p:sldId id="516" r:id="rId24"/>
    <p:sldId id="399" r:id="rId25"/>
    <p:sldId id="506" r:id="rId26"/>
    <p:sldId id="562" r:id="rId27"/>
    <p:sldId id="550" r:id="rId28"/>
    <p:sldId id="381" r:id="rId29"/>
    <p:sldId id="504" r:id="rId30"/>
    <p:sldId id="563" r:id="rId31"/>
    <p:sldId id="560" r:id="rId32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26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4/20/2024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26542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7635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4/20/2024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4/20/2024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4/20/2024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4/20/2024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4/20/2024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4/20/2024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4/20/2024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4/20/2024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4/20/2024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4/20/2024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4/20/2024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4/20/2024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0" y="756645"/>
            <a:ext cx="9144000" cy="646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2401491" y="71370"/>
            <a:ext cx="45259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2401491" y="1441713"/>
            <a:ext cx="4370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April 21,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2E8D45AA-425F-A8DB-609B-F8E8A9ABB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406" y="2574445"/>
            <a:ext cx="2515196" cy="2515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1DC83C-7C4C-B5F4-7768-FE3971187CA6}"/>
              </a:ext>
            </a:extLst>
          </p:cNvPr>
          <p:cNvSpPr txBox="1"/>
          <p:nvPr/>
        </p:nvSpPr>
        <p:spPr>
          <a:xfrm>
            <a:off x="6167661" y="5066162"/>
            <a:ext cx="2515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Scan Me!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70951-323B-1A19-AE37-3FC8E0B52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98" y="2088044"/>
            <a:ext cx="3123814" cy="4513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314773" y="3061042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May 15, 2024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April 30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May 9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May 1, 2024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b="1" i="1" dirty="0">
                <a:solidFill>
                  <a:srgbClr val="C00000"/>
                </a:solidFill>
              </a:rPr>
              <a:t>Please note the Date &amp;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May 16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McAlister's Deli, 6685 Miller Lane,   			Butler Township, OH 45414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Next Class – April 24</a:t>
            </a:r>
            <a:r>
              <a:rPr lang="en-US" sz="30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@ 6:30 pm – 8:30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961" y="3429000"/>
            <a:ext cx="87001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Organize your photos.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Clean out your closets.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Share your love for Jesus with someone.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May 2, 2024 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Arc Encounter Trip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March 20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strike="sngStrike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strike="sngStrike" dirty="0">
                <a:solidFill>
                  <a:srgbClr val="C00000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7D59D-81B3-4026-FE51-E4EFF4E8BAE5}"/>
              </a:ext>
            </a:extLst>
          </p:cNvPr>
          <p:cNvSpPr txBox="1"/>
          <p:nvPr/>
        </p:nvSpPr>
        <p:spPr>
          <a:xfrm rot="19764605">
            <a:off x="5486401" y="2907278"/>
            <a:ext cx="2384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Brush Stroke 26" panose="00000400000000000000" pitchFamily="2" charset="0"/>
              </a:rPr>
              <a:t>On Vacation!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 Sunday!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363922" y="1228744"/>
            <a:ext cx="87480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April 28,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Trinity youth will be leading Worship!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80D553-9C2B-248F-FE77-E2FD72921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8047" r="90703">
                        <a14:foregroundMark x1="8047" y1="57222" x2="12266" y2="66667"/>
                        <a14:foregroundMark x1="41875" y1="9583" x2="43594" y2="6667"/>
                        <a14:foregroundMark x1="54844" y1="2778" x2="55781" y2="6111"/>
                        <a14:foregroundMark x1="90703" y1="45278" x2="89141" y2="45833"/>
                      </a14:backgroundRemoval>
                    </a14:imgEffect>
                  </a14:imgLayer>
                </a14:imgProps>
              </a:ext>
            </a:extLst>
          </a:blip>
          <a:srcRect b="24284"/>
          <a:stretch/>
        </p:blipFill>
        <p:spPr>
          <a:xfrm>
            <a:off x="0" y="2779729"/>
            <a:ext cx="9144000" cy="389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2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Trip To The Ark!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BA1E3-4801-B905-F7A2-21E0AD948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0" y="833123"/>
            <a:ext cx="4746937" cy="2650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1F0D15-9BE5-9588-A7BC-37B13CDE6654}"/>
              </a:ext>
            </a:extLst>
          </p:cNvPr>
          <p:cNvSpPr txBox="1"/>
          <p:nvPr/>
        </p:nvSpPr>
        <p:spPr>
          <a:xfrm>
            <a:off x="4967925" y="801454"/>
            <a:ext cx="41440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When:  </a:t>
            </a:r>
            <a:r>
              <a:rPr lang="en-US" sz="3200" b="1" i="1" u="sng" dirty="0">
                <a:latin typeface="Arial Rounded MT Bold" panose="020F0704030504030204" pitchFamily="34" charset="0"/>
              </a:rPr>
              <a:t>May 18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Trinity Family and Friends!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Interested?  See PJ Musser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8BCF6-D19A-4FD3-C8FF-54EF5CF3B952}"/>
              </a:ext>
            </a:extLst>
          </p:cNvPr>
          <p:cNvSpPr txBox="1"/>
          <p:nvPr/>
        </p:nvSpPr>
        <p:spPr>
          <a:xfrm>
            <a:off x="105160" y="3653868"/>
            <a:ext cx="52658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 Rounded MT Bold" panose="020F0704030504030204" pitchFamily="34" charset="0"/>
              </a:rPr>
              <a:t>Adult (ages 18–59)   - $59.99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Senior (ages 60+)     - $49.99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Youth (ages 11–17)  - $31.99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Children (10 and under)	FREE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pricing before tax | parking not included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437F1-5042-A38F-B2D1-D8F2F6BC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960" y="3142121"/>
            <a:ext cx="1980042" cy="37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May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April 16,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10872</TotalTime>
  <Words>1116</Words>
  <Application>Microsoft Office PowerPoint</Application>
  <PresentationFormat>On-screen Show (4:3)</PresentationFormat>
  <Paragraphs>202</Paragraphs>
  <Slides>31</Slides>
  <Notes>27</Notes>
  <HiddenSlides>8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 Rounded MT Bold</vt:lpstr>
      <vt:lpstr>Brush Stroke 26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286</cp:revision>
  <cp:lastPrinted>2022-02-13T11:38:00Z</cp:lastPrinted>
  <dcterms:created xsi:type="dcterms:W3CDTF">2020-11-15T00:46:00Z</dcterms:created>
  <dcterms:modified xsi:type="dcterms:W3CDTF">2024-04-21T01:19:34Z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